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2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9AE1-CA19-4AAD-8380-968EA1D022B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B161-1747-48F1-B74E-7A74D7D8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8" y="589749"/>
            <a:ext cx="11495988" cy="824272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Arial Black" panose="020B0A04020102020204" pitchFamily="34" charset="0"/>
              </a:rPr>
              <a:t>SRI KRISHNA COLLEGE OF TECHNOLOGY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140" y="1645975"/>
            <a:ext cx="9144000" cy="4335331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Coimbatore Tamil Nadu</a:t>
            </a:r>
            <a:endParaRPr lang="en-US" dirty="0">
              <a:latin typeface="Arial Black" panose="020B0A04020102020204" pitchFamily="34" charset="0"/>
            </a:endParaRPr>
          </a:p>
          <a:p>
            <a:endParaRPr lang="en-IN" dirty="0" smtClean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sz="4400" dirty="0" smtClean="0">
                <a:latin typeface="Arial Black" panose="020B0A04020102020204" pitchFamily="34" charset="0"/>
              </a:rPr>
              <a:t>Team – </a:t>
            </a:r>
            <a:r>
              <a:rPr lang="en-IN" sz="4400" dirty="0" err="1" smtClean="0">
                <a:latin typeface="Arial Black" panose="020B0A04020102020204" pitchFamily="34" charset="0"/>
              </a:rPr>
              <a:t>TechnoFreakz</a:t>
            </a:r>
            <a:endParaRPr lang="en-IN" sz="4400" dirty="0" smtClean="0">
              <a:latin typeface="Arial Black" panose="020B0A04020102020204" pitchFamily="34" charset="0"/>
            </a:endParaRPr>
          </a:p>
          <a:p>
            <a:r>
              <a:rPr lang="en-IN" sz="4400" dirty="0" smtClean="0">
                <a:latin typeface="Arial Black" panose="020B0A04020102020204" pitchFamily="34" charset="0"/>
              </a:rPr>
              <a:t>Smart India Milter</a:t>
            </a:r>
          </a:p>
          <a:p>
            <a:r>
              <a:rPr lang="en-IN" dirty="0" smtClean="0">
                <a:solidFill>
                  <a:srgbClr val="0070C0"/>
                </a:solidFill>
                <a:latin typeface="Architects Daughter" pitchFamily="2" charset="0"/>
              </a:rPr>
              <a:t>Made by young India for New India</a:t>
            </a:r>
            <a:endParaRPr lang="en-US" dirty="0">
              <a:solidFill>
                <a:srgbClr val="0070C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941" y="20863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3800" dirty="0" smtClean="0">
                <a:solidFill>
                  <a:srgbClr val="0070C0"/>
                </a:solidFill>
                <a:latin typeface="Architects Daughter" pitchFamily="2" charset="0"/>
              </a:rPr>
              <a:t>Thank</a:t>
            </a:r>
            <a:r>
              <a:rPr lang="en-IN" sz="11500" dirty="0" smtClean="0">
                <a:solidFill>
                  <a:srgbClr val="0070C0"/>
                </a:solidFill>
                <a:latin typeface="Architects Daughter" pitchFamily="2" charset="0"/>
              </a:rPr>
              <a:t> You!</a:t>
            </a:r>
            <a:endParaRPr lang="en-US" sz="11500" dirty="0">
              <a:solidFill>
                <a:srgbClr val="0070C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1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PROBLEM STATEMENT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n-IN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Spoofed Email with swapped email id (IP too) can come any users inbox. Suggest a mechanism to filter the spoofed email at server side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EMAIL SPOOFING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spoofing cyber cri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98" y="3240215"/>
            <a:ext cx="5104416" cy="3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792467"/>
            <a:ext cx="1049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Impersonating a legitimate user’s Email ID for </a:t>
            </a:r>
          </a:p>
          <a:p>
            <a:pPr algn="ctr"/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Illegal Activities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POPULAR SPOOFING ATTACKS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Flipkart </a:t>
            </a:r>
            <a:r>
              <a:rPr lang="en-IN" dirty="0" smtClean="0">
                <a:solidFill>
                  <a:srgbClr val="FF0000"/>
                </a:solidFill>
              </a:rPr>
              <a:t>CEO Attack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Snapchat Spear Phishing – </a:t>
            </a:r>
            <a:r>
              <a:rPr lang="en-IN" dirty="0" smtClean="0">
                <a:solidFill>
                  <a:srgbClr val="FF0000"/>
                </a:solidFill>
              </a:rPr>
              <a:t>Payroll information compromised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Democratic National Committee – </a:t>
            </a:r>
            <a:r>
              <a:rPr lang="en-IN" dirty="0" smtClean="0">
                <a:solidFill>
                  <a:srgbClr val="FF0000"/>
                </a:solidFill>
              </a:rPr>
              <a:t>Hillary Clinton Email Account spoofed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North Korea – </a:t>
            </a:r>
            <a:r>
              <a:rPr lang="en-IN" dirty="0" smtClean="0">
                <a:solidFill>
                  <a:srgbClr val="FF0000"/>
                </a:solidFill>
              </a:rPr>
              <a:t>Compromised 1000s </a:t>
            </a:r>
            <a:r>
              <a:rPr lang="en-IN" dirty="0" smtClean="0"/>
              <a:t>of Government officials’ email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AND THE LATEST ONE…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24055"/>
            <a:ext cx="10243601" cy="40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6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EMAIL ARCHITECTURE 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2" y="1322386"/>
            <a:ext cx="11069690" cy="5332750"/>
          </a:xfrm>
        </p:spPr>
      </p:pic>
    </p:spTree>
    <p:extLst>
      <p:ext uri="{BB962C8B-B14F-4D97-AF65-F5344CB8AC3E}">
        <p14:creationId xmlns:p14="http://schemas.microsoft.com/office/powerpoint/2010/main" val="11723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56" y="74455"/>
            <a:ext cx="10515600" cy="71277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MIME – The Raw Format</a:t>
            </a:r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7448"/>
            <a:ext cx="10800719" cy="5878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26" y="4481165"/>
            <a:ext cx="7193068" cy="15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1" y="-447316"/>
            <a:ext cx="10470183" cy="688973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756" y="74455"/>
            <a:ext cx="10515600" cy="71277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REAL TIME SCENARIOS</a:t>
            </a:r>
            <a:r>
              <a:rPr lang="en-IN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	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09" y="1316951"/>
            <a:ext cx="10740163" cy="49748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Receiving a email from legitimate server to our domain mail server (@effeye.com)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Sending a spoof email to </a:t>
            </a:r>
            <a:r>
              <a:rPr lang="en-IN" dirty="0" err="1" smtClean="0"/>
              <a:t>gmail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Sending a spoofed email to our mail server with different reply path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Sending a Spoofed email to our mail </a:t>
            </a:r>
            <a:r>
              <a:rPr lang="en-IN" smtClean="0"/>
              <a:t>server with reply path same as from 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Architects Daughter</vt:lpstr>
      <vt:lpstr>Arial</vt:lpstr>
      <vt:lpstr>Arial Black</vt:lpstr>
      <vt:lpstr>Calibri</vt:lpstr>
      <vt:lpstr>Calibri Light</vt:lpstr>
      <vt:lpstr>Office Theme</vt:lpstr>
      <vt:lpstr>SRI KRISHNA COLLEGE OF TECHNOLOGY</vt:lpstr>
      <vt:lpstr>PROBLEM STATEMENT</vt:lpstr>
      <vt:lpstr>EMAIL SPOOFING </vt:lpstr>
      <vt:lpstr>POPULAR SPOOFING ATTACKS </vt:lpstr>
      <vt:lpstr>AND THE LATEST ONE… </vt:lpstr>
      <vt:lpstr>EMAIL ARCHITECTURE  </vt:lpstr>
      <vt:lpstr>MIME – The Raw Format </vt:lpstr>
      <vt:lpstr>PowerPoint Presentation</vt:lpstr>
      <vt:lpstr>REAL TIME SCENARIOS </vt:lpstr>
      <vt:lpstr>Thank You!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COLLEGE OF TECHNOLOGY</dc:title>
  <dc:creator>Saseendran, Arun</dc:creator>
  <cp:lastModifiedBy>Saseendran, Arun</cp:lastModifiedBy>
  <cp:revision>7</cp:revision>
  <dcterms:created xsi:type="dcterms:W3CDTF">2017-04-02T11:01:25Z</dcterms:created>
  <dcterms:modified xsi:type="dcterms:W3CDTF">2017-04-10T06:15:37Z</dcterms:modified>
</cp:coreProperties>
</file>