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5" r:id="rId5"/>
    <p:sldId id="328" r:id="rId6"/>
    <p:sldId id="324" r:id="rId7"/>
    <p:sldId id="325" r:id="rId8"/>
    <p:sldId id="326" r:id="rId9"/>
    <p:sldId id="327" r:id="rId10"/>
    <p:sldId id="310" r:id="rId11"/>
    <p:sldId id="321" r:id="rId12"/>
    <p:sldId id="311" r:id="rId13"/>
    <p:sldId id="313" r:id="rId14"/>
    <p:sldId id="312" r:id="rId15"/>
    <p:sldId id="314" r:id="rId16"/>
    <p:sldId id="322" r:id="rId17"/>
    <p:sldId id="323" r:id="rId18"/>
    <p:sldId id="318" r:id="rId19"/>
    <p:sldId id="319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9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102" y="28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7E04-35D9-408F-A7E7-893E6930CEF7}" type="datetimeFigureOut">
              <a:rPr lang="en-GB" smtClean="0"/>
              <a:t>02/04/2017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8A25-0DD7-4589-BC19-3466F07D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0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" y="332656"/>
            <a:ext cx="12188825" cy="1224136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abriola" panose="04040605051002020D02" pitchFamily="82" charset="0"/>
              </a:rPr>
              <a:t>EMAIL SPOOFING DETECTION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11934" y="2348880"/>
            <a:ext cx="5818313" cy="1440160"/>
          </a:xfrm>
        </p:spPr>
        <p:txBody>
          <a:bodyPr>
            <a:normAutofit/>
          </a:bodyPr>
          <a:lstStyle/>
          <a:p>
            <a:r>
              <a:rPr lang="it-IT" sz="6600" b="1" dirty="0" smtClean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Techno freakz</a:t>
            </a:r>
            <a:endParaRPr lang="it-IT" sz="6600" b="1" dirty="0">
              <a:solidFill>
                <a:schemeClr val="accent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670476" y="5140349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Gabriola" panose="04040605051002020D02" pitchFamily="82" charset="0"/>
              </a:rPr>
              <a:t>SRI KRISHNA COLLEGE OF TECHNOLOGY</a:t>
            </a:r>
          </a:p>
          <a:p>
            <a:pPr algn="ctr"/>
            <a:r>
              <a:rPr lang="en-IN" sz="2800" b="1" dirty="0" smtClean="0">
                <a:latin typeface="Gabriola" panose="04040605051002020D02" pitchFamily="82" charset="0"/>
              </a:rPr>
              <a:t>COIMBATORE</a:t>
            </a:r>
          </a:p>
          <a:p>
            <a:pPr algn="ctr"/>
            <a:r>
              <a:rPr lang="en-IN" sz="2800" b="1" dirty="0" smtClean="0">
                <a:latin typeface="Gabriola" panose="04040605051002020D02" pitchFamily="82" charset="0"/>
              </a:rPr>
              <a:t>TAMILNADU</a:t>
            </a:r>
            <a:endParaRPr lang="en-GB" sz="2800" b="1" dirty="0">
              <a:latin typeface="Gabriola" panose="04040605051002020D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" y="3336972"/>
            <a:ext cx="6970442" cy="3521028"/>
          </a:xfrm>
          <a:prstGeom prst="rect">
            <a:avLst/>
          </a:prstGeom>
          <a:effectLst>
            <a:glow rad="203200">
              <a:schemeClr val="bg2">
                <a:lumMod val="75000"/>
                <a:lumOff val="2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852936"/>
            <a:ext cx="1760818" cy="2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81" y="18864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Gabriola" panose="04040605051002020D02" pitchFamily="82" charset="0"/>
              </a:rPr>
              <a:t>PROPOSED SOLUTION!!!</a:t>
            </a:r>
            <a:endParaRPr lang="en-US" sz="5400" b="1" dirty="0">
              <a:latin typeface="Gabriola" panose="04040605051002020D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10206255" cy="4114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-Obtain MIME(Multipurpose Internet Mail Extension) format</a:t>
            </a:r>
          </a:p>
          <a:p>
            <a:pPr marL="0" indent="0">
              <a:buNone/>
            </a:pPr>
            <a:r>
              <a:rPr lang="en-IN" dirty="0" smtClean="0"/>
              <a:t>-Fetch IP address under Received from</a:t>
            </a:r>
          </a:p>
          <a:p>
            <a:pPr marL="0" indent="0">
              <a:buNone/>
            </a:pPr>
            <a:r>
              <a:rPr lang="en-IN" dirty="0" smtClean="0"/>
              <a:t>-DNS lookup</a:t>
            </a:r>
          </a:p>
          <a:p>
            <a:pPr marL="0" indent="0">
              <a:buNone/>
            </a:pPr>
            <a:r>
              <a:rPr lang="en-IN" dirty="0" smtClean="0"/>
              <a:t>-Analyse sender hostname.</a:t>
            </a:r>
          </a:p>
          <a:p>
            <a:pPr marL="0" indent="0">
              <a:buNone/>
            </a:pPr>
            <a:r>
              <a:rPr lang="en-IN" dirty="0" smtClean="0"/>
              <a:t>-Compare return-path.</a:t>
            </a:r>
          </a:p>
          <a:p>
            <a:pPr marL="0" indent="0">
              <a:buNone/>
            </a:pPr>
            <a:r>
              <a:rPr lang="en-IN" dirty="0" smtClean="0"/>
              <a:t>-Delivers to mailbox/spam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4001" cy="771872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>
                <a:latin typeface="Gabriola" panose="04040605051002020D02" pitchFamily="82" charset="0"/>
              </a:rPr>
              <a:t>ARCHITECTURE</a:t>
            </a:r>
            <a:endParaRPr lang="en-GB" sz="5400" b="1" dirty="0">
              <a:latin typeface="Gabriola" panose="04040605051002020D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4" y="1268760"/>
            <a:ext cx="11353800" cy="54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824" y="3014142"/>
            <a:ext cx="8687333" cy="864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Gabriola" panose="04040605051002020D02" pitchFamily="82" charset="0"/>
              </a:rPr>
              <a:t>Algorithm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IN" sz="5400" b="1" dirty="0" smtClean="0">
                <a:latin typeface="Gabriola" panose="04040605051002020D02" pitchFamily="82" charset="0"/>
                <a:cs typeface="Arial" panose="020B0604020202020204" pitchFamily="34" charset="0"/>
              </a:rPr>
              <a:t>SPF</a:t>
            </a:r>
            <a:endParaRPr lang="en-GB" sz="5400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2132856"/>
            <a:ext cx="8687333" cy="38869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79068"/>
            <a:ext cx="4032448" cy="57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3" y="3029771"/>
            <a:ext cx="8687333" cy="864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Gabriola" panose="04040605051002020D02" pitchFamily="82" charset="0"/>
              </a:rPr>
              <a:t>Algorithm</a:t>
            </a: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5400" b="1" dirty="0" smtClean="0">
                <a:latin typeface="Gabriola" panose="04040605051002020D02" pitchFamily="82" charset="0"/>
                <a:cs typeface="Arial" panose="020B0604020202020204" pitchFamily="34" charset="0"/>
              </a:rPr>
              <a:t>DKIM</a:t>
            </a:r>
            <a:endParaRPr lang="en-GB" sz="5400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2132856"/>
            <a:ext cx="8687333" cy="38869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620688"/>
            <a:ext cx="4176121" cy="56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3053397"/>
            <a:ext cx="8687333" cy="864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Gabriola" panose="04040605051002020D02" pitchFamily="82" charset="0"/>
              </a:rPr>
              <a:t>Algorithm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n-IN" sz="5400" b="1" dirty="0" smtClean="0">
                <a:latin typeface="Gabriola" panose="04040605051002020D02" pitchFamily="82" charset="0"/>
                <a:cs typeface="Arial" panose="020B0604020202020204" pitchFamily="34" charset="0"/>
              </a:rPr>
              <a:t>DMARC</a:t>
            </a:r>
            <a:endParaRPr lang="en-GB" sz="5400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2132856"/>
            <a:ext cx="8687333" cy="38869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4" y="692695"/>
            <a:ext cx="4100060" cy="55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SPOOFING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0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10PHISHING ATTACK 2016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Snapchat</a:t>
            </a:r>
            <a:r>
              <a:rPr lang="en-US" dirty="0" smtClean="0"/>
              <a:t>  spear-phishing company’s CEO - payroll information leaked</a:t>
            </a:r>
          </a:p>
          <a:p>
            <a:r>
              <a:rPr lang="en-US" b="1" dirty="0" smtClean="0"/>
              <a:t>Democratic National Committee (DNC) - </a:t>
            </a:r>
            <a:r>
              <a:rPr lang="en-US" dirty="0" smtClean="0"/>
              <a:t>Hillary Clinton personal Gmail account breached - released internal communications of the Democratic Party</a:t>
            </a:r>
          </a:p>
          <a:p>
            <a:r>
              <a:rPr lang="en-US" b="1" dirty="0" smtClean="0"/>
              <a:t>Seagate Technology - </a:t>
            </a:r>
            <a:r>
              <a:rPr lang="en-US" dirty="0" smtClean="0"/>
              <a:t>exposure of W2 tax documents</a:t>
            </a:r>
          </a:p>
          <a:p>
            <a:r>
              <a:rPr lang="en-US" b="1" dirty="0" smtClean="0"/>
              <a:t>Sony PlayStation - </a:t>
            </a:r>
            <a:r>
              <a:rPr lang="en-US" dirty="0" smtClean="0"/>
              <a:t> hackers hijacking accounts and denying players’ - currency stolen</a:t>
            </a:r>
          </a:p>
          <a:p>
            <a:r>
              <a:rPr lang="en-US" b="1" dirty="0" smtClean="0"/>
              <a:t>North Korea - </a:t>
            </a:r>
            <a:r>
              <a:rPr lang="en-US" dirty="0" smtClean="0"/>
              <a:t>compromised thousands of government officials’ email accounts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7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SPOOOFING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4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normal mail looks..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mail transfer, we send the mail through MTA agent and received by the respective receiver.</a:t>
            </a:r>
          </a:p>
          <a:p>
            <a:pPr marL="0" indent="0">
              <a:buNone/>
            </a:pPr>
            <a:r>
              <a:rPr lang="en-IN" dirty="0" smtClean="0"/>
              <a:t>It show the details of header name, subject of the mail to the genuine client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7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spoof a 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ip</a:t>
            </a:r>
            <a:r>
              <a:rPr lang="en-IN" dirty="0" smtClean="0"/>
              <a:t> address</a:t>
            </a:r>
          </a:p>
          <a:p>
            <a:r>
              <a:rPr lang="en-IN" dirty="0" smtClean="0"/>
              <a:t>By domain name</a:t>
            </a:r>
          </a:p>
          <a:p>
            <a:r>
              <a:rPr lang="en-IN" dirty="0" smtClean="0"/>
              <a:t>By changing header name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1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3772" y="-315416"/>
            <a:ext cx="9144001" cy="1371600"/>
          </a:xfrm>
        </p:spPr>
        <p:txBody>
          <a:bodyPr/>
          <a:lstStyle/>
          <a:p>
            <a:r>
              <a:rPr lang="en-US" b="1" dirty="0" smtClean="0">
                <a:latin typeface="Gabriola" panose="04040605051002020D02" pitchFamily="82" charset="0"/>
              </a:rPr>
              <a:t>WHAT IS EMAIL SPOOFING?</a:t>
            </a:r>
            <a:endParaRPr lang="en-US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Gabriola" panose="04040605051002020D02" pitchFamily="82" charset="0"/>
              </a:rPr>
              <a:t>DEMOGRAPHICS</a:t>
            </a:r>
            <a:endParaRPr lang="en-US" sz="5400" b="1" dirty="0">
              <a:latin typeface="Gabriola" panose="04040605051002020D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752600"/>
            <a:ext cx="8856984" cy="49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132</Words>
  <Application>Microsoft Office PowerPoint</Application>
  <PresentationFormat>Custom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Gabriola</vt:lpstr>
      <vt:lpstr>Office Theme</vt:lpstr>
      <vt:lpstr>EMAIL SPOOFING DETECTION</vt:lpstr>
      <vt:lpstr>EMAIL SPOOFING</vt:lpstr>
      <vt:lpstr>TOP 10PHISHING ATTACK 2016</vt:lpstr>
      <vt:lpstr>EMAIL SPOOOFING</vt:lpstr>
      <vt:lpstr>How does normal mail looks..</vt:lpstr>
      <vt:lpstr>Ways to spoof a mail</vt:lpstr>
      <vt:lpstr>WHAT IS EMAIL SPOOFING?</vt:lpstr>
      <vt:lpstr>PowerPoint Presentation</vt:lpstr>
      <vt:lpstr>DEMOGRAPHICS</vt:lpstr>
      <vt:lpstr>PROPOSED SOLUTION!!!</vt:lpstr>
      <vt:lpstr>ARCHITECTURE</vt:lpstr>
      <vt:lpstr>Algorithm1-SPF</vt:lpstr>
      <vt:lpstr>Algorithm2-DKIM</vt:lpstr>
      <vt:lpstr>Algorithm3-DMARC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Spoofing</dc:title>
  <dc:creator>SATHISH KUMAR</dc:creator>
  <cp:lastModifiedBy>SATHISH KUMAR</cp:lastModifiedBy>
  <cp:revision>58</cp:revision>
  <dcterms:created xsi:type="dcterms:W3CDTF">2017-04-01T18:27:36Z</dcterms:created>
  <dcterms:modified xsi:type="dcterms:W3CDTF">2017-04-02T14:23:42Z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