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5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53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0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61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8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32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5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0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5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8739-5049-4514-A8EC-DF06FDFD6DAF}" type="datetimeFigureOut">
              <a:rPr lang="en-US" smtClean="0"/>
              <a:t>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D703B1-7C8F-4092-AF15-6D2402C2F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107"/>
            <a:ext cx="8507288" cy="51422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i="1" dirty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PROBLEM STATEMENT</a:t>
            </a:r>
            <a:r>
              <a:rPr lang="en-IN" sz="14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  <a:endParaRPr lang="en-IN" sz="1400" b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	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		</a:t>
            </a:r>
            <a:r>
              <a:rPr lang="en-IN" sz="1400" dirty="0" smtClean="0">
                <a:latin typeface="Cambria" panose="02040503050406030204" pitchFamily="18" charset="0"/>
                <a:cs typeface="Times New Roman" pitchFamily="18" charset="0"/>
              </a:rPr>
              <a:t>SPOOFED </a:t>
            </a:r>
            <a:r>
              <a:rPr lang="en-IN" sz="1400" dirty="0">
                <a:latin typeface="Cambria" panose="02040503050406030204" pitchFamily="18" charset="0"/>
                <a:cs typeface="Times New Roman" pitchFamily="18" charset="0"/>
              </a:rPr>
              <a:t>EMAIL WITH SWAPPED EMAIL ID (AND IP TOO) CAN COME TO ANY USER’S INBOX. SUGGEST A MECHANISM TO FILTER THE SPOOFED EMAIL AT SERVER ONLY.</a:t>
            </a:r>
          </a:p>
          <a:p>
            <a:pPr>
              <a:buNone/>
            </a:pPr>
            <a:r>
              <a:rPr lang="en-IN" sz="1600" b="1" i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PROTOTYPE</a:t>
            </a:r>
            <a:r>
              <a:rPr lang="en-IN" sz="1400" b="1" i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  <a:endParaRPr lang="en-US" sz="1400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This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system aims in providing an </a:t>
            </a:r>
            <a:r>
              <a:rPr lang="en-IN" sz="1600" b="1" i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Authentication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 towards the email in the </a:t>
            </a:r>
            <a:r>
              <a:rPr lang="en-IN" sz="1600" b="1" i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server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, when an email is logged in from a system whose </a:t>
            </a:r>
            <a:r>
              <a:rPr lang="en-IN" sz="1600" b="1" i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IP address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 is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different from the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IP address that is stored in the </a:t>
            </a:r>
            <a:r>
              <a:rPr lang="en-IN" sz="1600" b="1" i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SPF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record. Owner has to provide successful authentication.</a:t>
            </a:r>
            <a:endParaRPr lang="en-IN" sz="1600" dirty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This mechanism can be employed to filter the spoofed email at the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receiver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side, by using </a:t>
            </a:r>
            <a:r>
              <a:rPr lang="en-IN" sz="1600" b="1" i="1" dirty="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Network </a:t>
            </a:r>
            <a:r>
              <a:rPr lang="en-IN" sz="1600" b="1" i="1" dirty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Device Investigation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where the sender IP address is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mapped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with the SPF record ,once the IP address matches with IP in the record ,the mail is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transferred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from the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server.</a:t>
            </a:r>
            <a:endParaRPr lang="en-IN" sz="1600" dirty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Through </a:t>
            </a:r>
            <a:r>
              <a:rPr lang="en-IN" sz="1600" b="1" i="1" dirty="0" smtClean="0">
                <a:solidFill>
                  <a:srgbClr val="002060"/>
                </a:solidFill>
                <a:latin typeface="Cambria" panose="02040503050406030204" pitchFamily="18" charset="0"/>
                <a:cs typeface="Times New Roman" pitchFamily="18" charset="0"/>
              </a:rPr>
              <a:t>Header Analysis mechanism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envelope and headers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in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the message body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contains information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about the sender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along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which the message which are analysed with the server through the pre-existing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records that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are stored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. Only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when the data in the header are matched with the server records the mail is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transferred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to the </a:t>
            </a:r>
            <a:r>
              <a:rPr lang="en-IN" sz="1600" dirty="0" smtClean="0">
                <a:latin typeface="Cambria" panose="02040503050406030204" pitchFamily="18" charset="0"/>
                <a:cs typeface="Times New Roman" pitchFamily="18" charset="0"/>
              </a:rPr>
              <a:t>receiver </a:t>
            </a:r>
            <a:r>
              <a:rPr lang="en-IN" sz="1600" dirty="0">
                <a:latin typeface="Cambria" panose="02040503050406030204" pitchFamily="18" charset="0"/>
                <a:cs typeface="Times New Roman" pitchFamily="18" charset="0"/>
              </a:rPr>
              <a:t>inbox, else the mail is considered as spoofed or spam and is filtered.</a:t>
            </a:r>
          </a:p>
          <a:p>
            <a:pPr>
              <a:buNone/>
            </a:pPr>
            <a:endParaRPr lang="en-IN" sz="1400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60648"/>
            <a:ext cx="526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MINISTRY </a:t>
            </a:r>
            <a:r>
              <a:rPr lang="en-IN" sz="1600" b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CATEGORY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  <a:r>
              <a:rPr lang="en-IN" sz="1600" i="1" dirty="0">
                <a:latin typeface="Cambria" panose="02040503050406030204" pitchFamily="18" charset="0"/>
                <a:cs typeface="Times New Roman" pitchFamily="18" charset="0"/>
              </a:rPr>
              <a:t>MINISTRY OF </a:t>
            </a:r>
            <a:r>
              <a:rPr lang="en-IN" sz="1600" i="1" dirty="0" smtClean="0">
                <a:latin typeface="Cambria" panose="02040503050406030204" pitchFamily="18" charset="0"/>
                <a:cs typeface="Times New Roman" pitchFamily="18" charset="0"/>
              </a:rPr>
              <a:t>EXTERNAL AFFAIRS</a:t>
            </a:r>
            <a:r>
              <a:rPr lang="en-IN" sz="1600" b="1" i="1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PROBLEM CODE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	    </a:t>
            </a:r>
            <a:r>
              <a:rPr lang="en-IN" sz="1600" b="1" i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  <a:r>
              <a:rPr lang="en-IN" sz="1600" b="1" i="1" dirty="0" smtClean="0">
                <a:latin typeface="Cambria" panose="02040503050406030204" pitchFamily="18" charset="0"/>
                <a:cs typeface="Times New Roman" pitchFamily="18" charset="0"/>
              </a:rPr>
              <a:t>#</a:t>
            </a:r>
            <a:r>
              <a:rPr lang="en-IN" sz="1600" i="1" dirty="0">
                <a:latin typeface="Cambria" panose="02040503050406030204" pitchFamily="18" charset="0"/>
                <a:cs typeface="Times New Roman" pitchFamily="18" charset="0"/>
              </a:rPr>
              <a:t>MEA16</a:t>
            </a:r>
          </a:p>
          <a:p>
            <a:endParaRPr lang="en-GB" sz="1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60648"/>
            <a:ext cx="35638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Current AICTE Application N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o</a:t>
            </a:r>
            <a:r>
              <a:rPr lang="en-GB" sz="16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: </a:t>
            </a:r>
            <a:r>
              <a:rPr lang="en-IN" sz="1600" b="1" i="1" dirty="0" smtClean="0">
                <a:latin typeface="Cambria" panose="02040503050406030204" pitchFamily="18" charset="0"/>
                <a:cs typeface="Times New Roman" pitchFamily="18" charset="0"/>
              </a:rPr>
              <a:t>2722</a:t>
            </a:r>
            <a:r>
              <a:rPr lang="en-IN" sz="1400" b="1" dirty="0" smtClean="0">
                <a:latin typeface="Cambria" panose="02040503050406030204" pitchFamily="18" charset="0"/>
                <a:cs typeface="Times New Roman" pitchFamily="18" charset="0"/>
              </a:rPr>
              <a:t>  </a:t>
            </a:r>
            <a:endParaRPr lang="en-IN" sz="1400" b="1" dirty="0"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TEAM  LEADER </a:t>
            </a:r>
            <a:r>
              <a:rPr lang="en-IN" sz="1400" b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NAME 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Times New Roman" pitchFamily="18" charset="0"/>
              </a:rPr>
              <a:t>:  </a:t>
            </a:r>
            <a:r>
              <a:rPr lang="en-IN" b="1" i="1" dirty="0">
                <a:latin typeface="Cambria" panose="02040503050406030204" pitchFamily="18" charset="0"/>
                <a:cs typeface="Times New Roman" pitchFamily="18" charset="0"/>
              </a:rPr>
              <a:t>Seenivasan P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6632"/>
            <a:ext cx="8229600" cy="67413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b="1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i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VALID ACCESS:</a:t>
            </a:r>
            <a:endParaRPr lang="en-US" sz="1400" b="1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i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INVALID ACCESS:</a:t>
            </a:r>
            <a:endParaRPr lang="en-US" sz="1400" b="1" i="1" dirty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b="1" i="1" dirty="0" smtClean="0">
              <a:solidFill>
                <a:srgbClr val="7030A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smtClean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Dependencies</a:t>
            </a:r>
            <a:r>
              <a:rPr lang="en-US" sz="2000" b="1" i="1" dirty="0">
                <a:solidFill>
                  <a:srgbClr val="7030A0"/>
                </a:solidFill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  <a:p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It relies on the </a:t>
            </a: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Domain Servers 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for communication basis i.e. for sending and receiving of mails.</a:t>
            </a:r>
          </a:p>
          <a:p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SPF record </a:t>
            </a: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 is 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maintained at both the sender and the receiver side in order to verify the existing </a:t>
            </a:r>
            <a:r>
              <a:rPr lang="en-US" i="1" dirty="0" smtClean="0">
                <a:latin typeface="Cambria" panose="02040503050406030204" pitchFamily="18" charset="0"/>
                <a:cs typeface="Times New Roman" pitchFamily="18" charset="0"/>
              </a:rPr>
              <a:t>IP</a:t>
            </a: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addresses and the received </a:t>
            </a:r>
            <a:r>
              <a:rPr lang="en-US">
                <a:latin typeface="Cambria" panose="02040503050406030204" pitchFamily="18" charset="0"/>
                <a:cs typeface="Times New Roman" pitchFamily="18" charset="0"/>
              </a:rPr>
              <a:t>mail’s </a:t>
            </a:r>
            <a:r>
              <a:rPr lang="en-US" i="1" smtClean="0">
                <a:latin typeface="Cambria" panose="02040503050406030204" pitchFamily="18" charset="0"/>
                <a:cs typeface="Times New Roman" pitchFamily="18" charset="0"/>
              </a:rPr>
              <a:t>IP</a:t>
            </a:r>
            <a:r>
              <a:rPr lang="en-US" smtClean="0">
                <a:latin typeface="Cambria" panose="02040503050406030204" pitchFamily="18" charset="0"/>
                <a:cs typeface="Times New Roman" pitchFamily="18" charset="0"/>
              </a:rPr>
              <a:t> address</a:t>
            </a:r>
            <a:r>
              <a:rPr lang="en-US" dirty="0" smtClean="0">
                <a:latin typeface="Cambria" panose="02040503050406030204" pitchFamily="18" charset="0"/>
                <a:cs typeface="Times New Roman" pitchFamily="18" charset="0"/>
              </a:rPr>
              <a:t>.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2" y="624110"/>
            <a:ext cx="6589198" cy="2372842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00" y="3469550"/>
            <a:ext cx="6589199" cy="135055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82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Cambria</vt:lpstr>
      <vt:lpstr>Century Gothic</vt:lpstr>
      <vt:lpstr>Times New Roman</vt:lpstr>
      <vt:lpstr>Wingdings 3</vt:lpstr>
      <vt:lpstr>Wisp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SATHISH KUMAR</cp:lastModifiedBy>
  <cp:revision>19</cp:revision>
  <dcterms:created xsi:type="dcterms:W3CDTF">2017-01-27T15:26:11Z</dcterms:created>
  <dcterms:modified xsi:type="dcterms:W3CDTF">2017-01-28T08:40:35Z</dcterms:modified>
</cp:coreProperties>
</file>