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3" r:id="rId6"/>
    <p:sldId id="264" r:id="rId7"/>
    <p:sldId id="262" r:id="rId8"/>
    <p:sldId id="261" r:id="rId9"/>
    <p:sldId id="268" r:id="rId10"/>
    <p:sldId id="269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78" d="100"/>
          <a:sy n="78" d="100"/>
        </p:scale>
        <p:origin x="3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5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3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3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4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7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1D1D-809C-4FCF-A8DF-7D247578D9C4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BC49-E3E1-4458-BAB2-C8BA7FA34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athish756756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Email spoofing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3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365125"/>
            <a:ext cx="11034584" cy="5811838"/>
          </a:xfrm>
        </p:spPr>
      </p:pic>
    </p:spTree>
    <p:extLst>
      <p:ext uri="{BB962C8B-B14F-4D97-AF65-F5344CB8AC3E}">
        <p14:creationId xmlns:p14="http://schemas.microsoft.com/office/powerpoint/2010/main" val="27117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" y="257949"/>
            <a:ext cx="11294076" cy="6349818"/>
          </a:xfrm>
        </p:spPr>
      </p:pic>
    </p:spTree>
    <p:extLst>
      <p:ext uri="{BB962C8B-B14F-4D97-AF65-F5344CB8AC3E}">
        <p14:creationId xmlns:p14="http://schemas.microsoft.com/office/powerpoint/2010/main" val="21278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TESTING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 CASE 1: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sending mail from normal server to the our own server.</a:t>
            </a:r>
          </a:p>
          <a:p>
            <a:r>
              <a:rPr lang="en-IN" dirty="0" smtClean="0"/>
              <a:t>TEST CASE 2: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dirty="0" err="1" smtClean="0"/>
              <a:t>Return_path</a:t>
            </a:r>
            <a:r>
              <a:rPr lang="en-IN" dirty="0" smtClean="0"/>
              <a:t> and Received from are different.</a:t>
            </a:r>
          </a:p>
          <a:p>
            <a:r>
              <a:rPr lang="en-IN" dirty="0" smtClean="0"/>
              <a:t>TEST CASE 3: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dirty="0" err="1" smtClean="0"/>
              <a:t>Return_path</a:t>
            </a:r>
            <a:r>
              <a:rPr lang="en-IN" dirty="0" smtClean="0"/>
              <a:t> and received from are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3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Spoofed email with swapped email id(and </a:t>
            </a:r>
            <a:r>
              <a:rPr lang="en-IN" dirty="0" err="1" smtClean="0"/>
              <a:t>ip</a:t>
            </a:r>
            <a:r>
              <a:rPr lang="en-IN" dirty="0" smtClean="0"/>
              <a:t> too) can come to any user’s inbox. Suggest a mechanism to filter the spoofed email at server side.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Email spoofing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Pretending to act as an authorized Mail-user.</a:t>
            </a:r>
          </a:p>
          <a:p>
            <a:r>
              <a:rPr lang="en-IN" dirty="0" smtClean="0"/>
              <a:t>Retrieving confidential datum of authorized user from them.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9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726" y="404949"/>
            <a:ext cx="2597331" cy="776288"/>
          </a:xfrm>
        </p:spPr>
        <p:txBody>
          <a:bodyPr/>
          <a:lstStyle/>
          <a:p>
            <a:r>
              <a:rPr lang="en-IN" dirty="0" smtClean="0"/>
              <a:t>Cyber War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1" y="1760310"/>
            <a:ext cx="4334691" cy="4705803"/>
          </a:xfrm>
        </p:spPr>
        <p:txBody>
          <a:bodyPr>
            <a:normAutofit/>
          </a:bodyPr>
          <a:lstStyle/>
          <a:p>
            <a:r>
              <a:rPr lang="en-IN" dirty="0" smtClean="0"/>
              <a:t>In upcoming years INDIA is going face a big CYBER WAR due to the LACK of CYBER-SECURITY.</a:t>
            </a:r>
          </a:p>
          <a:p>
            <a:r>
              <a:rPr lang="en-IN" dirty="0" smtClean="0"/>
              <a:t>There is no anti-spoof software that is MADE IN INDIA which  leads to lag Cyber Security.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25" y="1481542"/>
            <a:ext cx="7315487" cy="47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Famous  Spoofing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CEO attack – </a:t>
            </a:r>
            <a:r>
              <a:rPr lang="en-US" dirty="0" smtClean="0"/>
              <a:t>Flipkart CEO Bansal’s Email account was spoofed.</a:t>
            </a:r>
            <a:endParaRPr lang="en-US" b="1" dirty="0" smtClean="0"/>
          </a:p>
          <a:p>
            <a:r>
              <a:rPr lang="en-US" b="1" dirty="0" smtClean="0"/>
              <a:t>Snapchat</a:t>
            </a:r>
            <a:r>
              <a:rPr lang="en-US" dirty="0" smtClean="0"/>
              <a:t>  spear-phishing </a:t>
            </a:r>
            <a:r>
              <a:rPr lang="en-US" dirty="0"/>
              <a:t>company’s </a:t>
            </a:r>
            <a:r>
              <a:rPr lang="en-US" dirty="0" smtClean="0"/>
              <a:t>CEO - </a:t>
            </a:r>
            <a:r>
              <a:rPr lang="en-US" dirty="0"/>
              <a:t>payroll information </a:t>
            </a:r>
            <a:r>
              <a:rPr lang="en-US" dirty="0" smtClean="0"/>
              <a:t>leaked</a:t>
            </a:r>
          </a:p>
          <a:p>
            <a:r>
              <a:rPr lang="en-US" b="1" dirty="0"/>
              <a:t>Democratic National Committee (DNC</a:t>
            </a:r>
            <a:r>
              <a:rPr lang="en-US" b="1" dirty="0" smtClean="0"/>
              <a:t>) - </a:t>
            </a:r>
            <a:r>
              <a:rPr lang="en-US" dirty="0" smtClean="0"/>
              <a:t>Hillary Clinton personal </a:t>
            </a:r>
            <a:r>
              <a:rPr lang="en-US" dirty="0"/>
              <a:t>Gmail account </a:t>
            </a:r>
            <a:r>
              <a:rPr lang="en-US" dirty="0" smtClean="0"/>
              <a:t>breached - </a:t>
            </a:r>
            <a:r>
              <a:rPr lang="en-US" dirty="0"/>
              <a:t>released internal communications of the Democratic </a:t>
            </a:r>
            <a:r>
              <a:rPr lang="en-US" dirty="0" smtClean="0"/>
              <a:t>Party</a:t>
            </a:r>
          </a:p>
          <a:p>
            <a:r>
              <a:rPr lang="en-US" b="1" dirty="0"/>
              <a:t>Seagate </a:t>
            </a:r>
            <a:r>
              <a:rPr lang="en-US" b="1" dirty="0" smtClean="0"/>
              <a:t>Technology - </a:t>
            </a:r>
            <a:r>
              <a:rPr lang="en-US" dirty="0"/>
              <a:t>exposure of W2 tax </a:t>
            </a:r>
            <a:r>
              <a:rPr lang="en-US" dirty="0" smtClean="0"/>
              <a:t>documents</a:t>
            </a:r>
          </a:p>
          <a:p>
            <a:r>
              <a:rPr lang="en-US" b="1" dirty="0" smtClean="0"/>
              <a:t>North Korea - </a:t>
            </a:r>
            <a:r>
              <a:rPr lang="en-US" dirty="0"/>
              <a:t>compromised thousands of government officials’ email </a:t>
            </a:r>
            <a:r>
              <a:rPr lang="en-US" dirty="0" smtClean="0"/>
              <a:t>accounts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raw MIME format of receiver side.</a:t>
            </a:r>
          </a:p>
          <a:p>
            <a:r>
              <a:rPr lang="en-IN" dirty="0" smtClean="0"/>
              <a:t>Retrieving the Header file from the received mail.</a:t>
            </a:r>
          </a:p>
          <a:p>
            <a:r>
              <a:rPr lang="en-IN" dirty="0" smtClean="0"/>
              <a:t>Fetch the corresponding </a:t>
            </a:r>
            <a:r>
              <a:rPr lang="en-IN" dirty="0" err="1" smtClean="0"/>
              <a:t>Received_from</a:t>
            </a:r>
            <a:r>
              <a:rPr lang="en-IN" dirty="0" smtClean="0"/>
              <a:t> </a:t>
            </a:r>
            <a:r>
              <a:rPr lang="en-IN" dirty="0" err="1" smtClean="0"/>
              <a:t>ip</a:t>
            </a:r>
            <a:r>
              <a:rPr lang="en-IN" dirty="0" smtClean="0"/>
              <a:t> address and perform </a:t>
            </a:r>
            <a:r>
              <a:rPr lang="en-IN" dirty="0" err="1" smtClean="0"/>
              <a:t>dns</a:t>
            </a:r>
            <a:r>
              <a:rPr lang="en-IN" dirty="0" smtClean="0"/>
              <a:t>-lookup.</a:t>
            </a:r>
          </a:p>
          <a:p>
            <a:r>
              <a:rPr lang="en-IN" dirty="0" smtClean="0"/>
              <a:t>Fetch the domain name of the return-path.</a:t>
            </a:r>
          </a:p>
          <a:p>
            <a:r>
              <a:rPr lang="en-IN" dirty="0" smtClean="0"/>
              <a:t>Compare the domain names of both </a:t>
            </a:r>
            <a:r>
              <a:rPr lang="en-IN" dirty="0" err="1" smtClean="0"/>
              <a:t>Received_from</a:t>
            </a:r>
            <a:r>
              <a:rPr lang="en-IN" dirty="0" smtClean="0"/>
              <a:t> and return-path and we make the further process in our own </a:t>
            </a:r>
            <a:r>
              <a:rPr lang="en-IN" dirty="0" err="1" smtClean="0"/>
              <a:t>mailet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5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8"/>
            <a:ext cx="10515600" cy="59340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MIME(Multipurpose Internet Mail Extensions)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708" y="885100"/>
            <a:ext cx="10515600" cy="1466215"/>
          </a:xfrm>
        </p:spPr>
        <p:txBody>
          <a:bodyPr/>
          <a:lstStyle/>
          <a:p>
            <a:r>
              <a:rPr lang="en-IN" dirty="0" smtClean="0"/>
              <a:t>It’s protocol used to exchange different types of data </a:t>
            </a:r>
            <a:r>
              <a:rPr lang="en-IN" dirty="0" smtClean="0"/>
              <a:t>fields.</a:t>
            </a:r>
            <a:endParaRPr lang="en-IN" dirty="0" smtClean="0"/>
          </a:p>
          <a:p>
            <a:r>
              <a:rPr lang="en-IN" dirty="0" smtClean="0"/>
              <a:t>Standard structure of mail transferring.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0" y="2242488"/>
            <a:ext cx="8011885" cy="45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83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771086" y="1143454"/>
            <a:ext cx="2404309" cy="15926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776685" y="3605667"/>
            <a:ext cx="58202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3" y="1799772"/>
            <a:ext cx="6619226" cy="2439630"/>
          </a:xfrm>
          <a:prstGeom prst="rect">
            <a:avLst/>
          </a:prstGeom>
        </p:spPr>
      </p:pic>
      <p:sp>
        <p:nvSpPr>
          <p:cNvPr id="1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942439" y="1051121"/>
            <a:ext cx="3956222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Delivered-To: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sathish756756@gmail.com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Received: by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10.79.7.210 with SMTP id 201csp1320930ivh; Fri, 4 Nov 2016 09:01:56 -0700 (PDT)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X-Received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by 10.37.219.129 with SMTP id g123mr13659920ybf.181.1478275316021; Fri, 04 Nov 2016 09:01:56 -0700 (PDT)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Return-Path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sathishsk.756@gmail.co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Received: 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mail-yb0-x230.google.com (mail-yb0-x230.google.com. [2607:f8b0:4002:c09::230]) by mx.google.com with ESMTPS id w12si2853360ywa.158.2016.11.04.09.01.55 for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sathish756756@gmail.com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(version=TLS1_2 cipher=ECDHE-RSA-AES128-GCM-SHA256 bits=128/128); Fri, 04 Nov 2016 09:01:55 -0700 (PDT)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Received-SPF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pass (google.com: domain of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sathishsk.756@gmail.com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designates 2607:f8b0:4002:c09::230 as permitted sender) client-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=2607:f8b0:4002:c09::230; Authentication-Results: mx.google.com;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dkim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=pass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header.i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=@gmail.com;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=pass (google.com: domain of sathishsk.756@gmail.com designates 2607:f8b0:4002:c09::230 as permitted sender)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smtp.mailfrom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=sathishsk.756@gmail.com;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dmarc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=pass (p=NONE dis=NONE) header.from=gmail.com Received: by mail-yb0-x230.google.com with SMTP id d128so25485213ybh.2 for &lt;sathish756756@gmail.com&gt;; Fri, 04 Nov 2016 09:01:55 -0700 (PDT)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 </a:t>
            </a:r>
            <a:endParaRPr lang="en-GB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" y="365125"/>
            <a:ext cx="12121509" cy="63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393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Office Theme</vt:lpstr>
      <vt:lpstr>Email spoofing detection</vt:lpstr>
      <vt:lpstr>PROBLEM STATEMENT</vt:lpstr>
      <vt:lpstr>Email spoofing</vt:lpstr>
      <vt:lpstr>Cyber War</vt:lpstr>
      <vt:lpstr>Famous  Spoofing attacks</vt:lpstr>
      <vt:lpstr>PROPOSED SYSTEM</vt:lpstr>
      <vt:lpstr>MIME(Multipurpose Internet Mail Extensions)</vt:lpstr>
      <vt:lpstr>PowerPoint Presentation</vt:lpstr>
      <vt:lpstr>PowerPoint Presentation</vt:lpstr>
      <vt:lpstr>PowerPoint Presentation</vt:lpstr>
      <vt:lpstr>PowerPoint Presentation</vt:lpstr>
      <vt:lpstr>TESTING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spoofing</dc:title>
  <dc:creator>user</dc:creator>
  <cp:lastModifiedBy>SATHISH KUMAR</cp:lastModifiedBy>
  <cp:revision>30</cp:revision>
  <dcterms:created xsi:type="dcterms:W3CDTF">2017-04-02T05:04:00Z</dcterms:created>
  <dcterms:modified xsi:type="dcterms:W3CDTF">2017-04-02T10:56:29Z</dcterms:modified>
</cp:coreProperties>
</file>