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697-C299-4CB8-AD1A-B0812E582829}" type="datetimeFigureOut">
              <a:rPr lang="en-US" smtClean="0"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C84-1BAC-403D-8713-891A7A1D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697-C299-4CB8-AD1A-B0812E582829}" type="datetimeFigureOut">
              <a:rPr lang="en-US" smtClean="0"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C84-1BAC-403D-8713-891A7A1D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5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697-C299-4CB8-AD1A-B0812E582829}" type="datetimeFigureOut">
              <a:rPr lang="en-US" smtClean="0"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C84-1BAC-403D-8713-891A7A1D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2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697-C299-4CB8-AD1A-B0812E582829}" type="datetimeFigureOut">
              <a:rPr lang="en-US" smtClean="0"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C84-1BAC-403D-8713-891A7A1D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697-C299-4CB8-AD1A-B0812E582829}" type="datetimeFigureOut">
              <a:rPr lang="en-US" smtClean="0"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C84-1BAC-403D-8713-891A7A1D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697-C299-4CB8-AD1A-B0812E582829}" type="datetimeFigureOut">
              <a:rPr lang="en-US" smtClean="0"/>
              <a:t>02-Apr-17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C84-1BAC-403D-8713-891A7A1D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4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697-C299-4CB8-AD1A-B0812E582829}" type="datetimeFigureOut">
              <a:rPr lang="en-US" smtClean="0"/>
              <a:t>02-Apr-17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C84-1BAC-403D-8713-891A7A1D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4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697-C299-4CB8-AD1A-B0812E582829}" type="datetimeFigureOut">
              <a:rPr lang="en-US" smtClean="0"/>
              <a:t>02-Apr-17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C84-1BAC-403D-8713-891A7A1D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697-C299-4CB8-AD1A-B0812E582829}" type="datetimeFigureOut">
              <a:rPr lang="en-US" smtClean="0"/>
              <a:t>02-Apr-17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C84-1BAC-403D-8713-891A7A1D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2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697-C299-4CB8-AD1A-B0812E582829}" type="datetimeFigureOut">
              <a:rPr lang="en-US" smtClean="0"/>
              <a:t>02-Apr-17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C84-1BAC-403D-8713-891A7A1D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0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697-C299-4CB8-AD1A-B0812E582829}" type="datetimeFigureOut">
              <a:rPr lang="en-US" smtClean="0"/>
              <a:t>02-Apr-17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C84-1BAC-403D-8713-891A7A1D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0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F697-C299-4CB8-AD1A-B0812E582829}" type="datetimeFigureOut">
              <a:rPr lang="en-US" smtClean="0"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4C84-1BAC-403D-8713-891A7A1D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2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111932"/>
            <a:ext cx="4295633" cy="3221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33" y="163772"/>
            <a:ext cx="3861891" cy="205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924" y="3854251"/>
            <a:ext cx="3244200" cy="2106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2" y="264081"/>
            <a:ext cx="4395246" cy="18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276</a:t>
            </a:r>
            <a:r>
              <a:rPr lang="en-US" dirty="0" smtClean="0"/>
              <a:t> of Top </a:t>
            </a:r>
            <a:r>
              <a:rPr lang="en-US" dirty="0" smtClean="0">
                <a:solidFill>
                  <a:srgbClr val="FF0000"/>
                </a:solidFill>
              </a:rPr>
              <a:t>500 domain </a:t>
            </a:r>
            <a:r>
              <a:rPr lang="en-US" dirty="0" smtClean="0"/>
              <a:t>ranked by Alexa are vulnerable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496" y="3518001"/>
            <a:ext cx="6422409" cy="3223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98" y="118646"/>
            <a:ext cx="8466161" cy="362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Top Phishing Attacks of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Snapchat</a:t>
            </a:r>
            <a:r>
              <a:rPr lang="en-US" dirty="0"/>
              <a:t>  </a:t>
            </a:r>
            <a:r>
              <a:rPr lang="en-US" dirty="0" smtClean="0"/>
              <a:t>spear-phishing </a:t>
            </a:r>
            <a:r>
              <a:rPr lang="en-US" dirty="0"/>
              <a:t>company’s </a:t>
            </a:r>
            <a:r>
              <a:rPr lang="en-US" dirty="0" smtClean="0"/>
              <a:t>CEO - </a:t>
            </a:r>
            <a:r>
              <a:rPr lang="en-US" dirty="0"/>
              <a:t>payroll information </a:t>
            </a:r>
            <a:r>
              <a:rPr lang="en-US" dirty="0" smtClean="0"/>
              <a:t>leaked</a:t>
            </a:r>
          </a:p>
          <a:p>
            <a:r>
              <a:rPr lang="en-US" b="1" dirty="0"/>
              <a:t>Democratic National Committee (DNC</a:t>
            </a:r>
            <a:r>
              <a:rPr lang="en-US" b="1" dirty="0" smtClean="0"/>
              <a:t>) - </a:t>
            </a:r>
            <a:r>
              <a:rPr lang="en-US" dirty="0"/>
              <a:t>Hillary </a:t>
            </a:r>
            <a:r>
              <a:rPr lang="en-US" dirty="0" smtClean="0"/>
              <a:t>Clinton personal </a:t>
            </a:r>
            <a:r>
              <a:rPr lang="en-US" dirty="0"/>
              <a:t>Gmail account </a:t>
            </a:r>
            <a:r>
              <a:rPr lang="en-US" dirty="0" smtClean="0"/>
              <a:t>breached - </a:t>
            </a:r>
            <a:r>
              <a:rPr lang="en-US" dirty="0"/>
              <a:t>released internal communications of the Democratic </a:t>
            </a:r>
            <a:r>
              <a:rPr lang="en-US" dirty="0" smtClean="0"/>
              <a:t>Party</a:t>
            </a:r>
          </a:p>
          <a:p>
            <a:r>
              <a:rPr lang="en-US" b="1" dirty="0"/>
              <a:t>Seagate </a:t>
            </a:r>
            <a:r>
              <a:rPr lang="en-US" b="1" dirty="0" smtClean="0"/>
              <a:t>Technology - </a:t>
            </a:r>
            <a:r>
              <a:rPr lang="en-US" dirty="0"/>
              <a:t>exposure of W2 tax </a:t>
            </a:r>
            <a:r>
              <a:rPr lang="en-US" dirty="0" smtClean="0"/>
              <a:t>documents</a:t>
            </a:r>
          </a:p>
          <a:p>
            <a:r>
              <a:rPr lang="en-US" b="1" dirty="0"/>
              <a:t>Sony </a:t>
            </a:r>
            <a:r>
              <a:rPr lang="en-US" b="1" dirty="0" smtClean="0"/>
              <a:t>PlayStation - </a:t>
            </a:r>
            <a:r>
              <a:rPr lang="en-US" dirty="0"/>
              <a:t> hackers hijacking accounts and denying players’ </a:t>
            </a:r>
            <a:r>
              <a:rPr lang="en-US" dirty="0" smtClean="0"/>
              <a:t>- </a:t>
            </a:r>
            <a:r>
              <a:rPr lang="en-US" dirty="0"/>
              <a:t>currency </a:t>
            </a:r>
            <a:r>
              <a:rPr lang="en-US" dirty="0" smtClean="0"/>
              <a:t>stolen</a:t>
            </a:r>
          </a:p>
          <a:p>
            <a:r>
              <a:rPr lang="en-US" b="1" dirty="0"/>
              <a:t>North </a:t>
            </a:r>
            <a:r>
              <a:rPr lang="en-US" b="1" dirty="0" smtClean="0"/>
              <a:t>Korea - </a:t>
            </a:r>
            <a:r>
              <a:rPr lang="en-US" dirty="0"/>
              <a:t>compromised thousands of government officials’ email </a:t>
            </a:r>
            <a:r>
              <a:rPr lang="en-US" dirty="0" smtClean="0"/>
              <a:t>accounts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Policy Framework (SPF</a:t>
            </a:r>
            <a:r>
              <a:rPr lang="en-US" dirty="0" smtClean="0"/>
              <a:t>)</a:t>
            </a:r>
          </a:p>
          <a:p>
            <a:r>
              <a:rPr lang="en-US" dirty="0" err="1"/>
              <a:t>DomainKeys</a:t>
            </a:r>
            <a:r>
              <a:rPr lang="en-US" dirty="0"/>
              <a:t> Identified </a:t>
            </a:r>
            <a:r>
              <a:rPr lang="en-US" dirty="0" smtClean="0"/>
              <a:t>Mail</a:t>
            </a:r>
          </a:p>
          <a:p>
            <a:r>
              <a:rPr lang="en-US" dirty="0"/>
              <a:t>Domain-based Message Authentication, Reporting and </a:t>
            </a:r>
            <a:r>
              <a:rPr lang="en-US" dirty="0" smtClean="0"/>
              <a:t>Conformance</a:t>
            </a:r>
          </a:p>
        </p:txBody>
      </p:sp>
    </p:spTree>
    <p:extLst>
      <p:ext uri="{BB962C8B-B14F-4D97-AF65-F5344CB8AC3E}">
        <p14:creationId xmlns:p14="http://schemas.microsoft.com/office/powerpoint/2010/main" val="20107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The Top Phishing Attacks of 2016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JAMEER</dc:creator>
  <cp:lastModifiedBy>JAMEER</cp:lastModifiedBy>
  <cp:revision>11</cp:revision>
  <dcterms:created xsi:type="dcterms:W3CDTF">2017-03-29T12:48:01Z</dcterms:created>
  <dcterms:modified xsi:type="dcterms:W3CDTF">2017-04-01T19:04:34Z</dcterms:modified>
</cp:coreProperties>
</file>