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7664-5068-4CBB-A425-DA855E2E47E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9285-EC7D-4402-A8F5-712E33B9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0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7664-5068-4CBB-A425-DA855E2E47E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9285-EC7D-4402-A8F5-712E33B9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0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7664-5068-4CBB-A425-DA855E2E47E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9285-EC7D-4402-A8F5-712E33B9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2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7664-5068-4CBB-A425-DA855E2E47E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9285-EC7D-4402-A8F5-712E33B9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2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7664-5068-4CBB-A425-DA855E2E47E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9285-EC7D-4402-A8F5-712E33B9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9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7664-5068-4CBB-A425-DA855E2E47E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9285-EC7D-4402-A8F5-712E33B9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6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7664-5068-4CBB-A425-DA855E2E47E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9285-EC7D-4402-A8F5-712E33B9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5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7664-5068-4CBB-A425-DA855E2E47E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9285-EC7D-4402-A8F5-712E33B9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7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7664-5068-4CBB-A425-DA855E2E47E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9285-EC7D-4402-A8F5-712E33B9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5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7664-5068-4CBB-A425-DA855E2E47E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9285-EC7D-4402-A8F5-712E33B9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7664-5068-4CBB-A425-DA855E2E47E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9285-EC7D-4402-A8F5-712E33B9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3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F7664-5068-4CBB-A425-DA855E2E47E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9285-EC7D-4402-A8F5-712E33B9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6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330" y="628398"/>
            <a:ext cx="543891" cy="644611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1"/>
            <a:endCxn id="11" idx="3"/>
          </p:cNvCxnSpPr>
          <p:nvPr/>
        </p:nvCxnSpPr>
        <p:spPr>
          <a:xfrm flipH="1">
            <a:off x="5748354" y="950704"/>
            <a:ext cx="573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25934" y="1121638"/>
            <a:ext cx="0" cy="37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166" y="1492339"/>
            <a:ext cx="399535" cy="532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166" y="739610"/>
            <a:ext cx="422188" cy="4221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7" t="-743" r="15277" b="-79"/>
          <a:stretch/>
        </p:blipFill>
        <p:spPr>
          <a:xfrm>
            <a:off x="5262940" y="2267520"/>
            <a:ext cx="548640" cy="54864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0" idx="2"/>
            <a:endCxn id="15" idx="0"/>
          </p:cNvCxnSpPr>
          <p:nvPr/>
        </p:nvCxnSpPr>
        <p:spPr>
          <a:xfrm>
            <a:off x="5525934" y="2025052"/>
            <a:ext cx="11326" cy="24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959158" y="3176496"/>
            <a:ext cx="700392" cy="330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IT Provided AMI</a:t>
            </a:r>
            <a:endParaRPr lang="en-US" sz="800" dirty="0"/>
          </a:p>
        </p:txBody>
      </p:sp>
      <p:sp>
        <p:nvSpPr>
          <p:cNvPr id="21" name="Rounded Rectangle 20"/>
          <p:cNvSpPr/>
          <p:nvPr/>
        </p:nvSpPr>
        <p:spPr>
          <a:xfrm>
            <a:off x="5184843" y="3105011"/>
            <a:ext cx="710119" cy="4571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EC2 Instance</a:t>
            </a:r>
            <a:endParaRPr lang="en-US" sz="1000" dirty="0"/>
          </a:p>
        </p:txBody>
      </p:sp>
      <p:cxnSp>
        <p:nvCxnSpPr>
          <p:cNvPr id="23" name="Straight Arrow Connector 22"/>
          <p:cNvCxnSpPr>
            <a:stCxn id="15" idx="2"/>
            <a:endCxn id="21" idx="0"/>
          </p:cNvCxnSpPr>
          <p:nvPr/>
        </p:nvCxnSpPr>
        <p:spPr>
          <a:xfrm>
            <a:off x="5537260" y="2816160"/>
            <a:ext cx="2643" cy="288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3"/>
            <a:endCxn id="21" idx="1"/>
          </p:cNvCxnSpPr>
          <p:nvPr/>
        </p:nvCxnSpPr>
        <p:spPr>
          <a:xfrm flipV="1">
            <a:off x="4659550" y="3333611"/>
            <a:ext cx="525293" cy="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175737" y="4183166"/>
            <a:ext cx="700392" cy="330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Base AMI</a:t>
            </a:r>
            <a:endParaRPr lang="en-US" sz="1100" dirty="0"/>
          </a:p>
        </p:txBody>
      </p:sp>
      <p:cxnSp>
        <p:nvCxnSpPr>
          <p:cNvPr id="67" name="Straight Arrow Connector 66"/>
          <p:cNvCxnSpPr>
            <a:stCxn id="21" idx="2"/>
            <a:endCxn id="65" idx="0"/>
          </p:cNvCxnSpPr>
          <p:nvPr/>
        </p:nvCxnSpPr>
        <p:spPr>
          <a:xfrm flipH="1">
            <a:off x="5525933" y="3562210"/>
            <a:ext cx="13970" cy="620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505655" y="4558530"/>
            <a:ext cx="244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Base AMI contains everything the project requires like</a:t>
            </a:r>
            <a:br>
              <a:rPr lang="en-US" sz="800" dirty="0" smtClean="0"/>
            </a:br>
            <a:r>
              <a:rPr lang="en-US" sz="800" dirty="0" smtClean="0"/>
              <a:t>- User Accounts</a:t>
            </a:r>
          </a:p>
          <a:p>
            <a:r>
              <a:rPr lang="en-US" sz="800" dirty="0" smtClean="0"/>
              <a:t>- Software installations (</a:t>
            </a:r>
            <a:r>
              <a:rPr lang="en-US" sz="800" dirty="0" err="1" smtClean="0"/>
              <a:t>Eg</a:t>
            </a:r>
            <a:r>
              <a:rPr lang="en-US" sz="800" dirty="0" smtClean="0"/>
              <a:t>. http server, </a:t>
            </a:r>
            <a:r>
              <a:rPr lang="en-US" sz="800" dirty="0" err="1" smtClean="0"/>
              <a:t>jdk</a:t>
            </a:r>
            <a:r>
              <a:rPr lang="en-US" sz="800" dirty="0" smtClean="0"/>
              <a:t>, </a:t>
            </a:r>
            <a:r>
              <a:rPr lang="en-US" sz="800" dirty="0" err="1" smtClean="0"/>
              <a:t>etc</a:t>
            </a:r>
            <a:r>
              <a:rPr lang="en-US" sz="800" dirty="0" smtClean="0"/>
              <a:t>)</a:t>
            </a:r>
            <a:br>
              <a:rPr lang="en-US" sz="800" dirty="0" smtClean="0"/>
            </a:br>
            <a:r>
              <a:rPr lang="en-US" sz="800" dirty="0" smtClean="0"/>
              <a:t>- Apache </a:t>
            </a:r>
            <a:r>
              <a:rPr lang="en-US" sz="800" dirty="0" err="1" smtClean="0"/>
              <a:t>configirations</a:t>
            </a:r>
            <a:endParaRPr 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3852775" y="3498981"/>
            <a:ext cx="1147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- This is the IT team provided image with required O/S version, patches, security settings, </a:t>
            </a:r>
            <a:r>
              <a:rPr lang="en-US" sz="800" dirty="0" err="1" smtClean="0"/>
              <a:t>etc</a:t>
            </a:r>
            <a:r>
              <a:rPr lang="en-US" sz="800" dirty="0" smtClean="0"/>
              <a:t> </a:t>
            </a:r>
            <a:br>
              <a:rPr lang="en-US" sz="800" dirty="0" smtClean="0"/>
            </a:br>
            <a:r>
              <a:rPr lang="en-US" sz="800" dirty="0" smtClean="0"/>
              <a:t>- Renewed every quarter</a:t>
            </a:r>
            <a:endParaRPr 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4217141" y="360760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rlin Sans FB" panose="020E0602020502020306" pitchFamily="34" charset="0"/>
              </a:rPr>
              <a:t>Base AMI Creation</a:t>
            </a:r>
            <a:endParaRPr lang="en-US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2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5784516" y="313467"/>
            <a:ext cx="4336026" cy="5664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1429" y="303151"/>
            <a:ext cx="5702710" cy="56645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464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Component AMI and Continuous Integration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001641" y="4993171"/>
            <a:ext cx="996164" cy="67120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 AMI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93" y="721170"/>
            <a:ext cx="543891" cy="644611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1"/>
            <a:endCxn id="9" idx="3"/>
          </p:cNvCxnSpPr>
          <p:nvPr/>
        </p:nvCxnSpPr>
        <p:spPr>
          <a:xfrm flipH="1">
            <a:off x="2710817" y="1043476"/>
            <a:ext cx="573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88397" y="1214410"/>
            <a:ext cx="0" cy="37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629" y="1585111"/>
            <a:ext cx="399535" cy="5327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629" y="832382"/>
            <a:ext cx="422188" cy="4221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7" t="-743" r="15277" b="-79"/>
          <a:stretch/>
        </p:blipFill>
        <p:spPr>
          <a:xfrm>
            <a:off x="2225402" y="3042442"/>
            <a:ext cx="548640" cy="54864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2"/>
            <a:endCxn id="16" idx="0"/>
          </p:cNvCxnSpPr>
          <p:nvPr/>
        </p:nvCxnSpPr>
        <p:spPr>
          <a:xfrm>
            <a:off x="2488397" y="2117824"/>
            <a:ext cx="11326" cy="27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5310" y="4089057"/>
            <a:ext cx="700392" cy="330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Base AMI</a:t>
            </a:r>
            <a:endParaRPr lang="en-US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2001641" y="4025827"/>
            <a:ext cx="996164" cy="4571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CI Environment</a:t>
            </a:r>
            <a:endParaRPr lang="en-US" sz="1100" dirty="0"/>
          </a:p>
        </p:txBody>
      </p:sp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>
            <a:off x="2499722" y="3591082"/>
            <a:ext cx="1" cy="43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>
            <a:off x="1455702" y="4254427"/>
            <a:ext cx="545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626" y="2393781"/>
            <a:ext cx="690193" cy="372704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16" idx="2"/>
            <a:endCxn id="10" idx="0"/>
          </p:cNvCxnSpPr>
          <p:nvPr/>
        </p:nvCxnSpPr>
        <p:spPr>
          <a:xfrm flipH="1">
            <a:off x="2499722" y="2766485"/>
            <a:ext cx="1" cy="27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97804" y="3962038"/>
            <a:ext cx="1199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This instance has the code  from GIT deployed, then run automated tests. </a:t>
            </a:r>
            <a:endParaRPr lang="en-US" sz="800" dirty="0"/>
          </a:p>
        </p:txBody>
      </p:sp>
      <p:cxnSp>
        <p:nvCxnSpPr>
          <p:cNvPr id="31" name="Straight Arrow Connector 30"/>
          <p:cNvCxnSpPr>
            <a:stCxn id="13" idx="2"/>
            <a:endCxn id="4" idx="0"/>
          </p:cNvCxnSpPr>
          <p:nvPr/>
        </p:nvCxnSpPr>
        <p:spPr>
          <a:xfrm>
            <a:off x="2499723" y="4483026"/>
            <a:ext cx="0" cy="51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64" y="2457179"/>
            <a:ext cx="915830" cy="915830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7075034" y="3827923"/>
            <a:ext cx="1663690" cy="8525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CI </a:t>
            </a:r>
            <a:r>
              <a:rPr lang="en-US" sz="1100" dirty="0" err="1" smtClean="0"/>
              <a:t>Env</a:t>
            </a:r>
            <a:r>
              <a:rPr lang="en-US" sz="1100" dirty="0" smtClean="0"/>
              <a:t> EC2 Instance</a:t>
            </a:r>
            <a:br>
              <a:rPr lang="en-US" sz="1100" dirty="0" smtClean="0"/>
            </a:br>
            <a:r>
              <a:rPr lang="en-US" sz="1100" dirty="0" smtClean="0"/>
              <a:t>- apache http server</a:t>
            </a:r>
            <a:endParaRPr lang="en-US" sz="11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762" y="1585111"/>
            <a:ext cx="543891" cy="644611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stCxn id="46" idx="2"/>
            <a:endCxn id="32" idx="0"/>
          </p:cNvCxnSpPr>
          <p:nvPr/>
        </p:nvCxnSpPr>
        <p:spPr>
          <a:xfrm flipH="1">
            <a:off x="7906879" y="2229722"/>
            <a:ext cx="8829" cy="22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364794" y="2591928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Amazon Elastic Load Balancer</a:t>
            </a:r>
            <a:br>
              <a:rPr lang="en-US" sz="1100" dirty="0" smtClean="0"/>
            </a:br>
            <a:r>
              <a:rPr lang="en-US" sz="1100" dirty="0" smtClean="0"/>
              <a:t>- Does SSL Offloading</a:t>
            </a:r>
            <a:endParaRPr lang="en-US" sz="1100" dirty="0"/>
          </a:p>
        </p:txBody>
      </p:sp>
      <p:cxnSp>
        <p:nvCxnSpPr>
          <p:cNvPr id="52" name="Straight Arrow Connector 51"/>
          <p:cNvCxnSpPr>
            <a:stCxn id="32" idx="2"/>
            <a:endCxn id="45" idx="0"/>
          </p:cNvCxnSpPr>
          <p:nvPr/>
        </p:nvCxnSpPr>
        <p:spPr>
          <a:xfrm>
            <a:off x="7906879" y="3373009"/>
            <a:ext cx="0" cy="454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217616" y="313467"/>
            <a:ext cx="1845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CI </a:t>
            </a:r>
            <a:r>
              <a:rPr lang="en-US" sz="2000" dirty="0" err="1" smtClean="0"/>
              <a:t>Env</a:t>
            </a:r>
            <a:r>
              <a:rPr lang="en-US" sz="2000" dirty="0" smtClean="0"/>
              <a:t> Structure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3029234" y="4964587"/>
            <a:ext cx="1919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Component AMI is Smoke tested image of the environment with latest code. </a:t>
            </a:r>
          </a:p>
          <a:p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This is deployed as it to </a:t>
            </a:r>
            <a:r>
              <a:rPr lang="en-US" sz="800" dirty="0" err="1" smtClean="0"/>
              <a:t>Dev,QA,Prod</a:t>
            </a:r>
            <a:r>
              <a:rPr lang="en-US" sz="800" dirty="0" smtClean="0"/>
              <a:t> </a:t>
            </a:r>
            <a:r>
              <a:rPr lang="en-US" sz="800" dirty="0" err="1" smtClean="0"/>
              <a:t>envs</a:t>
            </a:r>
            <a:r>
              <a:rPr lang="en-US" sz="800" dirty="0" smtClean="0"/>
              <a:t>.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345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210230" y="2515750"/>
            <a:ext cx="4540179" cy="23751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61" y="2876405"/>
            <a:ext cx="915830" cy="915830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4445257" y="4249598"/>
            <a:ext cx="568728" cy="2732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EC2</a:t>
            </a:r>
            <a:endParaRPr lang="en-US" sz="11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682" y="1640101"/>
            <a:ext cx="543891" cy="644611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stCxn id="46" idx="2"/>
            <a:endCxn id="32" idx="0"/>
          </p:cNvCxnSpPr>
          <p:nvPr/>
        </p:nvCxnSpPr>
        <p:spPr>
          <a:xfrm>
            <a:off x="5448628" y="2284712"/>
            <a:ext cx="19448" cy="59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872972" y="3010491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Amazon Elastic Load Balancer</a:t>
            </a:r>
            <a:br>
              <a:rPr lang="en-US" sz="1100" dirty="0" smtClean="0"/>
            </a:br>
            <a:r>
              <a:rPr lang="en-US" sz="1100" dirty="0" smtClean="0"/>
              <a:t>- Does SSL Offloading</a:t>
            </a:r>
            <a:endParaRPr lang="en-US" sz="1100" dirty="0"/>
          </a:p>
        </p:txBody>
      </p:sp>
      <p:cxnSp>
        <p:nvCxnSpPr>
          <p:cNvPr id="52" name="Straight Arrow Connector 51"/>
          <p:cNvCxnSpPr>
            <a:stCxn id="32" idx="2"/>
            <a:endCxn id="45" idx="0"/>
          </p:cNvCxnSpPr>
          <p:nvPr/>
        </p:nvCxnSpPr>
        <p:spPr>
          <a:xfrm flipH="1">
            <a:off x="4729621" y="3792235"/>
            <a:ext cx="738455" cy="45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43880" y="754077"/>
            <a:ext cx="2466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Dev/QA </a:t>
            </a:r>
            <a:r>
              <a:rPr lang="en-US" sz="2000" dirty="0" err="1" smtClean="0"/>
              <a:t>Env</a:t>
            </a:r>
            <a:r>
              <a:rPr lang="en-US" sz="2000" dirty="0" smtClean="0"/>
              <a:t> Structure</a:t>
            </a:r>
            <a:endParaRPr lang="en-US" sz="2000" dirty="0"/>
          </a:p>
        </p:txBody>
      </p:sp>
      <p:sp>
        <p:nvSpPr>
          <p:cNvPr id="30" name="Rounded Rectangle 29"/>
          <p:cNvSpPr/>
          <p:nvPr/>
        </p:nvSpPr>
        <p:spPr>
          <a:xfrm>
            <a:off x="5164264" y="4249598"/>
            <a:ext cx="568728" cy="2732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EC2</a:t>
            </a:r>
            <a:endParaRPr lang="en-US" sz="1100" dirty="0"/>
          </a:p>
        </p:txBody>
      </p:sp>
      <p:sp>
        <p:nvSpPr>
          <p:cNvPr id="33" name="Rounded Rectangle 32"/>
          <p:cNvSpPr/>
          <p:nvPr/>
        </p:nvSpPr>
        <p:spPr>
          <a:xfrm>
            <a:off x="5872972" y="4249598"/>
            <a:ext cx="568728" cy="2732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EC2</a:t>
            </a:r>
            <a:endParaRPr lang="en-US" sz="1100" dirty="0"/>
          </a:p>
        </p:txBody>
      </p:sp>
      <p:cxnSp>
        <p:nvCxnSpPr>
          <p:cNvPr id="35" name="Straight Arrow Connector 34"/>
          <p:cNvCxnSpPr>
            <a:stCxn id="32" idx="2"/>
            <a:endCxn id="30" idx="0"/>
          </p:cNvCxnSpPr>
          <p:nvPr/>
        </p:nvCxnSpPr>
        <p:spPr>
          <a:xfrm flipH="1">
            <a:off x="5448628" y="3792235"/>
            <a:ext cx="19448" cy="45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2"/>
          </p:cNvCxnSpPr>
          <p:nvPr/>
        </p:nvCxnSpPr>
        <p:spPr>
          <a:xfrm>
            <a:off x="5468076" y="3792235"/>
            <a:ext cx="856617" cy="464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729145" y="3323212"/>
            <a:ext cx="1000475" cy="537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Launch Configuration</a:t>
            </a:r>
            <a:br>
              <a:rPr lang="en-US" sz="800" dirty="0" smtClean="0"/>
            </a:br>
            <a:r>
              <a:rPr lang="en-US" sz="800" dirty="0" smtClean="0"/>
              <a:t>- Component AMI</a:t>
            </a:r>
            <a:endParaRPr 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3265843" y="2576000"/>
            <a:ext cx="192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AutoScaling</a:t>
            </a:r>
            <a:r>
              <a:rPr lang="en-US" dirty="0" smtClean="0"/>
              <a:t>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0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100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Berlin Sans FB</vt:lpstr>
      <vt:lpstr>Calibri</vt:lpstr>
      <vt:lpstr>Calibri Light</vt:lpstr>
      <vt:lpstr>Office Theme</vt:lpstr>
      <vt:lpstr>PowerPoint Presentation</vt:lpstr>
      <vt:lpstr>Component AMI and Continuous Integration</vt:lpstr>
      <vt:lpstr>PowerPoint Presentation</vt:lpstr>
    </vt:vector>
  </TitlesOfParts>
  <Company>Verizon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Saraf, Vikram</dc:creator>
  <cp:lastModifiedBy>Saraf, Vikram</cp:lastModifiedBy>
  <cp:revision>6</cp:revision>
  <dcterms:created xsi:type="dcterms:W3CDTF">2017-10-22T23:54:52Z</dcterms:created>
  <dcterms:modified xsi:type="dcterms:W3CDTF">2017-10-23T00:36:28Z</dcterms:modified>
</cp:coreProperties>
</file>