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15F5F-3E6A-4753-B16D-E830D7E90B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539274-A823-4F79-9EDF-288518843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008AE-BED0-4648-B571-73BB6F0D7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8A58-189D-4BEF-A380-83887886A503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C025C-8044-42F9-8AF0-9F64F9615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99345-F941-4309-9C90-8D2FD860A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92D0B-0980-4530-A176-05B7D3C5D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7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D697-3C85-4875-A3EA-9B5648C05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AA87FD-3F36-4F9D-B606-8B486DBB5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6C40B-C56F-4F97-93D4-B002F5478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8A58-189D-4BEF-A380-83887886A503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6DF26-6653-47B2-B811-9B3EB11A4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0EFF9-9A16-41CB-846B-DAC70EE36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92D0B-0980-4530-A176-05B7D3C5D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1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B8ACB5-33FC-47B9-8AF8-82EEE17902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96FD8B-F805-4500-97C1-20ECBE8F0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549C8-206F-4AF0-B15B-563874D11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8A58-189D-4BEF-A380-83887886A503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58E96-191F-4072-9E0F-43993CB01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A296D-3249-451E-94C3-69933796C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92D0B-0980-4530-A176-05B7D3C5D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41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A6C63-BA4C-46A3-A2FA-BC7EB069A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C220D-2DE0-4E5D-ABC7-6DB0B69D0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EE320-C78C-461D-8E36-47B7F9E32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8A58-189D-4BEF-A380-83887886A503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C1910-5D67-4BB4-A66C-536FED23E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095CA-53AD-4488-8ACE-879078611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92D0B-0980-4530-A176-05B7D3C5D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03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CAD77-2F41-4E69-B611-7C750F16C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E92D2-BB4E-4780-B7BC-05444C8DC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4F885-B544-40B7-B930-0296B51A9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8A58-189D-4BEF-A380-83887886A503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FF70E-F988-4CB4-A732-0A22EB33A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D0E6D-4155-413C-AEA7-45ED6665B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92D0B-0980-4530-A176-05B7D3C5D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91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369F7-11C5-4E1F-AB17-F7DB4C944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D19D2-42E9-4CDB-9F20-11929A825D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F06430-51D9-44E8-B6B9-FF6E4C84E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BAA03-BED7-41EE-8AE6-FEDB3BDB6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8A58-189D-4BEF-A380-83887886A503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6E65B-82F2-4EEE-859A-3541015AF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DC4EE-CA17-4B4E-8F07-D3C829FE1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92D0B-0980-4530-A176-05B7D3C5D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6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3AA65-AABD-48FB-8EAC-74C982A6A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5DD0C-B91C-4B45-972D-66281853B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14079-E6E9-4F8D-93B0-D10C79922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DD52A5-8399-4B6F-91F2-B21E60514C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533CDB-5962-4D3F-920F-93E28D78AE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A7700D-4C21-47DA-8002-468350A2D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8A58-189D-4BEF-A380-83887886A503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2823E9-B2F8-406D-A4C1-9C3D0BF85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B68300-CA9A-44F6-BE5E-9AF2DC473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92D0B-0980-4530-A176-05B7D3C5D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27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95458-9901-4228-B5A3-F4FE64903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F47971-AECF-49FE-AE9B-983A0163C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8A58-189D-4BEF-A380-83887886A503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2EFC4-B249-4805-A418-DE327125B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E18B2-2A2F-41DD-9AF0-F1B804889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92D0B-0980-4530-A176-05B7D3C5D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48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DC79F-A9AE-4FC6-A3F8-68754816C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8A58-189D-4BEF-A380-83887886A503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845C86-9B89-40DE-B781-9B5320C04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B2182-A3B3-4803-959D-D46977104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92D0B-0980-4530-A176-05B7D3C5D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33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64B91-4DB5-48A2-BE15-F11EBDC31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7FFCF-82BB-45D0-B31A-F1C166ADF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7B106-BAC5-4311-8FBD-B17A7EDE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32F11-A4C6-452F-AC6C-44C0D3F62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8A58-189D-4BEF-A380-83887886A503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5B1BB-DC2F-4015-9054-156262EB2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3B0F23-22FE-4CBC-86EC-8307A8FD5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92D0B-0980-4530-A176-05B7D3C5D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42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DD1C7-2526-4EEA-A91D-7D04C715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634E8-B47D-4E09-950F-7E44C960BA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4D998-6ECA-45B8-A913-DD6847B1C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9817F-444A-4F04-893D-28FECB6C2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8A58-189D-4BEF-A380-83887886A503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BF863-31BD-4D72-9FE6-2683B5F35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C3531-BF61-4C11-819A-D6AF9C3D4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92D0B-0980-4530-A176-05B7D3C5D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16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01E6AA-2D39-494B-91D8-764CEAFA9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8FD71-CA22-4F53-AD50-7174792AF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57EF1-913D-49F8-93FD-ACE400509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18A58-189D-4BEF-A380-83887886A503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CE96A-16B4-44F2-BC02-FDD16FA29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89FBF-BC98-43E4-BFB8-B34267143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92D0B-0980-4530-A176-05B7D3C5D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41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F0926-D196-400D-8B22-0794BF9655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Testing Document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5EECB4-18D4-4104-9AD3-7A42060F88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88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Testing Document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Document</dc:title>
  <dc:creator>Raj Kumar Das</dc:creator>
  <cp:lastModifiedBy>Raj Kumar Das</cp:lastModifiedBy>
  <cp:revision>4</cp:revision>
  <dcterms:created xsi:type="dcterms:W3CDTF">2019-10-11T07:33:18Z</dcterms:created>
  <dcterms:modified xsi:type="dcterms:W3CDTF">2019-10-11T07:34:37Z</dcterms:modified>
</cp:coreProperties>
</file>