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4c7f5e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4c7f5e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0"/>
            <a:ext cx="9144000" cy="11526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4572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  AnatoMyst v 1.0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0" y="1152475"/>
            <a:ext cx="9144000" cy="40902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</a:rPr>
              <a:t>App content:</a:t>
            </a:r>
            <a:endParaRPr b="1" sz="1600">
              <a:solidFill>
                <a:srgbClr val="0000FF"/>
              </a:solidFill>
            </a:endParaRPr>
          </a:p>
          <a:p>
            <a:pPr indent="-330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Axial vs appendicular skeleton</a:t>
            </a:r>
            <a:endParaRPr b="1" sz="16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 complete walkthrough</a:t>
            </a:r>
            <a:endParaRPr sz="1600">
              <a:solidFill>
                <a:schemeClr val="dk1"/>
              </a:solidFill>
            </a:endParaRPr>
          </a:p>
          <a:p>
            <a:pPr indent="-330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Anatomical parts</a:t>
            </a:r>
            <a:endParaRPr b="1" sz="1600">
              <a:solidFill>
                <a:schemeClr val="dk1"/>
              </a:solidFill>
            </a:endParaRPr>
          </a:p>
          <a:p>
            <a:pPr indent="-3302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Cranial bones</a:t>
            </a:r>
            <a:endParaRPr sz="1600">
              <a:solidFill>
                <a:schemeClr val="dk1"/>
              </a:solidFill>
            </a:endParaRPr>
          </a:p>
          <a:p>
            <a:pPr indent="-3302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Facial bones</a:t>
            </a:r>
            <a:endParaRPr sz="1600">
              <a:solidFill>
                <a:schemeClr val="dk1"/>
              </a:solidFill>
            </a:endParaRPr>
          </a:p>
          <a:p>
            <a:pPr indent="-3302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Hand bones</a:t>
            </a:r>
            <a:endParaRPr sz="1600">
              <a:solidFill>
                <a:schemeClr val="dk1"/>
              </a:solidFill>
            </a:endParaRPr>
          </a:p>
          <a:p>
            <a:pPr indent="-3302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Femur bones</a:t>
            </a:r>
            <a:endParaRPr sz="1600">
              <a:solidFill>
                <a:schemeClr val="dk1"/>
              </a:solidFill>
            </a:endParaRPr>
          </a:p>
          <a:p>
            <a:pPr indent="-3302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Vertebral bones</a:t>
            </a:r>
            <a:endParaRPr sz="1600">
              <a:solidFill>
                <a:schemeClr val="dk1"/>
              </a:solidFill>
            </a:endParaRPr>
          </a:p>
          <a:p>
            <a:pPr indent="-3302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Foot bones</a:t>
            </a:r>
            <a:endParaRPr sz="1600">
              <a:solidFill>
                <a:schemeClr val="dk1"/>
              </a:solidFill>
            </a:endParaRPr>
          </a:p>
          <a:p>
            <a:pPr indent="-3302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Thoracic bones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5096742" y="260242"/>
            <a:ext cx="1125101" cy="1152743"/>
            <a:chOff x="2937125" y="1573975"/>
            <a:chExt cx="2923100" cy="2930950"/>
          </a:xfrm>
        </p:grpSpPr>
        <p:pic>
          <p:nvPicPr>
            <p:cNvPr id="57" name="Google Shape;57;p13"/>
            <p:cNvPicPr preferRelativeResize="0"/>
            <p:nvPr/>
          </p:nvPicPr>
          <p:blipFill rotWithShape="1">
            <a:blip r:embed="rId3">
              <a:alphaModFix/>
            </a:blip>
            <a:srcRect b="0" l="8171" r="6175" t="14111"/>
            <a:stretch/>
          </p:blipFill>
          <p:spPr>
            <a:xfrm>
              <a:off x="2937125" y="1573975"/>
              <a:ext cx="2923100" cy="293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74002" y="3683200"/>
              <a:ext cx="2545065" cy="821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