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dc848db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dc848d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dc848d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dc848d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dc848db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dc848d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dc848d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dc848d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d8eaf9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d8eaf9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dc848d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dc848d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dc848d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dc848d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dc848db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dc848d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dc848d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dc848d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d8eaf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d8eaf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dc848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dc848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dc848d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dc848d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dc848d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dc848d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dc848d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dc848d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d8eaf9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d8eaf9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dc848db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dc848db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dc848d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dc848d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Data-modelling using Time Series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February 2019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timeseries databases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50" y="1083350"/>
            <a:ext cx="684861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Kairos DB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put &lt;metric name&gt; &lt;time stamp&gt; &lt;value&gt; &lt;tag&gt; &lt;tag&gt;... \n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"archive.file.tracked"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"timestamp"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0805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1349109376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"long"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0805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"tags"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"host"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"archive.file.search"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"timestamp"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0805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999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"double"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0805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32.1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"tags"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0628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"host"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Influx DB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  <a:t>weather,location=us-midwest temperature=82 1465839830100400200</a:t>
            </a:r>
            <a:b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  <a:t>  |    -------------------- --------------  |</a:t>
            </a:r>
            <a:b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  <a:t>  |             |             |             |</a:t>
            </a:r>
            <a:b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  <a:t>  |             |             |             |</a:t>
            </a:r>
            <a:b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+-----------+--------+-+---------+-+---------+</a:t>
            </a:r>
            <a:b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  <a:t>|measurement|,tag_set| |field_set| |timestamp|</a:t>
            </a:r>
            <a:b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+-----------+--------+-+---------+-+---------+</a:t>
            </a:r>
            <a:endParaRPr sz="1200">
              <a:solidFill>
                <a:srgbClr val="B1B6FF"/>
              </a:solidFill>
              <a:highlight>
                <a:srgbClr val="1C1C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1B6FF"/>
              </a:solidFill>
              <a:highlight>
                <a:srgbClr val="1C1C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1B6FF"/>
              </a:solidFill>
              <a:highlight>
                <a:srgbClr val="1C1C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  <a:t>curl -i -XPOST "http://localhost:8086/write?db=science_is_cool" --data-binary 'weather,location=us-midwest temperature=82 1465839830100400200'</a:t>
            </a:r>
            <a:b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B1B6FF"/>
              </a:solidFill>
              <a:highlight>
                <a:srgbClr val="1C1C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1B6FF"/>
                </a:solidFill>
                <a:highlight>
                  <a:srgbClr val="1C1C21"/>
                </a:highlight>
                <a:latin typeface="Courier New"/>
                <a:ea typeface="Courier New"/>
                <a:cs typeface="Courier New"/>
                <a:sym typeface="Courier New"/>
              </a:rPr>
              <a:t>INSERT weather,location=us-midwest temperature=81i 1465839830100400300</a:t>
            </a:r>
            <a:endParaRPr sz="1200">
              <a:solidFill>
                <a:srgbClr val="B1B6FF"/>
              </a:solidFill>
              <a:highlight>
                <a:srgbClr val="1C1C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v/s IIOT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 series database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Graphite + Influx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 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Reporting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Graphite Protocol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Graphite Project -Graphite </a:t>
            </a:r>
            <a:r>
              <a:rPr lang="en"/>
              <a:t>web</a:t>
            </a:r>
            <a:r>
              <a:rPr lang="en"/>
              <a:t>, carbon+ carbon relay, Whisper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Graphite/Carbon protoco</a:t>
            </a:r>
            <a:r>
              <a:rPr lang="en"/>
              <a:t>l -responsible for receiving metrics over the network and writing them down to disk using a storage backend.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Kairos DB and Influx DB Support this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echo "measurement_name `date +%s`" | nc graphite.example.com 2003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v/s IIOT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 series database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Graphite + Influx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Short Demo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Reporting</a:t>
            </a:r>
            <a:endParaRPr/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v/s IIOT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 series database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Graphite + Influx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 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Reporting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Voice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Reinforcements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IOT - make adjustments?</a:t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@vikramaroskar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ikram (dot) aroskar (at) gmail (dot) 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https://medium.com/@vikramaroskar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IOT v/s IIOT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</a:t>
            </a:r>
            <a:r>
              <a:rPr lang="en"/>
              <a:t>me series database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raphite + Influx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 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Reporting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IIOT DATA FLOW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50" y="1017725"/>
            <a:ext cx="658451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DATA FLOW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50" y="1017725"/>
            <a:ext cx="491700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VS IIOT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DATA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Human intervention to end 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is *USUALLY* 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Sensors are usually with lower sensitivity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OOTB Analytics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HUUUUUUGE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Human intervention is very 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Higher 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Extremely high sensitive sensors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Private cloud AND/OR Public 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Very high level of specific, targetted, directed analytics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data processor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Message processor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Gateway with VPN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Streaming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saving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Scheduler for data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Reporting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Analytics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Analytics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Raw Data vs Aggregated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Raw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Descriptive, Diagnostic, Prescriptive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analysis output to TSDB again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IOT v/s IIOT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Time series database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Graphite + Influx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Short 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Reporting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Timeseries Database [tsdb]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X-Axis is ALWAYS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time series is a sequence taken at successive equally spaced points in time. it is a sequence of discrete-time data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series analysis is the use of statistical methods to analyze time series data and extract meaningful statistics and characteristics about the data.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1860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