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2" d="100"/>
          <a:sy n="102" d="100"/>
        </p:scale>
        <p:origin x="-45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192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dirty="0"/>
              <a:t>Predicting Titanic Survival with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1049"/>
            <a:ext cx="6400800" cy="1752600"/>
          </a:xfrm>
        </p:spPr>
        <p:txBody>
          <a:bodyPr/>
          <a:lstStyle/>
          <a:p>
            <a:r>
              <a:rPr lang="en-US" dirty="0" smtClean="0"/>
              <a:t>Name – </a:t>
            </a: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Data Science (IITM-</a:t>
            </a:r>
            <a:r>
              <a:rPr lang="en-US" dirty="0" err="1" smtClean="0"/>
              <a:t>Guvi</a:t>
            </a:r>
            <a:r>
              <a:rPr lang="en-US" dirty="0" smtClean="0"/>
              <a:t>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Insights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9012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Model Performance Metrics: </a:t>
            </a:r>
            <a:r>
              <a:rPr sz="1400" dirty="0"/>
              <a:t>Evaluating the model's accuracy, precision, recall, and F1-score provides a comprehensive assessment of its effectiveness in forecasting passenger survival.</a:t>
            </a:r>
          </a:p>
          <a:p>
            <a:r>
              <a:rPr sz="1400" b="1" dirty="0"/>
              <a:t>Interpreting the Results: </a:t>
            </a:r>
            <a:r>
              <a:rPr sz="1400" dirty="0"/>
              <a:t>Analyzing the model's performance metrics in the context of the Titanic disaster can yield valuable insights to improve emergency protocols and save more lives.</a:t>
            </a:r>
          </a:p>
          <a:p>
            <a:r>
              <a:rPr sz="1400" b="1" dirty="0"/>
              <a:t>Implications for Disaster Response: </a:t>
            </a:r>
            <a:r>
              <a:rPr sz="1400" dirty="0"/>
              <a:t>The insights gained from the model's performance can guide the development of more effective safety measures and emergency response strategies for future crises.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Technical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Hands-on Data Analysis Experience: </a:t>
            </a:r>
            <a:r>
              <a:rPr sz="1400"/>
              <a:t>Gained practical experience in exploring and preprocessing the Titanic passenger data, including handling missing values and encoding categorical variables.</a:t>
            </a:r>
          </a:p>
          <a:p>
            <a:r>
              <a:rPr sz="1400" b="1"/>
              <a:t>Machine Learning Techniques Learned: </a:t>
            </a:r>
            <a:r>
              <a:rPr sz="1400"/>
              <a:t>Evaluated and applied various predictive models, such as logistic regression and decision trees, to forecast passenger survival probabilities.</a:t>
            </a:r>
          </a:p>
          <a:p>
            <a:r>
              <a:rPr sz="1400" b="1"/>
              <a:t>Insights for Disaster Preparedness: </a:t>
            </a:r>
            <a:r>
              <a:rPr sz="1400"/>
              <a:t>Leveraged the model's performance metrics to derive valuable insights that can guide the development of more effective safety protocols and emergency response strategies.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Practical Insights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Passenger Class Influence: </a:t>
            </a:r>
            <a:r>
              <a:rPr sz="1400"/>
              <a:t>Passenger class was a key factor in survival, with higher-class passengers having significantly better odds of survival due to access to limited lifeboats.</a:t>
            </a:r>
          </a:p>
          <a:p>
            <a:r>
              <a:rPr sz="1400" b="1"/>
              <a:t>Gender Dynamics: </a:t>
            </a:r>
            <a:r>
              <a:rPr sz="1400"/>
              <a:t>Women and children were prioritized for evacuation, leading to higher survival rates compared to male passengers, reflecting the social norms of the time.</a:t>
            </a:r>
          </a:p>
          <a:p>
            <a:r>
              <a:rPr sz="1400" b="1"/>
              <a:t>Implications for Disaster Response: </a:t>
            </a:r>
            <a:r>
              <a:rPr sz="1400"/>
              <a:t>Insights from the analysis can guide the development of more equitable emergency protocols to ensure all passengers have a fair chance of survival in future crises.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4996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Future Research Opportunities: </a:t>
            </a:r>
            <a:r>
              <a:rPr sz="1400" dirty="0"/>
              <a:t>Explore additional passenger attributes and their impact on survival, such as socioeconomic status, marital status, or number of dependents.</a:t>
            </a:r>
          </a:p>
          <a:p>
            <a:r>
              <a:rPr sz="1400" b="1" dirty="0"/>
              <a:t>Improving Disaster Preparedness: </a:t>
            </a:r>
            <a:r>
              <a:rPr sz="1400" dirty="0"/>
              <a:t>Leverage insights from the analysis to develop more equitable emergency protocols and enhance maritime safety regulations for future crises.</a:t>
            </a:r>
          </a:p>
          <a:p>
            <a:r>
              <a:rPr sz="1400" b="1" dirty="0"/>
              <a:t>Expanding the Scope: </a:t>
            </a:r>
            <a:r>
              <a:rPr sz="1400" dirty="0"/>
              <a:t>Investigate the Titanic disaster in a broader historical context, examining its influence on the evolution of maritime safety and emergency response procedures.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Predicting Titanic Survival with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dirty="0"/>
              <a:t>Titanic: Machine Learning Disaster</a:t>
            </a:r>
          </a:p>
          <a:p>
            <a:r>
              <a:rPr sz="1400" dirty="0"/>
              <a:t>Introduction</a:t>
            </a:r>
          </a:p>
          <a:p>
            <a:r>
              <a:rPr sz="1400" dirty="0"/>
              <a:t>Problem Statement</a:t>
            </a:r>
          </a:p>
          <a:p>
            <a:r>
              <a:rPr sz="1400" dirty="0"/>
              <a:t>Goal of the Project</a:t>
            </a:r>
          </a:p>
          <a:p>
            <a:r>
              <a:rPr sz="1400" dirty="0"/>
              <a:t>Data Exploration</a:t>
            </a:r>
          </a:p>
          <a:p>
            <a:r>
              <a:rPr sz="1400" dirty="0"/>
              <a:t>Data Preprocessing</a:t>
            </a:r>
          </a:p>
          <a:p>
            <a:r>
              <a:rPr sz="1400" dirty="0"/>
              <a:t>Machine Learning Model</a:t>
            </a:r>
          </a:p>
          <a:p>
            <a:r>
              <a:rPr sz="1400" dirty="0"/>
              <a:t>Insights and Interpretation</a:t>
            </a:r>
          </a:p>
          <a:p>
            <a:r>
              <a:rPr sz="1400" dirty="0"/>
              <a:t>Technical Benefits</a:t>
            </a:r>
          </a:p>
          <a:p>
            <a:r>
              <a:rPr sz="1400" dirty="0"/>
              <a:t>Practical Insights and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Titanic: Machine Learning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30008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Titanic Passenger Data: </a:t>
            </a:r>
            <a:r>
              <a:rPr sz="1400" dirty="0"/>
              <a:t>Analyzing passenger characteristics to uncover trends and patterns in survival</a:t>
            </a:r>
          </a:p>
          <a:p>
            <a:r>
              <a:rPr sz="1400" b="1" dirty="0"/>
              <a:t>Machine Learning Approach: </a:t>
            </a:r>
            <a:r>
              <a:rPr sz="1400" dirty="0"/>
              <a:t>Leveraging predictive models to forecast passenger survival probabilities</a:t>
            </a:r>
          </a:p>
          <a:p>
            <a:r>
              <a:rPr sz="1400" b="1" dirty="0"/>
              <a:t>Implications for Disaster Response: </a:t>
            </a:r>
            <a:r>
              <a:rPr sz="1400" dirty="0"/>
              <a:t>Insights to improve emergency protocols and save more lives in future crises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Tragic Sinking of the Titanic: </a:t>
            </a:r>
            <a:r>
              <a:rPr sz="1400"/>
              <a:t>The sinking of the Titanic in 1912 was a catastrophic event that resulted in the loss of over 1,500 lives, sparking widespread public interest and scrutiny.</a:t>
            </a:r>
          </a:p>
          <a:p>
            <a:r>
              <a:rPr sz="1400" b="1"/>
              <a:t>Historical Significance: </a:t>
            </a:r>
            <a:r>
              <a:rPr sz="1400"/>
              <a:t>The Titanic disaster marked a turning point in maritime safety regulations and emergency response procedures, leading to important advancements in the industry.</a:t>
            </a:r>
          </a:p>
          <a:p>
            <a:r>
              <a:rPr sz="1400" b="1"/>
              <a:t>Predicting Passenger Survival: </a:t>
            </a:r>
            <a:r>
              <a:rPr sz="1400"/>
              <a:t>By applying machine learning techniques to the Titanic passenger data, we can uncover patterns and develop predictive models to forecast the likelihood of survival in such disasters.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Passenger Characteristics: </a:t>
            </a:r>
            <a:r>
              <a:rPr sz="1400"/>
              <a:t>Analyzing passenger attributes like class, age, and gender can reveal key factors influencing survival rates.</a:t>
            </a:r>
          </a:p>
          <a:p>
            <a:r>
              <a:rPr sz="1400" b="1"/>
              <a:t>Predictive Modeling: </a:t>
            </a:r>
            <a:r>
              <a:rPr sz="1400"/>
              <a:t>Leveraging machine learning models to forecast individual survival probabilities can inform emergency response strategies.</a:t>
            </a:r>
          </a:p>
          <a:p>
            <a:r>
              <a:rPr sz="1400" b="1"/>
              <a:t>Improving Disaster Preparedness: </a:t>
            </a:r>
            <a:r>
              <a:rPr sz="1400"/>
              <a:t>Insights from the analysis can guide the development of more effective safety protocols and emergency procedures.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363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Data Exploration Objectives: </a:t>
            </a:r>
            <a:r>
              <a:rPr sz="1400"/>
              <a:t>Gaining a comprehensive understanding of the Titanic passenger data is crucial to uncover meaningful insights and patterns that can inform future disaster response efforts.</a:t>
            </a:r>
          </a:p>
          <a:p>
            <a:r>
              <a:rPr sz="1400" b="1"/>
              <a:t>Historical Significance of Analysis: </a:t>
            </a:r>
            <a:r>
              <a:rPr sz="1400"/>
              <a:t>Examining the Titanic disaster through a data science lens can shed light on the evolving nature of maritime safety regulations and emergency protocols, leading to important advancements in the industry.</a:t>
            </a:r>
          </a:p>
          <a:p>
            <a:r>
              <a:rPr sz="1400" b="1"/>
              <a:t>Implications for Disaster Preparedness: </a:t>
            </a:r>
            <a:r>
              <a:rPr sz="1400"/>
              <a:t>Leveraging predictive models to forecast passenger survival probabilities can guide the development of more effective safety measures and emergency response strategies, ultimately saving more lives in future crises.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44408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Passenger Demographics: </a:t>
            </a:r>
            <a:r>
              <a:rPr sz="1400" dirty="0"/>
              <a:t>The Titanic passenger data includes key attributes such as age, gender, and class, providing valuable insights into how these factors influenced survival rates.</a:t>
            </a:r>
          </a:p>
          <a:p>
            <a:r>
              <a:rPr sz="1400" b="1" dirty="0"/>
              <a:t>Survival Rate Patterns: </a:t>
            </a:r>
            <a:r>
              <a:rPr sz="1400" dirty="0"/>
              <a:t>Initial data exploration has revealed interesting patterns, such as higher survival rates among women and children, as well as variations across different passenger classes.</a:t>
            </a:r>
          </a:p>
          <a:p>
            <a:r>
              <a:rPr sz="1400" b="1" dirty="0"/>
              <a:t>Data Limitations: </a:t>
            </a:r>
            <a:r>
              <a:rPr sz="1400" dirty="0"/>
              <a:t>While the dataset offers a wealth of information, it is important to be mindful of potential biases or missing data that could impact the analysis and conclusions drawn.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Handling Missing Values: </a:t>
            </a:r>
            <a:r>
              <a:rPr sz="1400"/>
              <a:t>Identifying and addressing missing data is crucial to ensure the reliability of the analysis and prevent biased results.</a:t>
            </a:r>
          </a:p>
          <a:p>
            <a:r>
              <a:rPr sz="1400" b="1"/>
              <a:t>Encoding Categorical Variables: </a:t>
            </a:r>
            <a:r>
              <a:rPr sz="1400"/>
              <a:t>Transforming categorical features into numerical representations is necessary for many machine learning algorithms to effectively process the data.</a:t>
            </a:r>
          </a:p>
          <a:p>
            <a:r>
              <a:rPr sz="1400" b="1"/>
              <a:t>Normalizing the Data: </a:t>
            </a:r>
            <a:r>
              <a:rPr sz="1400"/>
              <a:t>Scaling the features to a common range can improve the performance and convergence of the predictive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567127" cy="4525963"/>
          </a:xfrm>
        </p:spPr>
        <p:txBody>
          <a:bodyPr wrap="square">
            <a:noAutofit/>
          </a:bodyPr>
          <a:lstStyle/>
          <a:p>
            <a:r>
              <a:rPr sz="1400" b="1"/>
              <a:t>Candidate Machine Learning Models: </a:t>
            </a:r>
            <a:r>
              <a:rPr sz="1400"/>
              <a:t>Evaluated logistic regression, decision trees, and other models to identify the most suitable approach for predicting passenger survival probabilities</a:t>
            </a:r>
          </a:p>
          <a:p>
            <a:r>
              <a:rPr sz="1400" b="1"/>
              <a:t>Model Training and Validation: </a:t>
            </a:r>
            <a:r>
              <a:rPr sz="1400"/>
              <a:t>Trained the chosen model using cross-validation techniques to ensure robust performance and generalization to unseen data</a:t>
            </a:r>
          </a:p>
          <a:p>
            <a:r>
              <a:rPr sz="1400" b="1"/>
              <a:t>Model Evaluation Metrics: </a:t>
            </a:r>
            <a:r>
              <a:rPr sz="1400"/>
              <a:t>Assessed the model's accuracy, precision, recall, and F1-score to measure its effectiveness in forecasting passenger survival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942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Titanic Survival with ML</vt:lpstr>
      <vt:lpstr>Predicting Titanic Survival with ML</vt:lpstr>
      <vt:lpstr>Titanic: Machine Learning Disaster</vt:lpstr>
      <vt:lpstr>Introduction</vt:lpstr>
      <vt:lpstr>Problem Statement</vt:lpstr>
      <vt:lpstr>Goal of the Project</vt:lpstr>
      <vt:lpstr>Data Exploration</vt:lpstr>
      <vt:lpstr>Data Preprocessing</vt:lpstr>
      <vt:lpstr>Machine Learning Model</vt:lpstr>
      <vt:lpstr>Insights and Interpretation</vt:lpstr>
      <vt:lpstr>Technical Benefits</vt:lpstr>
      <vt:lpstr>Practical Insights and Learning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Titanic Survival with ML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2024-06-30T15:48:41Z</dcterms:modified>
  <cp:category/>
</cp:coreProperties>
</file>