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2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6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92CA5-D8D5-44B8-8BED-B1483B1B49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– </a:t>
            </a:r>
            <a:r>
              <a:rPr lang="en-US" dirty="0" err="1" smtClean="0"/>
              <a:t>AirBnB</a:t>
            </a:r>
            <a:r>
              <a:rPr lang="en-US" dirty="0" smtClean="0"/>
              <a:t>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 – </a:t>
            </a:r>
            <a:r>
              <a:rPr lang="en-US" dirty="0" err="1" smtClean="0"/>
              <a:t>Vikram</a:t>
            </a:r>
            <a:r>
              <a:rPr lang="en-US" dirty="0" smtClean="0"/>
              <a:t> </a:t>
            </a:r>
            <a:r>
              <a:rPr lang="en-US" dirty="0" err="1" smtClean="0"/>
              <a:t>Pratap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Master in Data Science- </a:t>
            </a:r>
            <a:r>
              <a:rPr lang="en-US" dirty="0" err="1" smtClean="0"/>
              <a:t>Guvi</a:t>
            </a:r>
            <a:endParaRPr lang="en-US" dirty="0" smtClean="0"/>
          </a:p>
          <a:p>
            <a:r>
              <a:rPr lang="en-US" dirty="0" smtClean="0"/>
              <a:t>Email – sify.vikram@gmail.com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0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Understanding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812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Clean and prepare the dataset, addressing missing values, duplicates, and data type conversions for accurate analysis.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Develop a </a:t>
            </a:r>
            <a:r>
              <a:rPr lang="en-US" dirty="0" err="1"/>
              <a:t>streamlit</a:t>
            </a:r>
            <a:r>
              <a:rPr lang="en-US" dirty="0"/>
              <a:t> web application with interactive maps showcasing the distribution of </a:t>
            </a:r>
            <a:r>
              <a:rPr lang="en-US" dirty="0" err="1"/>
              <a:t>Airbnb</a:t>
            </a:r>
            <a:r>
              <a:rPr lang="en-US" dirty="0"/>
              <a:t> listings, allowing users to explore prices, ratings, and other relevant factors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Conduct price analysis and visualization, exploring variations based on location, property type, and seasons using dynamic plots and charts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Analyze availability patterns across seasons, visualizing occupancy rates and demand fluctuations using suitable visualizations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Build a comprehensive dashboard using Tableau or Power BI, combining various visualizations to present key insights from the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4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Data Cleaning and </a:t>
            </a:r>
            <a:r>
              <a:rPr lang="en-US" b="1" dirty="0" smtClean="0"/>
              <a:t>Preparation.</a:t>
            </a:r>
          </a:p>
          <a:p>
            <a:r>
              <a:rPr lang="en-US" b="1" dirty="0"/>
              <a:t>Geospatial </a:t>
            </a:r>
            <a:r>
              <a:rPr lang="en-US" b="1" dirty="0" smtClean="0"/>
              <a:t>Visualization.</a:t>
            </a:r>
          </a:p>
          <a:p>
            <a:r>
              <a:rPr lang="en-US" b="1" dirty="0"/>
              <a:t>Price Analysis and </a:t>
            </a:r>
            <a:r>
              <a:rPr lang="en-US" b="1" dirty="0" smtClean="0"/>
              <a:t>Visualization.</a:t>
            </a:r>
          </a:p>
          <a:p>
            <a:r>
              <a:rPr lang="en-US" b="1" dirty="0"/>
              <a:t>Availability Analysis by </a:t>
            </a:r>
            <a:r>
              <a:rPr lang="en-US" b="1" dirty="0" smtClean="0"/>
              <a:t>Season.</a:t>
            </a:r>
          </a:p>
          <a:p>
            <a:r>
              <a:rPr lang="en-US" dirty="0"/>
              <a:t> </a:t>
            </a:r>
            <a:r>
              <a:rPr lang="en-US" b="1" dirty="0"/>
              <a:t>Location-Based </a:t>
            </a:r>
            <a:r>
              <a:rPr lang="en-US" b="1" dirty="0" smtClean="0"/>
              <a:t>Insights.</a:t>
            </a:r>
          </a:p>
          <a:p>
            <a:r>
              <a:rPr lang="en-US" b="1" dirty="0"/>
              <a:t>Interactive </a:t>
            </a:r>
            <a:r>
              <a:rPr lang="en-US" b="1" dirty="0" smtClean="0"/>
              <a:t>Visualizations.</a:t>
            </a:r>
          </a:p>
          <a:p>
            <a:r>
              <a:rPr lang="en-US" b="1" dirty="0"/>
              <a:t>Dashboard </a:t>
            </a:r>
            <a:r>
              <a:rPr lang="en-US" b="1" dirty="0" smtClean="0"/>
              <a:t>Creation.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8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 webpage using </a:t>
            </a:r>
            <a:r>
              <a:rPr lang="en-US" dirty="0" err="1" smtClean="0"/>
              <a:t>Streamlit</a:t>
            </a:r>
            <a:r>
              <a:rPr lang="en-US" dirty="0" smtClean="0"/>
              <a:t> where </a:t>
            </a:r>
            <a:r>
              <a:rPr lang="en-US" dirty="0" smtClean="0"/>
              <a:t>various data can be </a:t>
            </a:r>
            <a:r>
              <a:rPr lang="en-US" dirty="0" err="1" smtClean="0"/>
              <a:t>analysed</a:t>
            </a:r>
            <a:r>
              <a:rPr lang="en-US" dirty="0" smtClean="0"/>
              <a:t> easily through </a:t>
            </a:r>
            <a:r>
              <a:rPr lang="en-US" dirty="0" err="1" smtClean="0"/>
              <a:t>ineractive</a:t>
            </a:r>
            <a:r>
              <a:rPr lang="en-US" dirty="0" smtClean="0"/>
              <a:t> 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	Benefit from the project.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667000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.</a:t>
            </a:r>
            <a:r>
              <a:rPr lang="en-US" sz="3200" b="1" dirty="0"/>
              <a:t>Python Data </a:t>
            </a:r>
            <a:r>
              <a:rPr lang="en-US" sz="3200" b="1" dirty="0" smtClean="0"/>
              <a:t>Analysis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Tableau or Power </a:t>
            </a:r>
            <a:r>
              <a:rPr lang="en-US" sz="3200" b="1" dirty="0" smtClean="0"/>
              <a:t>BI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Data Visualization </a:t>
            </a:r>
            <a:r>
              <a:rPr lang="en-US" sz="3200" b="1" dirty="0" smtClean="0"/>
              <a:t>Techniques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Problem-Solving </a:t>
            </a:r>
            <a:r>
              <a:rPr lang="en-US" sz="3200" b="1" dirty="0" smtClean="0"/>
              <a:t>Skills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Collaboration and Project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823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8288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328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– AirBnB Data Analysis</vt:lpstr>
      <vt:lpstr>Problem Understanding</vt:lpstr>
      <vt:lpstr>Solution</vt:lpstr>
      <vt:lpstr>Goal of the project</vt:lpstr>
      <vt:lpstr> Benefit from the project.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Youtube Data Harvesting and Warehousing</dc:title>
  <dc:creator>HP</dc:creator>
  <cp:lastModifiedBy>HP</cp:lastModifiedBy>
  <cp:revision>4</cp:revision>
  <dcterms:created xsi:type="dcterms:W3CDTF">2024-03-23T07:57:52Z</dcterms:created>
  <dcterms:modified xsi:type="dcterms:W3CDTF">2024-04-26T05:58:41Z</dcterms:modified>
</cp:coreProperties>
</file>