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0FCEC7-8635-4D18-A8C1-7611EB11D9F1}" type="doc">
      <dgm:prSet loTypeId="urn:microsoft.com/office/officeart/2005/8/layout/gear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200D4EA-FDFF-4EA8-9113-3451208E2F27}">
      <dgm:prSet phldrT="[Text]"/>
      <dgm:spPr/>
      <dgm:t>
        <a:bodyPr/>
        <a:lstStyle/>
        <a:p>
          <a:r>
            <a:rPr lang="en-US" dirty="0" smtClean="0"/>
            <a:t>GUI development, and</a:t>
          </a:r>
        </a:p>
        <a:p>
          <a:r>
            <a:rPr lang="en-US" dirty="0" smtClean="0"/>
            <a:t>database management.</a:t>
          </a:r>
          <a:endParaRPr lang="en-US" dirty="0"/>
        </a:p>
      </dgm:t>
    </dgm:pt>
    <dgm:pt modelId="{D62F86D7-101A-4836-A44B-6B72A8288192}" type="parTrans" cxnId="{C9CB5708-58FF-432A-A542-8E4EC3C89892}">
      <dgm:prSet/>
      <dgm:spPr/>
      <dgm:t>
        <a:bodyPr/>
        <a:lstStyle/>
        <a:p>
          <a:endParaRPr lang="en-US"/>
        </a:p>
      </dgm:t>
    </dgm:pt>
    <dgm:pt modelId="{F99CB416-C01E-469C-885D-E4F47A41C50D}" type="sibTrans" cxnId="{C9CB5708-58FF-432A-A542-8E4EC3C89892}">
      <dgm:prSet/>
      <dgm:spPr/>
      <dgm:t>
        <a:bodyPr/>
        <a:lstStyle/>
        <a:p>
          <a:endParaRPr lang="en-US"/>
        </a:p>
      </dgm:t>
    </dgm:pt>
    <dgm:pt modelId="{606D34E0-9475-4B33-AFCC-438F68C4A61D}">
      <dgm:prSet phldrT="[Text]"/>
      <dgm:spPr/>
      <dgm:t>
        <a:bodyPr/>
        <a:lstStyle/>
        <a:p>
          <a:r>
            <a:rPr lang="en-US" smtClean="0"/>
            <a:t>Image processing,</a:t>
          </a:r>
          <a:endParaRPr lang="en-US" dirty="0"/>
        </a:p>
      </dgm:t>
    </dgm:pt>
    <dgm:pt modelId="{CAA4E243-69AB-4C51-906E-2AF7A7D9AE83}" type="parTrans" cxnId="{F8A12F32-A0FC-49CC-9982-7772F876745F}">
      <dgm:prSet/>
      <dgm:spPr/>
      <dgm:t>
        <a:bodyPr/>
        <a:lstStyle/>
        <a:p>
          <a:endParaRPr lang="en-US"/>
        </a:p>
      </dgm:t>
    </dgm:pt>
    <dgm:pt modelId="{AA141628-8385-496E-9D58-365FF066CA07}" type="sibTrans" cxnId="{F8A12F32-A0FC-49CC-9982-7772F876745F}">
      <dgm:prSet/>
      <dgm:spPr/>
      <dgm:t>
        <a:bodyPr/>
        <a:lstStyle/>
        <a:p>
          <a:endParaRPr lang="en-US"/>
        </a:p>
      </dgm:t>
    </dgm:pt>
    <dgm:pt modelId="{8342DF13-0D72-466F-BAC0-3EB1FE7F77E4}">
      <dgm:prSet phldrT="[Text]"/>
      <dgm:spPr/>
      <dgm:t>
        <a:bodyPr/>
        <a:lstStyle/>
        <a:p>
          <a:r>
            <a:rPr lang="en-US" dirty="0" smtClean="0"/>
            <a:t>OCR</a:t>
          </a:r>
          <a:endParaRPr lang="en-US" dirty="0"/>
        </a:p>
      </dgm:t>
    </dgm:pt>
    <dgm:pt modelId="{36629D9F-1095-4E1A-A5E7-82D428B339BD}" type="parTrans" cxnId="{1E1CC3D1-7663-49B5-9D6E-A8DE4A41A9D9}">
      <dgm:prSet/>
      <dgm:spPr/>
      <dgm:t>
        <a:bodyPr/>
        <a:lstStyle/>
        <a:p>
          <a:endParaRPr lang="en-US"/>
        </a:p>
      </dgm:t>
    </dgm:pt>
    <dgm:pt modelId="{6549F04F-A373-40BE-859F-4D9D08C3F350}" type="sibTrans" cxnId="{1E1CC3D1-7663-49B5-9D6E-A8DE4A41A9D9}">
      <dgm:prSet/>
      <dgm:spPr/>
      <dgm:t>
        <a:bodyPr/>
        <a:lstStyle/>
        <a:p>
          <a:endParaRPr lang="en-US"/>
        </a:p>
      </dgm:t>
    </dgm:pt>
    <dgm:pt modelId="{4EF31A5A-A955-45B9-AFFF-9ACD9C81567A}">
      <dgm:prSet/>
      <dgm:spPr/>
      <dgm:t>
        <a:bodyPr/>
        <a:lstStyle/>
        <a:p>
          <a:endParaRPr lang="en-US"/>
        </a:p>
      </dgm:t>
    </dgm:pt>
    <dgm:pt modelId="{FC1B24F8-4DD7-4E8E-A480-F359ED4EE724}" type="parTrans" cxnId="{32F1D3BB-7AF1-4E8C-B4D8-6BA0E7675B45}">
      <dgm:prSet/>
      <dgm:spPr/>
      <dgm:t>
        <a:bodyPr/>
        <a:lstStyle/>
        <a:p>
          <a:endParaRPr lang="en-US"/>
        </a:p>
      </dgm:t>
    </dgm:pt>
    <dgm:pt modelId="{A097D093-1BB9-4880-9C81-9DE389CF94F6}" type="sibTrans" cxnId="{32F1D3BB-7AF1-4E8C-B4D8-6BA0E7675B45}">
      <dgm:prSet/>
      <dgm:spPr/>
      <dgm:t>
        <a:bodyPr/>
        <a:lstStyle/>
        <a:p>
          <a:endParaRPr lang="en-US"/>
        </a:p>
      </dgm:t>
    </dgm:pt>
    <dgm:pt modelId="{DA7797D5-1670-4209-A018-BF3A997172DB}">
      <dgm:prSet phldrT="[Text]"/>
      <dgm:spPr/>
    </dgm:pt>
    <dgm:pt modelId="{0CFF87B8-47E2-478D-AA41-E27DFB341396}" type="parTrans" cxnId="{6C20C85A-A370-4C15-985F-AB5528FE6EE6}">
      <dgm:prSet/>
      <dgm:spPr/>
      <dgm:t>
        <a:bodyPr/>
        <a:lstStyle/>
        <a:p>
          <a:endParaRPr lang="en-US"/>
        </a:p>
      </dgm:t>
    </dgm:pt>
    <dgm:pt modelId="{ACAAE013-FD3A-4523-ACFD-CFFA7DA74ABC}" type="sibTrans" cxnId="{6C20C85A-A370-4C15-985F-AB5528FE6EE6}">
      <dgm:prSet/>
      <dgm:spPr/>
      <dgm:t>
        <a:bodyPr/>
        <a:lstStyle/>
        <a:p>
          <a:endParaRPr lang="en-US"/>
        </a:p>
      </dgm:t>
    </dgm:pt>
    <dgm:pt modelId="{542B9B1C-475E-4A81-94B3-20F37E4D51E3}" type="pres">
      <dgm:prSet presAssocID="{CA0FCEC7-8635-4D18-A8C1-7611EB11D9F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1BB72F4-A72C-4BE8-9650-C031B6E07880}" type="pres">
      <dgm:prSet presAssocID="{A200D4EA-FDFF-4EA8-9113-3451208E2F27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56F176-0BB2-45B0-89BB-8E4464426094}" type="pres">
      <dgm:prSet presAssocID="{A200D4EA-FDFF-4EA8-9113-3451208E2F27}" presName="gear1srcNode" presStyleLbl="node1" presStyleIdx="0" presStyleCnt="3"/>
      <dgm:spPr/>
    </dgm:pt>
    <dgm:pt modelId="{0A61375C-B5E3-4E28-8A0C-59A404819126}" type="pres">
      <dgm:prSet presAssocID="{A200D4EA-FDFF-4EA8-9113-3451208E2F27}" presName="gear1dstNode" presStyleLbl="node1" presStyleIdx="0" presStyleCnt="3"/>
      <dgm:spPr/>
    </dgm:pt>
    <dgm:pt modelId="{8D5D3448-9308-4325-B81C-85821DE67D10}" type="pres">
      <dgm:prSet presAssocID="{606D34E0-9475-4B33-AFCC-438F68C4A61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75498A-765B-4D97-9B76-559CE254EBD4}" type="pres">
      <dgm:prSet presAssocID="{606D34E0-9475-4B33-AFCC-438F68C4A61D}" presName="gear2srcNode" presStyleLbl="node1" presStyleIdx="1" presStyleCnt="3"/>
      <dgm:spPr/>
    </dgm:pt>
    <dgm:pt modelId="{29CA354B-5A22-44DD-8807-723A9CCB701B}" type="pres">
      <dgm:prSet presAssocID="{606D34E0-9475-4B33-AFCC-438F68C4A61D}" presName="gear2dstNode" presStyleLbl="node1" presStyleIdx="1" presStyleCnt="3"/>
      <dgm:spPr/>
    </dgm:pt>
    <dgm:pt modelId="{F47E370B-B005-4004-A92B-38BB73E0EB42}" type="pres">
      <dgm:prSet presAssocID="{8342DF13-0D72-466F-BAC0-3EB1FE7F77E4}" presName="gear3" presStyleLbl="node1" presStyleIdx="2" presStyleCnt="3"/>
      <dgm:spPr/>
      <dgm:t>
        <a:bodyPr/>
        <a:lstStyle/>
        <a:p>
          <a:endParaRPr lang="en-US"/>
        </a:p>
      </dgm:t>
    </dgm:pt>
    <dgm:pt modelId="{A3A08AE7-E88E-459E-A9A1-2DC2C1B01F90}" type="pres">
      <dgm:prSet presAssocID="{8342DF13-0D72-466F-BAC0-3EB1FE7F77E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77A667-A59C-462C-8E73-F2E8EC3C88CE}" type="pres">
      <dgm:prSet presAssocID="{8342DF13-0D72-466F-BAC0-3EB1FE7F77E4}" presName="gear3srcNode" presStyleLbl="node1" presStyleIdx="2" presStyleCnt="3"/>
      <dgm:spPr/>
    </dgm:pt>
    <dgm:pt modelId="{1BAF43CF-E84C-472E-9ABB-A21361051E24}" type="pres">
      <dgm:prSet presAssocID="{8342DF13-0D72-466F-BAC0-3EB1FE7F77E4}" presName="gear3dstNode" presStyleLbl="node1" presStyleIdx="2" presStyleCnt="3"/>
      <dgm:spPr/>
    </dgm:pt>
    <dgm:pt modelId="{E2EA955C-757D-4A66-A950-80D3F59ACA85}" type="pres">
      <dgm:prSet presAssocID="{F99CB416-C01E-469C-885D-E4F47A41C50D}" presName="connector1" presStyleLbl="sibTrans2D1" presStyleIdx="0" presStyleCnt="3"/>
      <dgm:spPr/>
    </dgm:pt>
    <dgm:pt modelId="{3AE52E49-9811-426D-A04F-9EB563E4A682}" type="pres">
      <dgm:prSet presAssocID="{AA141628-8385-496E-9D58-365FF066CA07}" presName="connector2" presStyleLbl="sibTrans2D1" presStyleIdx="1" presStyleCnt="3"/>
      <dgm:spPr/>
    </dgm:pt>
    <dgm:pt modelId="{297D7D89-4B78-4FD5-AF17-A6F6B103551A}" type="pres">
      <dgm:prSet presAssocID="{6549F04F-A373-40BE-859F-4D9D08C3F350}" presName="connector3" presStyleLbl="sibTrans2D1" presStyleIdx="2" presStyleCnt="3"/>
      <dgm:spPr/>
    </dgm:pt>
  </dgm:ptLst>
  <dgm:cxnLst>
    <dgm:cxn modelId="{59238DB6-271D-441A-BC5A-5358A3A6CC01}" type="presOf" srcId="{606D34E0-9475-4B33-AFCC-438F68C4A61D}" destId="{8D5D3448-9308-4325-B81C-85821DE67D10}" srcOrd="0" destOrd="0" presId="urn:microsoft.com/office/officeart/2005/8/layout/gear1"/>
    <dgm:cxn modelId="{FA1B5CC7-CF43-4A75-93F3-B2192B214ACC}" type="presOf" srcId="{8342DF13-0D72-466F-BAC0-3EB1FE7F77E4}" destId="{A3A08AE7-E88E-459E-A9A1-2DC2C1B01F90}" srcOrd="1" destOrd="0" presId="urn:microsoft.com/office/officeart/2005/8/layout/gear1"/>
    <dgm:cxn modelId="{0A806F9D-491B-4531-97C3-655FE5AE76C6}" type="presOf" srcId="{F99CB416-C01E-469C-885D-E4F47A41C50D}" destId="{E2EA955C-757D-4A66-A950-80D3F59ACA85}" srcOrd="0" destOrd="0" presId="urn:microsoft.com/office/officeart/2005/8/layout/gear1"/>
    <dgm:cxn modelId="{32F1D3BB-7AF1-4E8C-B4D8-6BA0E7675B45}" srcId="{CA0FCEC7-8635-4D18-A8C1-7611EB11D9F1}" destId="{4EF31A5A-A955-45B9-AFFF-9ACD9C81567A}" srcOrd="3" destOrd="0" parTransId="{FC1B24F8-4DD7-4E8E-A480-F359ED4EE724}" sibTransId="{A097D093-1BB9-4880-9C81-9DE389CF94F6}"/>
    <dgm:cxn modelId="{CB5F1387-772E-4197-A3D9-BB289CF78DE0}" type="presOf" srcId="{AA141628-8385-496E-9D58-365FF066CA07}" destId="{3AE52E49-9811-426D-A04F-9EB563E4A682}" srcOrd="0" destOrd="0" presId="urn:microsoft.com/office/officeart/2005/8/layout/gear1"/>
    <dgm:cxn modelId="{5D7DAB10-8CE9-4E27-9129-4D2C1ADCE397}" type="presOf" srcId="{6549F04F-A373-40BE-859F-4D9D08C3F350}" destId="{297D7D89-4B78-4FD5-AF17-A6F6B103551A}" srcOrd="0" destOrd="0" presId="urn:microsoft.com/office/officeart/2005/8/layout/gear1"/>
    <dgm:cxn modelId="{6C20C85A-A370-4C15-985F-AB5528FE6EE6}" srcId="{CA0FCEC7-8635-4D18-A8C1-7611EB11D9F1}" destId="{DA7797D5-1670-4209-A018-BF3A997172DB}" srcOrd="4" destOrd="0" parTransId="{0CFF87B8-47E2-478D-AA41-E27DFB341396}" sibTransId="{ACAAE013-FD3A-4523-ACFD-CFFA7DA74ABC}"/>
    <dgm:cxn modelId="{351EEA3A-5C5B-46C4-9C4A-E0FF437FCE8A}" type="presOf" srcId="{CA0FCEC7-8635-4D18-A8C1-7611EB11D9F1}" destId="{542B9B1C-475E-4A81-94B3-20F37E4D51E3}" srcOrd="0" destOrd="0" presId="urn:microsoft.com/office/officeart/2005/8/layout/gear1"/>
    <dgm:cxn modelId="{949EE715-80ED-45FD-83F5-892E1C70EBA6}" type="presOf" srcId="{606D34E0-9475-4B33-AFCC-438F68C4A61D}" destId="{29CA354B-5A22-44DD-8807-723A9CCB701B}" srcOrd="2" destOrd="0" presId="urn:microsoft.com/office/officeart/2005/8/layout/gear1"/>
    <dgm:cxn modelId="{73322BCD-5768-4789-8A5A-8A3BC3F457F6}" type="presOf" srcId="{8342DF13-0D72-466F-BAC0-3EB1FE7F77E4}" destId="{1BAF43CF-E84C-472E-9ABB-A21361051E24}" srcOrd="3" destOrd="0" presId="urn:microsoft.com/office/officeart/2005/8/layout/gear1"/>
    <dgm:cxn modelId="{36DACAA0-761A-4388-8F52-4EECEC372768}" type="presOf" srcId="{A200D4EA-FDFF-4EA8-9113-3451208E2F27}" destId="{71BB72F4-A72C-4BE8-9650-C031B6E07880}" srcOrd="0" destOrd="0" presId="urn:microsoft.com/office/officeart/2005/8/layout/gear1"/>
    <dgm:cxn modelId="{F8A12F32-A0FC-49CC-9982-7772F876745F}" srcId="{CA0FCEC7-8635-4D18-A8C1-7611EB11D9F1}" destId="{606D34E0-9475-4B33-AFCC-438F68C4A61D}" srcOrd="1" destOrd="0" parTransId="{CAA4E243-69AB-4C51-906E-2AF7A7D9AE83}" sibTransId="{AA141628-8385-496E-9D58-365FF066CA07}"/>
    <dgm:cxn modelId="{CB3C5AA9-0D3E-4F06-8F82-80F6620DF6A8}" type="presOf" srcId="{8342DF13-0D72-466F-BAC0-3EB1FE7F77E4}" destId="{3E77A667-A59C-462C-8E73-F2E8EC3C88CE}" srcOrd="2" destOrd="0" presId="urn:microsoft.com/office/officeart/2005/8/layout/gear1"/>
    <dgm:cxn modelId="{1E1CC3D1-7663-49B5-9D6E-A8DE4A41A9D9}" srcId="{CA0FCEC7-8635-4D18-A8C1-7611EB11D9F1}" destId="{8342DF13-0D72-466F-BAC0-3EB1FE7F77E4}" srcOrd="2" destOrd="0" parTransId="{36629D9F-1095-4E1A-A5E7-82D428B339BD}" sibTransId="{6549F04F-A373-40BE-859F-4D9D08C3F350}"/>
    <dgm:cxn modelId="{329AD7C4-1B47-45E7-8D36-8BD02AB07885}" type="presOf" srcId="{A200D4EA-FDFF-4EA8-9113-3451208E2F27}" destId="{0A61375C-B5E3-4E28-8A0C-59A404819126}" srcOrd="2" destOrd="0" presId="urn:microsoft.com/office/officeart/2005/8/layout/gear1"/>
    <dgm:cxn modelId="{C9CB5708-58FF-432A-A542-8E4EC3C89892}" srcId="{CA0FCEC7-8635-4D18-A8C1-7611EB11D9F1}" destId="{A200D4EA-FDFF-4EA8-9113-3451208E2F27}" srcOrd="0" destOrd="0" parTransId="{D62F86D7-101A-4836-A44B-6B72A8288192}" sibTransId="{F99CB416-C01E-469C-885D-E4F47A41C50D}"/>
    <dgm:cxn modelId="{7FF76CE6-E24E-4634-AEEA-2F83248BEC33}" type="presOf" srcId="{A200D4EA-FDFF-4EA8-9113-3451208E2F27}" destId="{4756F176-0BB2-45B0-89BB-8E4464426094}" srcOrd="1" destOrd="0" presId="urn:microsoft.com/office/officeart/2005/8/layout/gear1"/>
    <dgm:cxn modelId="{110157BE-9A0B-4974-AA00-83A8C994162D}" type="presOf" srcId="{606D34E0-9475-4B33-AFCC-438F68C4A61D}" destId="{D675498A-765B-4D97-9B76-559CE254EBD4}" srcOrd="1" destOrd="0" presId="urn:microsoft.com/office/officeart/2005/8/layout/gear1"/>
    <dgm:cxn modelId="{D566D906-E94C-4571-84CC-3EF567467232}" type="presOf" srcId="{8342DF13-0D72-466F-BAC0-3EB1FE7F77E4}" destId="{F47E370B-B005-4004-A92B-38BB73E0EB42}" srcOrd="0" destOrd="0" presId="urn:microsoft.com/office/officeart/2005/8/layout/gear1"/>
    <dgm:cxn modelId="{042276D7-1083-45EE-B37C-AEFDBCFC52E7}" type="presParOf" srcId="{542B9B1C-475E-4A81-94B3-20F37E4D51E3}" destId="{71BB72F4-A72C-4BE8-9650-C031B6E07880}" srcOrd="0" destOrd="0" presId="urn:microsoft.com/office/officeart/2005/8/layout/gear1"/>
    <dgm:cxn modelId="{C3BE82A1-B57C-4DD5-9AF5-847BEF8F9394}" type="presParOf" srcId="{542B9B1C-475E-4A81-94B3-20F37E4D51E3}" destId="{4756F176-0BB2-45B0-89BB-8E4464426094}" srcOrd="1" destOrd="0" presId="urn:microsoft.com/office/officeart/2005/8/layout/gear1"/>
    <dgm:cxn modelId="{3C2BE309-F3B0-459B-A55B-1500FDA40926}" type="presParOf" srcId="{542B9B1C-475E-4A81-94B3-20F37E4D51E3}" destId="{0A61375C-B5E3-4E28-8A0C-59A404819126}" srcOrd="2" destOrd="0" presId="urn:microsoft.com/office/officeart/2005/8/layout/gear1"/>
    <dgm:cxn modelId="{20778BC2-01DA-4FC4-868C-B2B86A323E15}" type="presParOf" srcId="{542B9B1C-475E-4A81-94B3-20F37E4D51E3}" destId="{8D5D3448-9308-4325-B81C-85821DE67D10}" srcOrd="3" destOrd="0" presId="urn:microsoft.com/office/officeart/2005/8/layout/gear1"/>
    <dgm:cxn modelId="{5906285E-ED4F-49A1-8BD5-5B023E2A0BFD}" type="presParOf" srcId="{542B9B1C-475E-4A81-94B3-20F37E4D51E3}" destId="{D675498A-765B-4D97-9B76-559CE254EBD4}" srcOrd="4" destOrd="0" presId="urn:microsoft.com/office/officeart/2005/8/layout/gear1"/>
    <dgm:cxn modelId="{06B53723-1DBB-45F0-992F-2D81DEC522D3}" type="presParOf" srcId="{542B9B1C-475E-4A81-94B3-20F37E4D51E3}" destId="{29CA354B-5A22-44DD-8807-723A9CCB701B}" srcOrd="5" destOrd="0" presId="urn:microsoft.com/office/officeart/2005/8/layout/gear1"/>
    <dgm:cxn modelId="{EB20EBDF-26D7-44C7-B329-9421244EF7DF}" type="presParOf" srcId="{542B9B1C-475E-4A81-94B3-20F37E4D51E3}" destId="{F47E370B-B005-4004-A92B-38BB73E0EB42}" srcOrd="6" destOrd="0" presId="urn:microsoft.com/office/officeart/2005/8/layout/gear1"/>
    <dgm:cxn modelId="{3FBE4F36-3A05-4417-80C0-ADC7EFF967E8}" type="presParOf" srcId="{542B9B1C-475E-4A81-94B3-20F37E4D51E3}" destId="{A3A08AE7-E88E-459E-A9A1-2DC2C1B01F90}" srcOrd="7" destOrd="0" presId="urn:microsoft.com/office/officeart/2005/8/layout/gear1"/>
    <dgm:cxn modelId="{0557C59B-D9E8-45A1-A272-933885909935}" type="presParOf" srcId="{542B9B1C-475E-4A81-94B3-20F37E4D51E3}" destId="{3E77A667-A59C-462C-8E73-F2E8EC3C88CE}" srcOrd="8" destOrd="0" presId="urn:microsoft.com/office/officeart/2005/8/layout/gear1"/>
    <dgm:cxn modelId="{297E06CF-980E-4A1F-B88F-563957729632}" type="presParOf" srcId="{542B9B1C-475E-4A81-94B3-20F37E4D51E3}" destId="{1BAF43CF-E84C-472E-9ABB-A21361051E24}" srcOrd="9" destOrd="0" presId="urn:microsoft.com/office/officeart/2005/8/layout/gear1"/>
    <dgm:cxn modelId="{0AF7BD44-23C6-4198-8F0B-3FDDAF0B08F4}" type="presParOf" srcId="{542B9B1C-475E-4A81-94B3-20F37E4D51E3}" destId="{E2EA955C-757D-4A66-A950-80D3F59ACA85}" srcOrd="10" destOrd="0" presId="urn:microsoft.com/office/officeart/2005/8/layout/gear1"/>
    <dgm:cxn modelId="{8C003B1C-C806-4B88-89EA-2FA3F005C108}" type="presParOf" srcId="{542B9B1C-475E-4A81-94B3-20F37E4D51E3}" destId="{3AE52E49-9811-426D-A04F-9EB563E4A682}" srcOrd="11" destOrd="0" presId="urn:microsoft.com/office/officeart/2005/8/layout/gear1"/>
    <dgm:cxn modelId="{B104F239-610E-48C3-B1A7-75CAE4FD322B}" type="presParOf" srcId="{542B9B1C-475E-4A81-94B3-20F37E4D51E3}" destId="{297D7D89-4B78-4FD5-AF17-A6F6B103551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BB72F4-A72C-4BE8-9650-C031B6E07880}">
      <dsp:nvSpPr>
        <dsp:cNvPr id="0" name=""/>
        <dsp:cNvSpPr/>
      </dsp:nvSpPr>
      <dsp:spPr>
        <a:xfrm>
          <a:off x="2844800" y="1828800"/>
          <a:ext cx="2235200" cy="2235200"/>
        </a:xfrm>
        <a:prstGeom prst="gear9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GUI development, and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database management.</a:t>
          </a:r>
          <a:endParaRPr lang="en-US" sz="1300" kern="1200" dirty="0"/>
        </a:p>
      </dsp:txBody>
      <dsp:txXfrm>
        <a:off x="3294175" y="2352385"/>
        <a:ext cx="1336450" cy="1148939"/>
      </dsp:txXfrm>
    </dsp:sp>
    <dsp:sp modelId="{8D5D3448-9308-4325-B81C-85821DE67D10}">
      <dsp:nvSpPr>
        <dsp:cNvPr id="0" name=""/>
        <dsp:cNvSpPr/>
      </dsp:nvSpPr>
      <dsp:spPr>
        <a:xfrm>
          <a:off x="1544320" y="1300480"/>
          <a:ext cx="1625600" cy="1625600"/>
        </a:xfrm>
        <a:prstGeom prst="gear6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Image processing,</a:t>
          </a:r>
          <a:endParaRPr lang="en-US" sz="1300" kern="1200" dirty="0"/>
        </a:p>
      </dsp:txBody>
      <dsp:txXfrm>
        <a:off x="1953570" y="1712203"/>
        <a:ext cx="807100" cy="802154"/>
      </dsp:txXfrm>
    </dsp:sp>
    <dsp:sp modelId="{F47E370B-B005-4004-A92B-38BB73E0EB42}">
      <dsp:nvSpPr>
        <dsp:cNvPr id="0" name=""/>
        <dsp:cNvSpPr/>
      </dsp:nvSpPr>
      <dsp:spPr>
        <a:xfrm rot="20700000">
          <a:off x="2454821" y="178981"/>
          <a:ext cx="1592756" cy="1592756"/>
        </a:xfrm>
        <a:prstGeom prst="gear6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OCR</a:t>
          </a:r>
          <a:endParaRPr lang="en-US" sz="1300" kern="1200" dirty="0"/>
        </a:p>
      </dsp:txBody>
      <dsp:txXfrm rot="-20700000">
        <a:off x="2804160" y="528320"/>
        <a:ext cx="894080" cy="894080"/>
      </dsp:txXfrm>
    </dsp:sp>
    <dsp:sp modelId="{E2EA955C-757D-4A66-A950-80D3F59ACA85}">
      <dsp:nvSpPr>
        <dsp:cNvPr id="0" name=""/>
        <dsp:cNvSpPr/>
      </dsp:nvSpPr>
      <dsp:spPr>
        <a:xfrm>
          <a:off x="2671505" y="1492320"/>
          <a:ext cx="2861056" cy="2861056"/>
        </a:xfrm>
        <a:prstGeom prst="circularArrow">
          <a:avLst>
            <a:gd name="adj1" fmla="val 4687"/>
            <a:gd name="adj2" fmla="val 299029"/>
            <a:gd name="adj3" fmla="val 2513083"/>
            <a:gd name="adj4" fmla="val 15867933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E52E49-9811-426D-A04F-9EB563E4A682}">
      <dsp:nvSpPr>
        <dsp:cNvPr id="0" name=""/>
        <dsp:cNvSpPr/>
      </dsp:nvSpPr>
      <dsp:spPr>
        <a:xfrm>
          <a:off x="1256429" y="941355"/>
          <a:ext cx="2078736" cy="20787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7D7D89-4B78-4FD5-AF17-A6F6B103551A}">
      <dsp:nvSpPr>
        <dsp:cNvPr id="0" name=""/>
        <dsp:cNvSpPr/>
      </dsp:nvSpPr>
      <dsp:spPr>
        <a:xfrm>
          <a:off x="2086400" y="-169332"/>
          <a:ext cx="2241296" cy="224129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037E-09AE-4E26-86C5-884379E343C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7780-50A2-46BB-B45C-0FF0FE2A9A09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Brandfetch | GUVI Logos &amp; Brand Asset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0"/>
            <a:ext cx="1597025" cy="159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04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037E-09AE-4E26-86C5-884379E343C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7780-50A2-46BB-B45C-0FF0FE2A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1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037E-09AE-4E26-86C5-884379E343C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7780-50A2-46BB-B45C-0FF0FE2A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037E-09AE-4E26-86C5-884379E343C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7780-50A2-46BB-B45C-0FF0FE2A9A09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Brandfetch | GUVI Logos &amp; Brand Asset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78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037E-09AE-4E26-86C5-884379E343C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7780-50A2-46BB-B45C-0FF0FE2A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3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037E-09AE-4E26-86C5-884379E343C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7780-50A2-46BB-B45C-0FF0FE2A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8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037E-09AE-4E26-86C5-884379E343C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7780-50A2-46BB-B45C-0FF0FE2A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8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037E-09AE-4E26-86C5-884379E343C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7780-50A2-46BB-B45C-0FF0FE2A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8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037E-09AE-4E26-86C5-884379E343C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7780-50A2-46BB-B45C-0FF0FE2A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2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037E-09AE-4E26-86C5-884379E343C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7780-50A2-46BB-B45C-0FF0FE2A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3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037E-09AE-4E26-86C5-884379E343C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7780-50A2-46BB-B45C-0FF0FE2A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6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E037E-09AE-4E26-86C5-884379E343C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37780-50A2-46BB-B45C-0FF0FE2A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7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Title - </a:t>
            </a:r>
            <a:r>
              <a:rPr lang="en-US" dirty="0" err="1" smtClean="0"/>
              <a:t>BizCardX</a:t>
            </a:r>
            <a:r>
              <a:rPr lang="en-US" dirty="0" smtClean="0"/>
              <a:t>: Extracting Business Card Data with OCR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Name – </a:t>
            </a:r>
            <a:r>
              <a:rPr lang="en-US" dirty="0" err="1" smtClean="0">
                <a:solidFill>
                  <a:schemeClr val="tx1"/>
                </a:solidFill>
              </a:rPr>
              <a:t>Vikram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Pratap</a:t>
            </a:r>
            <a:r>
              <a:rPr lang="en-US" dirty="0" smtClean="0">
                <a:solidFill>
                  <a:schemeClr val="tx1"/>
                </a:solidFill>
              </a:rPr>
              <a:t> Singh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Master in Data Science – </a:t>
            </a:r>
            <a:r>
              <a:rPr lang="en-US" dirty="0" err="1" smtClean="0">
                <a:solidFill>
                  <a:schemeClr val="tx1"/>
                </a:solidFill>
              </a:rPr>
              <a:t>Guvi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Email – sify.vikram@gmail.com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42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</a:t>
            </a:r>
            <a:br>
              <a:rPr lang="en-US" dirty="0" smtClean="0"/>
            </a:br>
            <a:r>
              <a:rPr lang="en-US" dirty="0" smtClean="0"/>
              <a:t>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eveloping a </a:t>
            </a:r>
            <a:r>
              <a:rPr lang="en-US" sz="2400" dirty="0" err="1" smtClean="0"/>
              <a:t>Streamlit</a:t>
            </a:r>
            <a:r>
              <a:rPr lang="en-US" sz="2400" dirty="0" smtClean="0"/>
              <a:t> application that allows users to upload an image of a business card.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he application should allow users to save the extracted information into a database along with the uploaded business card image.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14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7772400" cy="1470025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676400"/>
            <a:ext cx="7696200" cy="1752600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Python, </a:t>
            </a:r>
            <a:r>
              <a:rPr lang="en-US" sz="2800" dirty="0" err="1" smtClean="0">
                <a:solidFill>
                  <a:schemeClr val="tx1"/>
                </a:solidFill>
              </a:rPr>
              <a:t>Streamlit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easyOCR</a:t>
            </a:r>
            <a:r>
              <a:rPr lang="en-US" sz="2800" dirty="0" smtClean="0">
                <a:solidFill>
                  <a:schemeClr val="tx1"/>
                </a:solidFill>
              </a:rPr>
              <a:t>, and a database management system like SQLite or MySQL.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Creating UI for uploading image and extracting information.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Extracted information should be easily seen and add to database in one click.</a:t>
            </a:r>
          </a:p>
        </p:txBody>
      </p:sp>
    </p:spTree>
    <p:extLst>
      <p:ext uri="{BB962C8B-B14F-4D97-AF65-F5344CB8AC3E}">
        <p14:creationId xmlns:p14="http://schemas.microsoft.com/office/powerpoint/2010/main" val="303479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1470025"/>
          </a:xfrm>
        </p:spPr>
        <p:txBody>
          <a:bodyPr/>
          <a:lstStyle/>
          <a:p>
            <a:r>
              <a:rPr lang="en-US" dirty="0" smtClean="0"/>
              <a:t>Goal of the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133600"/>
            <a:ext cx="6858000" cy="17526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Allow the user to read the data, update the data.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Allow the user to delete the data through the </a:t>
            </a:r>
            <a:r>
              <a:rPr lang="en-US" sz="2400" dirty="0" err="1" smtClean="0">
                <a:solidFill>
                  <a:schemeClr val="tx1"/>
                </a:solidFill>
              </a:rPr>
              <a:t>streamlit</a:t>
            </a:r>
            <a:r>
              <a:rPr lang="en-US" sz="2400" dirty="0" smtClean="0">
                <a:solidFill>
                  <a:schemeClr val="tx1"/>
                </a:solidFill>
              </a:rPr>
              <a:t> UI.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968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1470025"/>
          </a:xfrm>
        </p:spPr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524000"/>
            <a:ext cx="6400800" cy="1752600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Test the application: Test the application thoroughly to ensure that it works as expected.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Improve the application: Continuously improve the application by adding authentication and authorization to make the application more secure.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Install the required packages: Python, </a:t>
            </a:r>
            <a:r>
              <a:rPr lang="en-US" sz="2400" dirty="0" err="1" smtClean="0">
                <a:solidFill>
                  <a:schemeClr val="tx1"/>
                </a:solidFill>
              </a:rPr>
              <a:t>Streamlit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easyOCR</a:t>
            </a:r>
            <a:r>
              <a:rPr lang="en-US" sz="2400" dirty="0" smtClean="0">
                <a:solidFill>
                  <a:schemeClr val="tx1"/>
                </a:solidFill>
              </a:rPr>
              <a:t>, and a database management system like SQLite or MySQL.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94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470025"/>
          </a:xfrm>
        </p:spPr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295400"/>
            <a:ext cx="6400800" cy="1752600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Design the user interface: Create a simple UI using </a:t>
            </a:r>
            <a:r>
              <a:rPr lang="en-US" sz="2400" dirty="0" err="1" smtClean="0">
                <a:solidFill>
                  <a:schemeClr val="tx1"/>
                </a:solidFill>
              </a:rPr>
              <a:t>Streamlit</a:t>
            </a:r>
            <a:r>
              <a:rPr lang="en-US" sz="2400" dirty="0" smtClean="0">
                <a:solidFill>
                  <a:schemeClr val="tx1"/>
                </a:solidFill>
              </a:rPr>
              <a:t>. Use widgets like file </a:t>
            </a:r>
            <a:r>
              <a:rPr lang="en-US" sz="2400" dirty="0" err="1" smtClean="0">
                <a:solidFill>
                  <a:schemeClr val="tx1"/>
                </a:solidFill>
              </a:rPr>
              <a:t>uploader</a:t>
            </a:r>
            <a:r>
              <a:rPr lang="en-US" sz="2400" dirty="0" smtClean="0">
                <a:solidFill>
                  <a:schemeClr val="tx1"/>
                </a:solidFill>
              </a:rPr>
              <a:t>, buttons, and text boxes to make the interface more interactive.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Implement the image processing and OCR: Use </a:t>
            </a:r>
            <a:r>
              <a:rPr lang="en-US" sz="2400" dirty="0" err="1" smtClean="0">
                <a:solidFill>
                  <a:schemeClr val="tx1"/>
                </a:solidFill>
              </a:rPr>
              <a:t>easyOCR</a:t>
            </a:r>
            <a:r>
              <a:rPr lang="en-US" sz="2400" dirty="0" smtClean="0">
                <a:solidFill>
                  <a:schemeClr val="tx1"/>
                </a:solidFill>
              </a:rPr>
              <a:t> to extract the relevant information from the uploaded business card image.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Display the extracted information: Use widgets like tables, text boxes, and labels to present the information using </a:t>
            </a:r>
            <a:r>
              <a:rPr lang="en-US" sz="2400" dirty="0" err="1" smtClean="0">
                <a:solidFill>
                  <a:schemeClr val="tx1"/>
                </a:solidFill>
              </a:rPr>
              <a:t>Streamlit</a:t>
            </a:r>
            <a:r>
              <a:rPr lang="en-US" sz="2400" dirty="0" smtClean="0">
                <a:solidFill>
                  <a:schemeClr val="tx1"/>
                </a:solidFill>
              </a:rPr>
              <a:t> GUI.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Implement database integration: Use Database management system like SQLite or MySQL to store the extracted information.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58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1470025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676400"/>
            <a:ext cx="6400800" cy="1752600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The output will be </a:t>
            </a:r>
            <a:r>
              <a:rPr lang="en-US" sz="2800" dirty="0" err="1" smtClean="0">
                <a:solidFill>
                  <a:schemeClr val="tx1"/>
                </a:solidFill>
              </a:rPr>
              <a:t>Streamlit</a:t>
            </a:r>
            <a:r>
              <a:rPr lang="en-US" sz="2800" dirty="0" smtClean="0">
                <a:solidFill>
                  <a:schemeClr val="tx1"/>
                </a:solidFill>
              </a:rPr>
              <a:t> application that allows users to upload an image of a business card and extract relevant information from it using </a:t>
            </a:r>
            <a:r>
              <a:rPr lang="en-US" sz="2800" dirty="0" err="1" smtClean="0">
                <a:solidFill>
                  <a:schemeClr val="tx1"/>
                </a:solidFill>
              </a:rPr>
              <a:t>easyOCR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The application would also allow users to save the extracted information into a database along with the uploaded business card image.</a:t>
            </a:r>
          </a:p>
        </p:txBody>
      </p:sp>
    </p:spTree>
    <p:extLst>
      <p:ext uri="{BB962C8B-B14F-4D97-AF65-F5344CB8AC3E}">
        <p14:creationId xmlns:p14="http://schemas.microsoft.com/office/powerpoint/2010/main" val="2179036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1470025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600200"/>
            <a:ext cx="6400800" cy="1752600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The final application would have a simple and intuitive user interface that guides users through the process of uploading the business card image and extracting its information.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Overall, the result of the project would be a useful tool for businesses and individuals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who need to manage business card information efficiently.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3928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7772400" cy="1470025"/>
          </a:xfrm>
        </p:spPr>
        <p:txBody>
          <a:bodyPr/>
          <a:lstStyle/>
          <a:p>
            <a:r>
              <a:rPr lang="en-US" dirty="0" smtClean="0"/>
              <a:t>The learning outcomes </a:t>
            </a:r>
            <a:br>
              <a:rPr lang="en-US" dirty="0" smtClean="0"/>
            </a:br>
            <a:r>
              <a:rPr lang="en-US" dirty="0" smtClean="0"/>
              <a:t>of this project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9629225"/>
              </p:ext>
            </p:extLst>
          </p:nvPr>
        </p:nvGraphicFramePr>
        <p:xfrm>
          <a:off x="1524000" y="1981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9222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399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Project Title - BizCardX: Extracting Business Card Data with OCR</vt:lpstr>
      <vt:lpstr>Problem  Understanding</vt:lpstr>
      <vt:lpstr>Solution</vt:lpstr>
      <vt:lpstr>Goal of the project</vt:lpstr>
      <vt:lpstr>Approach</vt:lpstr>
      <vt:lpstr>Approach</vt:lpstr>
      <vt:lpstr>Results</vt:lpstr>
      <vt:lpstr>Results</vt:lpstr>
      <vt:lpstr>The learning outcomes  of this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- BizCardX: Extracting Business Card Data with OCR</dc:title>
  <dc:creator>HP</dc:creator>
  <cp:lastModifiedBy>HP</cp:lastModifiedBy>
  <cp:revision>5</cp:revision>
  <dcterms:created xsi:type="dcterms:W3CDTF">2024-04-10T07:42:22Z</dcterms:created>
  <dcterms:modified xsi:type="dcterms:W3CDTF">2024-04-10T08:29:54Z</dcterms:modified>
</cp:coreProperties>
</file>