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75" d="100"/>
          <a:sy n="75" d="100"/>
        </p:scale>
        <p:origin x="-121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49D-909C-4004-AC5E-55AA9C990B9F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Name </a:t>
            </a:r>
            <a:r>
              <a:rPr lang="en-US" dirty="0" smtClean="0"/>
              <a:t>:</a:t>
            </a:r>
            <a:r>
              <a:rPr lang="en-US" b="1" dirty="0" smtClean="0"/>
              <a:t>Diabetes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Name- </a:t>
            </a:r>
            <a:r>
              <a:rPr lang="en-US" b="1" dirty="0" err="1" smtClean="0"/>
              <a:t>Vikram</a:t>
            </a:r>
            <a:r>
              <a:rPr lang="en-US" b="1" dirty="0" smtClean="0"/>
              <a:t> </a:t>
            </a:r>
            <a:r>
              <a:rPr lang="en-US" b="1" dirty="0" err="1" smtClean="0"/>
              <a:t>Pratap</a:t>
            </a:r>
            <a:r>
              <a:rPr lang="en-US" b="1" dirty="0" smtClean="0"/>
              <a:t> Singh</a:t>
            </a:r>
          </a:p>
          <a:p>
            <a:r>
              <a:rPr lang="en-US" b="1" dirty="0" smtClean="0"/>
              <a:t>Master in Data Science- </a:t>
            </a:r>
            <a:r>
              <a:rPr lang="en-US" b="1" dirty="0" err="1" smtClean="0"/>
              <a:t>Guvi</a:t>
            </a:r>
            <a:endParaRPr lang="en-US" b="1" dirty="0" smtClean="0"/>
          </a:p>
          <a:p>
            <a:r>
              <a:rPr lang="en-US" b="1" dirty="0" smtClean="0"/>
              <a:t>Email – sify.vikram@gmail.com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9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Diabetes is a chronic disease that occurs when the body is unable to regulate blood sugar levels effectively. </a:t>
            </a:r>
            <a:endParaRPr lang="en-US" sz="2000" dirty="0" smtClean="0"/>
          </a:p>
          <a:p>
            <a:pPr lvl="0"/>
            <a:r>
              <a:rPr lang="en-US" sz="2000" dirty="0" smtClean="0"/>
              <a:t>This </a:t>
            </a:r>
            <a:r>
              <a:rPr lang="en-US" sz="2000" dirty="0"/>
              <a:t>can lead to serious health complications, including heart disease, kidney failure, and nerve damage. </a:t>
            </a:r>
            <a:endParaRPr lang="en-US" sz="2000" dirty="0" smtClean="0"/>
          </a:p>
          <a:p>
            <a:pPr lvl="0"/>
            <a:r>
              <a:rPr lang="en-US" sz="2000" dirty="0" smtClean="0"/>
              <a:t>Early </a:t>
            </a:r>
            <a:r>
              <a:rPr lang="en-US" sz="2000" dirty="0"/>
              <a:t>diagnosis and management are crucial to prevent these complications. </a:t>
            </a:r>
            <a:endParaRPr lang="en-US" sz="2000" dirty="0" smtClean="0"/>
          </a:p>
          <a:p>
            <a:pPr lvl="0"/>
            <a:r>
              <a:rPr lang="en-US" sz="2000" dirty="0" smtClean="0"/>
              <a:t>However</a:t>
            </a:r>
            <a:r>
              <a:rPr lang="en-US" sz="2000" dirty="0"/>
              <a:t>, diagnosing diabetes can be challenging and resource-intensive. </a:t>
            </a:r>
            <a:endParaRPr lang="en-US" sz="2000" dirty="0" smtClean="0"/>
          </a:p>
          <a:p>
            <a:pPr lvl="0"/>
            <a:r>
              <a:rPr lang="en-US" sz="2000" dirty="0" smtClean="0"/>
              <a:t>Traditional </a:t>
            </a:r>
            <a:r>
              <a:rPr lang="en-US" sz="2000" dirty="0"/>
              <a:t>methods involve various medical tests and patient history analysis, which may not always be accessible or affordable for everyone.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Data Collection and Preprocessing:</a:t>
            </a:r>
            <a:r>
              <a:rPr lang="en-US" sz="2000" dirty="0"/>
              <a:t> Gather and clean the dataset containing relevant features such as age, BMI, blood pressure, glucose levels, insulin levels, and other health indicators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Exploratory </a:t>
            </a:r>
            <a:r>
              <a:rPr lang="en-US" sz="2000" b="1" dirty="0"/>
              <a:t>Data Analysis (EDA):</a:t>
            </a:r>
            <a:r>
              <a:rPr lang="en-US" sz="2000" dirty="0"/>
              <a:t> Understand the data distribution, identify correlations, and visualize relationships between features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Model </a:t>
            </a:r>
            <a:r>
              <a:rPr lang="en-US" sz="2000" b="1" dirty="0"/>
              <a:t>Development:</a:t>
            </a:r>
            <a:r>
              <a:rPr lang="en-US" sz="2000" dirty="0"/>
              <a:t> Implement and compare different machine learning algorithms (e.g., logistic regression, decision trees, random forests, SVM, neural networks) to find the best-performing model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Model </a:t>
            </a:r>
            <a:r>
              <a:rPr lang="en-US" sz="2000" b="1" dirty="0"/>
              <a:t>Evaluation:</a:t>
            </a:r>
            <a:r>
              <a:rPr lang="en-US" sz="2000" dirty="0"/>
              <a:t> Evaluate the models using appropriate metrics such as accuracy, precision, recall, F1-score, and AUC-ROC curve to ensure robustness and reliability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Model </a:t>
            </a:r>
            <a:r>
              <a:rPr lang="en-US" sz="2000" b="1" dirty="0"/>
              <a:t>Deployment:</a:t>
            </a:r>
            <a:r>
              <a:rPr lang="en-US" sz="2000" dirty="0"/>
              <a:t> Develop an easy-to-use interface or application for healthcare professionals and patients to input data and receive predictions.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01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b="1" dirty="0"/>
              <a:t>Primary Goal:</a:t>
            </a:r>
            <a:r>
              <a:rPr lang="en-US" sz="2000" dirty="0"/>
              <a:t> Predict the outcomes of horse races, focusing on win or place results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/>
              <a:t>Secondary Goals:</a:t>
            </a:r>
            <a:r>
              <a:rPr lang="en-US" sz="2000" dirty="0"/>
              <a:t> Identify significant race outcome features, address dataset imbalance, and build a robust prediction model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Data </a:t>
            </a:r>
            <a:r>
              <a:rPr lang="en-US" sz="2000" b="1" dirty="0"/>
              <a:t>Preprocessing:</a:t>
            </a:r>
            <a:r>
              <a:rPr lang="en-US" sz="2000" dirty="0"/>
              <a:t> Clean data by handling missing values, normalizing where applicable, and converting categorical variables to numerical formats. Engineer features by creating new metrics and aggregating across races, integrating datasets as needed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Exploratory </a:t>
            </a:r>
            <a:r>
              <a:rPr lang="en-US" sz="2000" b="1" dirty="0"/>
              <a:t>Data Analysis (EDA):</a:t>
            </a:r>
            <a:r>
              <a:rPr lang="en-US" sz="2000" dirty="0"/>
              <a:t> Conduct descriptive statistics and correlation analyses, visualize data distributions and feature relationships using plots and </a:t>
            </a:r>
            <a:r>
              <a:rPr lang="en-US" sz="2000" dirty="0" err="1"/>
              <a:t>heatmaps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Model </a:t>
            </a:r>
            <a:r>
              <a:rPr lang="en-US" sz="2000" b="1" dirty="0"/>
              <a:t>Development:</a:t>
            </a:r>
            <a:r>
              <a:rPr lang="en-US" sz="2000" dirty="0"/>
              <a:t> Evaluate various machine learning models through cross-validation, employ techniques like SMOTE for imbalanced data, apply feature selection methods such as RFE and regularization, and optimize </a:t>
            </a:r>
            <a:r>
              <a:rPr lang="en-US" sz="2000" dirty="0" err="1"/>
              <a:t>hyperparameters</a:t>
            </a:r>
            <a:r>
              <a:rPr lang="en-US" sz="2000" dirty="0"/>
              <a:t> using grid and random search.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6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from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b="1" dirty="0"/>
              <a:t>Early Detection:</a:t>
            </a:r>
            <a:r>
              <a:rPr lang="en-US" sz="2000" dirty="0"/>
              <a:t> By predicting diabetes early, individuals can take preventive measures to manage their health better and reduce the risk of complications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Cost-Effective</a:t>
            </a:r>
            <a:r>
              <a:rPr lang="en-US" sz="2000" b="1" dirty="0"/>
              <a:t>:</a:t>
            </a:r>
            <a:r>
              <a:rPr lang="en-US" sz="2000" dirty="0"/>
              <a:t> Automated predictions can reduce the need for extensive medical tests and frequent doctor visits, making healthcare more affordable and accessible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Improved </a:t>
            </a:r>
            <a:r>
              <a:rPr lang="en-US" sz="2000" b="1" dirty="0"/>
              <a:t>Healthcare:</a:t>
            </a:r>
            <a:r>
              <a:rPr lang="en-US" sz="2000" dirty="0"/>
              <a:t> Healthcare providers can use the model to identify high-risk patients quickly and prioritize their care, leading to more efficient and effective treatment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Personalized </a:t>
            </a:r>
            <a:r>
              <a:rPr lang="en-US" sz="2000" b="1" dirty="0"/>
              <a:t>Treatment Plans:</a:t>
            </a:r>
            <a:r>
              <a:rPr lang="en-US" sz="2000" dirty="0"/>
              <a:t> Insights from the model can help in tailoring personalized treatment and lifestyle modification plans for patients based on their risk factors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Awareness </a:t>
            </a:r>
            <a:r>
              <a:rPr lang="en-US" sz="2000" b="1" dirty="0"/>
              <a:t>and Education:</a:t>
            </a:r>
            <a:r>
              <a:rPr lang="en-US" sz="2000" dirty="0"/>
              <a:t> The project can raise awareness about diabetes and its risk factors, encouraging people to monitor their health and adopt healthier lifestyles.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0648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152886" cy="4525963"/>
          </a:xfrm>
        </p:spPr>
      </p:pic>
    </p:spTree>
    <p:extLst>
      <p:ext uri="{BB962C8B-B14F-4D97-AF65-F5344CB8AC3E}">
        <p14:creationId xmlns:p14="http://schemas.microsoft.com/office/powerpoint/2010/main" val="22744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511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Name :Diabetes Prediction</vt:lpstr>
      <vt:lpstr>Problem Understanding</vt:lpstr>
      <vt:lpstr>Solution</vt:lpstr>
      <vt:lpstr>Goal of the project</vt:lpstr>
      <vt:lpstr>Benefits from the Project</vt:lpstr>
      <vt:lpstr>EDA</vt:lpstr>
    </vt:vector>
  </TitlesOfParts>
  <Company>IndianOil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home</dc:creator>
  <cp:lastModifiedBy>HP</cp:lastModifiedBy>
  <cp:revision>23</cp:revision>
  <dcterms:created xsi:type="dcterms:W3CDTF">2024-03-21T14:08:55Z</dcterms:created>
  <dcterms:modified xsi:type="dcterms:W3CDTF">2024-07-16T06:18:51Z</dcterms:modified>
</cp:coreProperties>
</file>