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49D-909C-4004-AC5E-55AA9C990B9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Name </a:t>
            </a:r>
            <a:r>
              <a:rPr lang="en-US" dirty="0" smtClean="0"/>
              <a:t>:</a:t>
            </a:r>
            <a:r>
              <a:rPr lang="en-US" b="1" dirty="0"/>
              <a:t>Comprehensive Banking Analysis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Name- </a:t>
            </a:r>
            <a:r>
              <a:rPr lang="en-US" b="1" dirty="0" err="1" smtClean="0"/>
              <a:t>Vikram</a:t>
            </a:r>
            <a:r>
              <a:rPr lang="en-US" b="1" dirty="0" smtClean="0"/>
              <a:t> </a:t>
            </a:r>
            <a:r>
              <a:rPr lang="en-US" b="1" dirty="0" err="1" smtClean="0"/>
              <a:t>Pratap</a:t>
            </a:r>
            <a:r>
              <a:rPr lang="en-US" b="1" dirty="0" smtClean="0"/>
              <a:t> Singh</a:t>
            </a:r>
          </a:p>
          <a:p>
            <a:r>
              <a:rPr lang="en-US" b="1" dirty="0" smtClean="0"/>
              <a:t>Master in Data Science- </a:t>
            </a:r>
            <a:r>
              <a:rPr lang="en-US" b="1" dirty="0" err="1" smtClean="0"/>
              <a:t>Guvi</a:t>
            </a:r>
            <a:endParaRPr lang="en-US" b="1" dirty="0" smtClean="0"/>
          </a:p>
          <a:p>
            <a:r>
              <a:rPr lang="en-US" b="1" dirty="0" smtClean="0"/>
              <a:t>Email </a:t>
            </a:r>
            <a:r>
              <a:rPr lang="en-US" b="1" smtClean="0"/>
              <a:t>– sify.vikram@gmail.com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96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Prescriptive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Random Forest</a:t>
            </a:r>
            <a:r>
              <a:rPr lang="en-US" sz="2400" dirty="0" smtClean="0"/>
              <a:t>: </a:t>
            </a:r>
            <a:r>
              <a:rPr lang="en-US" sz="2400" dirty="0"/>
              <a:t>Highest accuracy and decent precision/recall. Recommend as primary model for accurate predictions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Logistic </a:t>
            </a:r>
            <a:r>
              <a:rPr lang="en-US" sz="2400" b="1" dirty="0" smtClean="0"/>
              <a:t>Regression: </a:t>
            </a:r>
            <a:r>
              <a:rPr lang="en-US" sz="2400" dirty="0"/>
              <a:t>Lower accuracy but still reasonable precision/recall. Consider if interpretability is important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Decision Tree</a:t>
            </a:r>
            <a:r>
              <a:rPr lang="en-US" sz="2400" dirty="0" smtClean="0"/>
              <a:t>: </a:t>
            </a:r>
            <a:r>
              <a:rPr lang="en-US" sz="2400" dirty="0"/>
              <a:t>Lowest accuracy and precision/recall. </a:t>
            </a:r>
            <a:endParaRPr lang="en-US" sz="2400" dirty="0" smtClean="0"/>
          </a:p>
          <a:p>
            <a:r>
              <a:rPr lang="en-US" sz="2400" b="1" dirty="0"/>
              <a:t>Naive Bayes</a:t>
            </a:r>
            <a:r>
              <a:rPr lang="en-US" sz="2400" dirty="0" smtClean="0"/>
              <a:t>: </a:t>
            </a:r>
            <a:r>
              <a:rPr lang="en-US" sz="2400" dirty="0"/>
              <a:t>Moderate performance but not as strong as other models. Consider for simple, quick predictions.</a:t>
            </a:r>
          </a:p>
          <a:p>
            <a:r>
              <a:rPr lang="en-US" sz="2400" b="1" dirty="0"/>
              <a:t>KNN (K-Nearest Neighbors)</a:t>
            </a:r>
            <a:r>
              <a:rPr lang="en-US" sz="2400" dirty="0"/>
              <a:t>: Moderate accuracy but lower precision/recall. Use if simplicity is a priority and interpretability is not crucial.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24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000" dirty="0"/>
              <a:t>The objective of this project is to leverage advanced data analytics techniques, including classification, regression, and clustering, to extract valuable insights and enhance decision-making processes within the banking sector.</a:t>
            </a:r>
            <a:endParaRPr lang="en-US" sz="2000" dirty="0"/>
          </a:p>
          <a:p>
            <a:pPr lvl="0"/>
            <a:r>
              <a:rPr lang="en-IN" sz="2000" dirty="0"/>
              <a:t>The project aims to address various aspects of banking operations, such as customer segmentation, credit risk assessment, and performance prediction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This  project aims to demonstrate the power of advanced analytics in optimizing various facets of banking operations, ultimately contributing to the overall success and sustainability of the financial institution</a:t>
            </a:r>
            <a:endParaRPr lang="en-US" sz="2000" dirty="0"/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Utilize clustering algorithms to group customers based on their banking behaviours, transaction histories, and demographics</a:t>
            </a:r>
            <a:r>
              <a:rPr lang="en-US" dirty="0" smtClean="0"/>
              <a:t>.</a:t>
            </a:r>
          </a:p>
          <a:p>
            <a:pPr lvl="0"/>
            <a:r>
              <a:rPr lang="en-IN" dirty="0"/>
              <a:t>Develop a robust credit scoring system using classification algorithms to assess the creditworthiness of loan applicants. </a:t>
            </a:r>
            <a:endParaRPr lang="en-US" dirty="0"/>
          </a:p>
          <a:p>
            <a:pPr lvl="0"/>
            <a:r>
              <a:rPr lang="en-IN" dirty="0"/>
              <a:t>Build regression models to predict key performance indicators (KPIs) for the banking institution, such as asset growth, revenue, and profitability. </a:t>
            </a:r>
            <a:endParaRPr lang="en-US" dirty="0" smtClean="0"/>
          </a:p>
          <a:p>
            <a:r>
              <a:rPr lang="en-US" dirty="0" smtClean="0"/>
              <a:t>Train test split.</a:t>
            </a:r>
          </a:p>
          <a:p>
            <a:r>
              <a:rPr lang="en-US" dirty="0" smtClean="0"/>
              <a:t>Splitting the data into four category: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 err="1" smtClean="0"/>
              <a:t>Feature_testing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err="1" smtClean="0"/>
              <a:t>Feature_training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err="1" smtClean="0"/>
              <a:t>Target_training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err="1" smtClean="0"/>
              <a:t>Target_testing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1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Acquire and </a:t>
            </a:r>
            <a:r>
              <a:rPr lang="en-IN" dirty="0" err="1"/>
              <a:t>preprocess</a:t>
            </a:r>
            <a:r>
              <a:rPr lang="en-IN" dirty="0"/>
              <a:t> a comprehensive banking dataset that includes customer information, transaction details, credit history, economic indicators, and performance metrics or refer the dataset provided along with this project </a:t>
            </a:r>
            <a:endParaRPr lang="en-US" dirty="0"/>
          </a:p>
          <a:p>
            <a:pPr lvl="0"/>
            <a:r>
              <a:rPr lang="en-IN" dirty="0"/>
              <a:t>Ensure data quality, handle missing values, and conduct exploratory data analysis (EDA) to gain a deep understanding of the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from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Python for data pre-processing, analysis, and </a:t>
            </a:r>
            <a:r>
              <a:rPr lang="en-IN" dirty="0" err="1"/>
              <a:t>modeling</a:t>
            </a:r>
            <a:r>
              <a:rPr lang="en-IN" dirty="0"/>
              <a:t>. </a:t>
            </a:r>
            <a:endParaRPr lang="en-US" dirty="0"/>
          </a:p>
          <a:p>
            <a:pPr lvl="0"/>
            <a:r>
              <a:rPr lang="en-IN" dirty="0" err="1"/>
              <a:t>Scikit</a:t>
            </a:r>
            <a:r>
              <a:rPr lang="en-IN" dirty="0"/>
              <a:t>-learn, </a:t>
            </a:r>
            <a:r>
              <a:rPr lang="en-IN" dirty="0" err="1"/>
              <a:t>TensorFlow</a:t>
            </a:r>
            <a:r>
              <a:rPr lang="en-IN" dirty="0"/>
              <a:t>, or </a:t>
            </a:r>
            <a:r>
              <a:rPr lang="en-IN" dirty="0" err="1"/>
              <a:t>PyTorch</a:t>
            </a:r>
            <a:r>
              <a:rPr lang="en-IN" dirty="0"/>
              <a:t> for implementing machine learning algorithms. </a:t>
            </a:r>
            <a:endParaRPr lang="en-US" dirty="0"/>
          </a:p>
          <a:p>
            <a:pPr lvl="0"/>
            <a:r>
              <a:rPr lang="en-IN" dirty="0" err="1"/>
              <a:t>Jupyter</a:t>
            </a:r>
            <a:r>
              <a:rPr lang="en-IN" dirty="0"/>
              <a:t> Notebooks for code development and documentation. </a:t>
            </a:r>
            <a:endParaRPr lang="en-US" dirty="0"/>
          </a:p>
          <a:p>
            <a:pPr lvl="0"/>
            <a:r>
              <a:rPr lang="en-IN" dirty="0"/>
              <a:t>Visualization tools such as </a:t>
            </a:r>
            <a:r>
              <a:rPr lang="en-IN" dirty="0" err="1"/>
              <a:t>Matplotlib</a:t>
            </a:r>
            <a:r>
              <a:rPr lang="en-IN" dirty="0"/>
              <a:t> or </a:t>
            </a:r>
            <a:r>
              <a:rPr lang="en-IN" dirty="0" err="1"/>
              <a:t>Seaborn</a:t>
            </a:r>
            <a:r>
              <a:rPr lang="en-IN" dirty="0"/>
              <a:t> for data exploration and presentation.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- Pie </a:t>
            </a:r>
            <a:r>
              <a:rPr lang="en-US" dirty="0" smtClean="0"/>
              <a:t>chart, </a:t>
            </a:r>
            <a:r>
              <a:rPr lang="en-US" dirty="0" err="1" smtClean="0"/>
              <a:t>Barplot,Distplot,Boxplot</a:t>
            </a:r>
            <a:endParaRPr lang="en-US" dirty="0" smtClean="0"/>
          </a:p>
          <a:p>
            <a:r>
              <a:rPr lang="en-US" dirty="0" smtClean="0"/>
              <a:t>Bivariate analysis – Scatter plot</a:t>
            </a:r>
          </a:p>
          <a:p>
            <a:r>
              <a:rPr lang="en-US" dirty="0" smtClean="0"/>
              <a:t>Multivariate </a:t>
            </a:r>
            <a:r>
              <a:rPr lang="en-US" dirty="0" smtClean="0"/>
              <a:t>– </a:t>
            </a:r>
            <a:r>
              <a:rPr lang="en-US" dirty="0" err="1" smtClean="0"/>
              <a:t>Heatmap</a:t>
            </a:r>
            <a:r>
              <a:rPr lang="en-US" dirty="0" smtClean="0"/>
              <a:t>, </a:t>
            </a:r>
            <a:r>
              <a:rPr lang="en-US" dirty="0" err="1" smtClean="0"/>
              <a:t>Histplot</a:t>
            </a:r>
            <a:r>
              <a:rPr lang="en-US" dirty="0" smtClean="0"/>
              <a:t>, Count plot, Line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8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Model 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590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2590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590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499745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485895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676400"/>
            <a:ext cx="1615857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27" y="1676400"/>
            <a:ext cx="170354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400"/>
            <a:ext cx="1536192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38600"/>
            <a:ext cx="1671523" cy="9588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71" y="3900100"/>
            <a:ext cx="1649234" cy="9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6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85" y="2286000"/>
            <a:ext cx="650900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427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Name :Comprehensive Banking Analysis  </vt:lpstr>
      <vt:lpstr>Problem Understanding</vt:lpstr>
      <vt:lpstr>Solution</vt:lpstr>
      <vt:lpstr>Goal of the project</vt:lpstr>
      <vt:lpstr>Benefit from the project:</vt:lpstr>
      <vt:lpstr>EDA</vt:lpstr>
      <vt:lpstr>Diagnosis Analysis</vt:lpstr>
      <vt:lpstr> Model Comparison</vt:lpstr>
      <vt:lpstr>Predictive analysis</vt:lpstr>
      <vt:lpstr>Prescriptive Analysis</vt:lpstr>
    </vt:vector>
  </TitlesOfParts>
  <Company>IndianOil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home</dc:creator>
  <cp:lastModifiedBy>HP</cp:lastModifiedBy>
  <cp:revision>12</cp:revision>
  <dcterms:created xsi:type="dcterms:W3CDTF">2024-03-21T14:08:55Z</dcterms:created>
  <dcterms:modified xsi:type="dcterms:W3CDTF">2024-05-05T16:27:54Z</dcterms:modified>
</cp:coreProperties>
</file>