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>
        <p:scale>
          <a:sx n="75" d="100"/>
          <a:sy n="75" d="100"/>
        </p:scale>
        <p:origin x="-1218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049D-909C-4004-AC5E-55AA9C990B9F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Name </a:t>
            </a:r>
            <a:r>
              <a:rPr lang="en-US" dirty="0" smtClean="0"/>
              <a:t>:</a:t>
            </a:r>
            <a:r>
              <a:rPr lang="en-US" b="1" dirty="0" smtClean="0"/>
              <a:t>Horse Race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Name- </a:t>
            </a:r>
            <a:r>
              <a:rPr lang="en-US" b="1" dirty="0" err="1" smtClean="0"/>
              <a:t>Vikram</a:t>
            </a:r>
            <a:r>
              <a:rPr lang="en-US" b="1" dirty="0" smtClean="0"/>
              <a:t> </a:t>
            </a:r>
            <a:r>
              <a:rPr lang="en-US" b="1" dirty="0" err="1" smtClean="0"/>
              <a:t>Pratap</a:t>
            </a:r>
            <a:r>
              <a:rPr lang="en-US" b="1" dirty="0" smtClean="0"/>
              <a:t> Singh</a:t>
            </a:r>
          </a:p>
          <a:p>
            <a:r>
              <a:rPr lang="en-US" b="1" dirty="0" smtClean="0"/>
              <a:t>Master in Data Science- </a:t>
            </a:r>
            <a:r>
              <a:rPr lang="en-US" b="1" dirty="0" err="1" smtClean="0"/>
              <a:t>Guvi</a:t>
            </a:r>
            <a:endParaRPr lang="en-US" b="1" dirty="0" smtClean="0"/>
          </a:p>
          <a:p>
            <a:r>
              <a:rPr lang="en-US" b="1" dirty="0" smtClean="0"/>
              <a:t>Email – sify.vikram@gmail.com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96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This project aims to predict horse racing outcomes using machine learning techniques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smtClean="0"/>
              <a:t>The </a:t>
            </a:r>
            <a:r>
              <a:rPr lang="en-US" sz="2000" dirty="0"/>
              <a:t>dataset spans from 1990 to 2020 and includes detailed information on races and individual horses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smtClean="0"/>
              <a:t>Given </a:t>
            </a:r>
            <a:r>
              <a:rPr lang="en-US" sz="2000" dirty="0"/>
              <a:t>the inherent complexity and unpredictability of horse racing, the project explores various machine learning models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smtClean="0"/>
              <a:t>Feature </a:t>
            </a:r>
            <a:r>
              <a:rPr lang="en-US" sz="2000" dirty="0"/>
              <a:t>engineering techniques are employed to enhance prediction accuracy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smtClean="0"/>
              <a:t>The </a:t>
            </a:r>
            <a:r>
              <a:rPr lang="en-US" sz="2000" dirty="0"/>
              <a:t>dataset comprises two main types of files: races and horses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smtClean="0"/>
              <a:t>Data </a:t>
            </a:r>
            <a:r>
              <a:rPr lang="en-US" sz="2000" dirty="0"/>
              <a:t>for each year from 1990 to 2020 is available</a:t>
            </a:r>
            <a:r>
              <a:rPr lang="en-US" sz="2000" dirty="0" smtClean="0"/>
              <a:t>.</a:t>
            </a:r>
          </a:p>
          <a:p>
            <a:pPr lvl="0"/>
            <a:r>
              <a:rPr lang="en-US" sz="2000" dirty="0" smtClean="0"/>
              <a:t>Additionally</a:t>
            </a:r>
            <a:r>
              <a:rPr lang="en-US" sz="2000" dirty="0"/>
              <a:t>, there is a file named forward.csv that contains pre-race </a:t>
            </a:r>
            <a:r>
              <a:rPr lang="en-US" sz="2000" dirty="0" smtClean="0"/>
              <a:t>information.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1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Evaluate various machine learning models including Regression, Random Forest, Gradient Boosting, and Neural Networks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Utilize </a:t>
            </a:r>
            <a:r>
              <a:rPr lang="en-US" sz="2000" dirty="0"/>
              <a:t>cross-validation techniques to assess the performance of each model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Apply techniques such as SMOTE (Synthetic Minority Over-sampling Technique), under-sampling, and adjustments of class weights to address imbalanced data issues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Implement Recursive Feature Elimination (RFE) to select the most relevant features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Employ </a:t>
            </a:r>
            <a:r>
              <a:rPr lang="en-US" sz="2000" dirty="0"/>
              <a:t>regularization techniques to reduce model complexity and mitigate </a:t>
            </a:r>
            <a:r>
              <a:rPr lang="en-US" sz="2000" dirty="0" err="1"/>
              <a:t>overfitting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Perform grid search and random search to find the optimal </a:t>
            </a:r>
            <a:r>
              <a:rPr lang="en-US" sz="2000" dirty="0" err="1"/>
              <a:t>hyperparameters</a:t>
            </a:r>
            <a:r>
              <a:rPr lang="en-US" sz="2000" dirty="0"/>
              <a:t> for enhancing model performance.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601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000" b="1" dirty="0"/>
              <a:t>Primary Goal:</a:t>
            </a:r>
            <a:r>
              <a:rPr lang="en-US" sz="2000" dirty="0"/>
              <a:t> Predict the outcomes of horse races, focusing on win or place results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/>
              <a:t>Secondary Goals:</a:t>
            </a:r>
            <a:r>
              <a:rPr lang="en-US" sz="2000" dirty="0"/>
              <a:t> Identify significant race outcome features, address dataset imbalance, and build a robust prediction model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Data </a:t>
            </a:r>
            <a:r>
              <a:rPr lang="en-US" sz="2000" b="1" dirty="0"/>
              <a:t>Preprocessing:</a:t>
            </a:r>
            <a:r>
              <a:rPr lang="en-US" sz="2000" dirty="0"/>
              <a:t> Clean data by handling missing values, normalizing where applicable, and converting categorical variables to numerical formats. Engineer features by creating new metrics and aggregating across races, integrating datasets as needed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Exploratory </a:t>
            </a:r>
            <a:r>
              <a:rPr lang="en-US" sz="2000" b="1" dirty="0"/>
              <a:t>Data Analysis (EDA):</a:t>
            </a:r>
            <a:r>
              <a:rPr lang="en-US" sz="2000" dirty="0"/>
              <a:t> Conduct descriptive statistics and correlation analyses, visualize data distributions and feature relationships using plots and </a:t>
            </a:r>
            <a:r>
              <a:rPr lang="en-US" sz="2000" dirty="0" err="1"/>
              <a:t>heatmaps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Model </a:t>
            </a:r>
            <a:r>
              <a:rPr lang="en-US" sz="2000" b="1" dirty="0"/>
              <a:t>Development:</a:t>
            </a:r>
            <a:r>
              <a:rPr lang="en-US" sz="2000" dirty="0"/>
              <a:t> Evaluate various machine learning models through cross-validation, employ techniques like SMOTE for imbalanced data, apply feature selection methods such as RFE and regularization, and optimize </a:t>
            </a:r>
            <a:r>
              <a:rPr lang="en-US" sz="2000" dirty="0" err="1"/>
              <a:t>hyperparameters</a:t>
            </a:r>
            <a:r>
              <a:rPr lang="en-US" sz="2000" dirty="0"/>
              <a:t> using grid and random search.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26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5257799" cy="4177546"/>
          </a:xfrm>
        </p:spPr>
      </p:pic>
    </p:spTree>
    <p:extLst>
      <p:ext uri="{BB962C8B-B14F-4D97-AF65-F5344CB8AC3E}">
        <p14:creationId xmlns:p14="http://schemas.microsoft.com/office/powerpoint/2010/main" val="22744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352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Name :Horse Race Prediction</vt:lpstr>
      <vt:lpstr>Problem Understanding</vt:lpstr>
      <vt:lpstr>Solution</vt:lpstr>
      <vt:lpstr>Goal of the project</vt:lpstr>
      <vt:lpstr>EDA</vt:lpstr>
    </vt:vector>
  </TitlesOfParts>
  <Company>IndianOil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home</dc:creator>
  <cp:lastModifiedBy>HP</cp:lastModifiedBy>
  <cp:revision>22</cp:revision>
  <dcterms:created xsi:type="dcterms:W3CDTF">2024-03-21T14:08:55Z</dcterms:created>
  <dcterms:modified xsi:type="dcterms:W3CDTF">2024-06-15T07:10:58Z</dcterms:modified>
</cp:coreProperties>
</file>