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c28ba2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c28ba2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c28ba2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c28ba2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3c28ba2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3c28ba2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3c28ba29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3c28ba29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3c28ba2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3c28ba2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3c28ba2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3c28ba2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3c28ba2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3c28ba2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c28ba2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c28ba2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c28ba2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c28ba2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3c28ba2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3c28ba2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3c28ba2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3c28ba2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c28ba29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c28ba2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vikrambbastud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 Recommendation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Data-Driven Approach to Movie Recommendations Using Semantic Search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20325" y="3954550"/>
            <a:ext cx="7767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Name:</a:t>
            </a:r>
            <a:r>
              <a:rPr lang="en-GB" sz="1100">
                <a:solidFill>
                  <a:schemeClr val="dk1"/>
                </a:solidFill>
              </a:rPr>
              <a:t> Vikram Pratap Singh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Enhancements Planned: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Multi-field search (actor, director, etc.).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Enhanced UI/UX.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Personalized recommendations.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More advanced filters (runtime, release year, etc.).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Summary: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Successfully built a data-driven movie recommendation system.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Leveraged semantic search and vector stores for accurate results.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Easy-to-use interface with powerful filtering options.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Objective:</a:t>
            </a:r>
            <a:r>
              <a:rPr lang="en-GB" sz="1100">
                <a:solidFill>
                  <a:schemeClr val="dk1"/>
                </a:solidFill>
              </a:rPr>
              <a:t> Develop a Python application that recommends movies based on semantic search queries.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Key Features: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Semantic search powered by Sentence Transformers.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Filtering options based on IMDb scores and vote counts.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User-friendly interface with Streamlit.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Information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Dataset:</a:t>
            </a:r>
            <a:r>
              <a:rPr lang="en-GB" sz="1100">
                <a:solidFill>
                  <a:schemeClr val="dk1"/>
                </a:solidFill>
              </a:rPr>
              <a:t> Netflix Movie Titles Dataset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Data Source: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 GitHub Link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Key Columns Used: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Title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Description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Genres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IMDb Score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IMDb Votes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Steps Involved: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Extract and Load Data</a:t>
            </a:r>
            <a:r>
              <a:rPr lang="en-GB" sz="1100">
                <a:solidFill>
                  <a:schemeClr val="dk1"/>
                </a:solidFill>
              </a:rPr>
              <a:t>: Read dataset from the URL.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Text Processing</a:t>
            </a:r>
            <a:r>
              <a:rPr lang="en-GB" sz="1100">
                <a:solidFill>
                  <a:schemeClr val="dk1"/>
                </a:solidFill>
              </a:rPr>
              <a:t>: Combine title, description, and genres for embedding.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Embedding Generation</a:t>
            </a:r>
            <a:r>
              <a:rPr lang="en-GB" sz="1100">
                <a:solidFill>
                  <a:schemeClr val="dk1"/>
                </a:solidFill>
              </a:rPr>
              <a:t>: Use a pre-trained Sentence Transformer model.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Vector Indexing</a:t>
            </a:r>
            <a:r>
              <a:rPr lang="en-GB" sz="1100">
                <a:solidFill>
                  <a:schemeClr val="dk1"/>
                </a:solidFill>
              </a:rPr>
              <a:t>: Index embeddings using ChromaDB.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User Query Handling</a:t>
            </a:r>
            <a:r>
              <a:rPr lang="en-GB" sz="1100">
                <a:solidFill>
                  <a:schemeClr val="dk1"/>
                </a:solidFill>
              </a:rPr>
              <a:t>: Input query, generate embedding, and retrieve similar movies.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Workflow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Input</a:t>
            </a:r>
            <a:r>
              <a:rPr lang="en-GB" sz="1100">
                <a:solidFill>
                  <a:schemeClr val="dk1"/>
                </a:solidFill>
              </a:rPr>
              <a:t>: User provides a descriptive query (e.g., "heartfelt romantic comedy").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Query Embedding</a:t>
            </a:r>
            <a:r>
              <a:rPr lang="en-GB" sz="1100">
                <a:solidFill>
                  <a:schemeClr val="dk1"/>
                </a:solidFill>
              </a:rPr>
              <a:t>: Generate embedding for the query using the pre-trained model.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Cosine Similarity Calculation</a:t>
            </a:r>
            <a:r>
              <a:rPr lang="en-GB" sz="1100">
                <a:solidFill>
                  <a:schemeClr val="dk1"/>
                </a:solidFill>
              </a:rPr>
              <a:t>: Compute similarity between query embedding and movie embeddings.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Filtering</a:t>
            </a:r>
            <a:r>
              <a:rPr lang="en-GB" sz="1100">
                <a:solidFill>
                  <a:schemeClr val="dk1"/>
                </a:solidFill>
              </a:rPr>
              <a:t>: Apply IMDb score and vote count filters.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Output</a:t>
            </a:r>
            <a:r>
              <a:rPr lang="en-GB" sz="1100">
                <a:solidFill>
                  <a:schemeClr val="dk1"/>
                </a:solidFill>
              </a:rPr>
              <a:t>: Display top 5 movie recommendations.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Key Technologies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Python Libraries: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Streamlit (UI)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Sentence Transformers (Embedding)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ChromaDB (Vector Store)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Scikit-Learn (Cosine Similarity)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Pandas (Data Handling)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Implementation (Snippet)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Code (Main Logic):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query_embedding = model.encode([user_input])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similarities = cosine_similarity(query_embedding, embeddings).flatten()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top_indices = np.argsort(similarities)[::-1][:5]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 idx in top_indices: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st.write(f"{df['title'][idx]} (IMDb Score: {df['imdb_score'][idx]})")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Demo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Instructions to Run: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Run the app locally with Streamlit.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Access via Google Colab using a remote URL.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how the website appeared?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75" y="1017725"/>
            <a:ext cx="6906335" cy="38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