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75" d="100"/>
          <a:sy n="75" d="100"/>
        </p:scale>
        <p:origin x="-121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 smtClean="0"/>
              <a:t>Word Embedding With 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Data Scientist</a:t>
            </a:r>
            <a:endParaRPr lang="en-US" b="1" dirty="0" smtClean="0"/>
          </a:p>
          <a:p>
            <a:r>
              <a:rPr lang="en-US" b="1" dirty="0" smtClean="0"/>
              <a:t>Email 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Briefly introduce word </a:t>
            </a:r>
            <a:r>
              <a:rPr lang="en-US" sz="2000" dirty="0" err="1"/>
              <a:t>embeddings</a:t>
            </a:r>
            <a:r>
              <a:rPr lang="en-US" sz="2000" dirty="0"/>
              <a:t> and their importance in natural language processing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Explain </a:t>
            </a:r>
            <a:r>
              <a:rPr lang="en-US" sz="2000" dirty="0" err="1"/>
              <a:t>GloVe</a:t>
            </a:r>
            <a:r>
              <a:rPr lang="en-US" sz="2000" dirty="0"/>
              <a:t> (Global Vectors for Word Representation) as a method for generating word </a:t>
            </a:r>
            <a:r>
              <a:rPr lang="en-US" sz="2000" dirty="0" err="1"/>
              <a:t>embeddings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Mention </a:t>
            </a:r>
            <a:r>
              <a:rPr lang="en-US" sz="2000" dirty="0"/>
              <a:t>the relevance of Exploratory Data Analysis (EDA) in understanding and leveraging word </a:t>
            </a:r>
            <a:r>
              <a:rPr lang="en-US" sz="2000" dirty="0" err="1"/>
              <a:t>embeddings</a:t>
            </a:r>
            <a:r>
              <a:rPr lang="en-US" sz="2000" dirty="0"/>
              <a:t> effectively.</a:t>
            </a:r>
          </a:p>
        </p:txBody>
      </p:sp>
    </p:spTree>
    <p:extLst>
      <p:ext uri="{BB962C8B-B14F-4D97-AF65-F5344CB8AC3E}">
        <p14:creationId xmlns:p14="http://schemas.microsoft.com/office/powerpoint/2010/main" val="95559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Identify the challenges in analyzing and interpreting large-scale word </a:t>
            </a:r>
            <a:r>
              <a:rPr lang="en-US" sz="2000" dirty="0" err="1"/>
              <a:t>embeddings</a:t>
            </a:r>
            <a:r>
              <a:rPr lang="en-US" sz="2000" dirty="0"/>
              <a:t> like </a:t>
            </a:r>
            <a:r>
              <a:rPr lang="en-US" sz="2000" dirty="0" err="1"/>
              <a:t>GloVe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Discuss </a:t>
            </a:r>
            <a:r>
              <a:rPr lang="en-US" sz="2000" dirty="0"/>
              <a:t>the need to uncover hidden biases or unexpected patterns within word </a:t>
            </a:r>
            <a:r>
              <a:rPr lang="en-US" sz="2000" dirty="0" err="1"/>
              <a:t>embeddings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Highlight </a:t>
            </a:r>
            <a:r>
              <a:rPr lang="en-US" sz="2000" dirty="0"/>
              <a:t>the complexity of visualizing high-dimensional data and the limitations of traditional analytical approaches.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Introduce </a:t>
            </a:r>
            <a:r>
              <a:rPr lang="en-US" sz="2000" dirty="0"/>
              <a:t>Exploratory Data Analysis (EDA) as a methodology to explore and understand </a:t>
            </a:r>
            <a:r>
              <a:rPr lang="en-US" sz="2000" dirty="0" err="1"/>
              <a:t>GloVe</a:t>
            </a:r>
            <a:r>
              <a:rPr lang="en-US" sz="2000" dirty="0"/>
              <a:t> word </a:t>
            </a:r>
            <a:r>
              <a:rPr lang="en-US" sz="2000" dirty="0" err="1"/>
              <a:t>embeddings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Outline </a:t>
            </a:r>
            <a:r>
              <a:rPr lang="en-US" sz="2000" dirty="0"/>
              <a:t>specific EDA techniques used, such as cosine similarity, clustering, and principal component analysis (PCA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Emphasize </a:t>
            </a:r>
            <a:r>
              <a:rPr lang="en-US" sz="2000" dirty="0"/>
              <a:t>how these techniques help in uncovering semantic relationships, biases, and structural insights within the </a:t>
            </a:r>
            <a:r>
              <a:rPr lang="en-US" sz="2000" dirty="0" err="1"/>
              <a:t>embeddings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/>
              <a:t>To apply EDA techniques to analyze a 300-dimensional dataset of </a:t>
            </a:r>
            <a:r>
              <a:rPr lang="en-US" sz="2000" dirty="0" err="1"/>
              <a:t>GloVe</a:t>
            </a:r>
            <a:r>
              <a:rPr lang="en-US" sz="2000" dirty="0"/>
              <a:t> word </a:t>
            </a:r>
            <a:r>
              <a:rPr lang="en-US" sz="2000" dirty="0" err="1"/>
              <a:t>embeddings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To </a:t>
            </a:r>
            <a:r>
              <a:rPr lang="en-US" sz="2000" dirty="0"/>
              <a:t>identify and visualize meaningful patterns and relationships within the </a:t>
            </a:r>
            <a:r>
              <a:rPr lang="en-US" sz="2000" dirty="0" err="1"/>
              <a:t>embeddings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To </a:t>
            </a:r>
            <a:r>
              <a:rPr lang="en-US" sz="2000" dirty="0"/>
              <a:t>investigate biases and test assumptions embedded in the word </a:t>
            </a:r>
            <a:r>
              <a:rPr lang="en-US" sz="2000" dirty="0" err="1"/>
              <a:t>embeddings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from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/>
              <a:t>Improved understanding of semantic relationships between words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Identification </a:t>
            </a:r>
            <a:r>
              <a:rPr lang="en-US" sz="2000" dirty="0"/>
              <a:t>and mitigation of biases in language models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Enhanced </a:t>
            </a:r>
            <a:r>
              <a:rPr lang="en-US" sz="2000" dirty="0"/>
              <a:t>capabilities in developing more accurate and inclusive natural language processing applications.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64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1919810"/>
            <a:ext cx="5763429" cy="3886742"/>
          </a:xfrm>
        </p:spPr>
      </p:pic>
      <p:sp>
        <p:nvSpPr>
          <p:cNvPr id="6" name="TextBox 5"/>
          <p:cNvSpPr txBox="1"/>
          <p:nvPr/>
        </p:nvSpPr>
        <p:spPr>
          <a:xfrm>
            <a:off x="2362200" y="5853668"/>
            <a:ext cx="507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histogram of magnitudes of our word </a:t>
            </a:r>
            <a:r>
              <a:rPr lang="en-US" dirty="0" err="1"/>
              <a:t>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1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85366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plot of the first (X) and second (Y) principal components for our </a:t>
            </a:r>
            <a:r>
              <a:rPr lang="en-US" dirty="0" err="1"/>
              <a:t>embeddings</a:t>
            </a:r>
            <a:r>
              <a:rPr lang="en-US" dirty="0"/>
              <a:t> dataset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6" y="1915047"/>
            <a:ext cx="5277587" cy="3896269"/>
          </a:xfrm>
        </p:spPr>
      </p:pic>
    </p:spTree>
    <p:extLst>
      <p:ext uri="{BB962C8B-B14F-4D97-AF65-F5344CB8AC3E}">
        <p14:creationId xmlns:p14="http://schemas.microsoft.com/office/powerpoint/2010/main" val="23248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70" y="1910284"/>
            <a:ext cx="5449060" cy="3905795"/>
          </a:xfrm>
        </p:spPr>
      </p:pic>
      <p:sp>
        <p:nvSpPr>
          <p:cNvPr id="6" name="TextBox 5"/>
          <p:cNvSpPr txBox="1"/>
          <p:nvPr/>
        </p:nvSpPr>
        <p:spPr>
          <a:xfrm>
            <a:off x="1447800" y="6159500"/>
            <a:ext cx="624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covariance matrix for all 300 vector components in 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Name :Word Embedding With EDA</vt:lpstr>
      <vt:lpstr>Introduction</vt:lpstr>
      <vt:lpstr>Problem Understanding</vt:lpstr>
      <vt:lpstr>Solution</vt:lpstr>
      <vt:lpstr>Goal of the project</vt:lpstr>
      <vt:lpstr>Benefits from the Project</vt:lpstr>
      <vt:lpstr>EDA</vt:lpstr>
      <vt:lpstr>EDA</vt:lpstr>
      <vt:lpstr>EDA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24</cp:revision>
  <dcterms:created xsi:type="dcterms:W3CDTF">2024-03-21T14:08:55Z</dcterms:created>
  <dcterms:modified xsi:type="dcterms:W3CDTF">2024-07-17T07:21:54Z</dcterms:modified>
</cp:coreProperties>
</file>