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72B732-43CD-4CEA-A247-EEB5A154FB4D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80F09D-061B-4FC9-938E-07325F102A5D}">
      <dgm:prSet phldrT="[Text]"/>
      <dgm:spPr/>
      <dgm:t>
        <a:bodyPr/>
        <a:lstStyle/>
        <a:p>
          <a:r>
            <a:rPr lang="en-US" dirty="0" smtClean="0"/>
            <a:t>Upload to </a:t>
          </a:r>
          <a:r>
            <a:rPr lang="en-US" dirty="0" err="1" smtClean="0"/>
            <a:t>MongoDB</a:t>
          </a:r>
          <a:endParaRPr lang="en-US" dirty="0"/>
        </a:p>
      </dgm:t>
    </dgm:pt>
    <dgm:pt modelId="{42099321-CDAE-4F8C-8A8E-2B73B61864DF}" type="parTrans" cxnId="{89B52FDE-FF6B-4C0B-AC1F-998CB87BC719}">
      <dgm:prSet/>
      <dgm:spPr/>
      <dgm:t>
        <a:bodyPr/>
        <a:lstStyle/>
        <a:p>
          <a:endParaRPr lang="en-US"/>
        </a:p>
      </dgm:t>
    </dgm:pt>
    <dgm:pt modelId="{304F7282-F30A-4299-8DA8-37E61EF344E5}" type="sibTrans" cxnId="{89B52FDE-FF6B-4C0B-AC1F-998CB87BC719}">
      <dgm:prSet/>
      <dgm:spPr/>
      <dgm:t>
        <a:bodyPr/>
        <a:lstStyle/>
        <a:p>
          <a:endParaRPr lang="en-US"/>
        </a:p>
      </dgm:t>
    </dgm:pt>
    <dgm:pt modelId="{83E8F85E-C699-4799-A05C-EBA875427318}">
      <dgm:prSet phldrT="[Text]"/>
      <dgm:spPr/>
      <dgm:t>
        <a:bodyPr/>
        <a:lstStyle/>
        <a:p>
          <a:r>
            <a:rPr lang="en-US" dirty="0" smtClean="0"/>
            <a:t>Create SQL server</a:t>
          </a:r>
          <a:endParaRPr lang="en-US" dirty="0"/>
        </a:p>
      </dgm:t>
    </dgm:pt>
    <dgm:pt modelId="{E95CCC33-5B6B-4E54-B7E2-0F9A58A1AF43}" type="parTrans" cxnId="{AD8E08D8-3A2F-4B2E-B0D4-571037D546A0}">
      <dgm:prSet/>
      <dgm:spPr/>
      <dgm:t>
        <a:bodyPr/>
        <a:lstStyle/>
        <a:p>
          <a:endParaRPr lang="en-US"/>
        </a:p>
      </dgm:t>
    </dgm:pt>
    <dgm:pt modelId="{AB1266E6-96E2-4441-9CC9-D260C09D328F}" type="sibTrans" cxnId="{AD8E08D8-3A2F-4B2E-B0D4-571037D546A0}">
      <dgm:prSet/>
      <dgm:spPr/>
      <dgm:t>
        <a:bodyPr/>
        <a:lstStyle/>
        <a:p>
          <a:endParaRPr lang="en-US"/>
        </a:p>
      </dgm:t>
    </dgm:pt>
    <dgm:pt modelId="{FBFA799A-ADA6-4EBC-8978-0A7E89CB4D0B}">
      <dgm:prSet phldrT="[Text]"/>
      <dgm:spPr/>
      <dgm:t>
        <a:bodyPr/>
        <a:lstStyle/>
        <a:p>
          <a:r>
            <a:rPr lang="en-US" dirty="0" smtClean="0"/>
            <a:t>Migrate to SQL</a:t>
          </a:r>
          <a:endParaRPr lang="en-US" dirty="0"/>
        </a:p>
      </dgm:t>
    </dgm:pt>
    <dgm:pt modelId="{98DDBF2A-7A8A-4360-8500-CC0C4F64F0FD}" type="parTrans" cxnId="{F0516163-5A59-42F9-BD44-C094174AEB3E}">
      <dgm:prSet/>
      <dgm:spPr/>
      <dgm:t>
        <a:bodyPr/>
        <a:lstStyle/>
        <a:p>
          <a:endParaRPr lang="en-US"/>
        </a:p>
      </dgm:t>
    </dgm:pt>
    <dgm:pt modelId="{6388CAFB-39AA-453B-A96A-66973E5E56F6}" type="sibTrans" cxnId="{F0516163-5A59-42F9-BD44-C094174AEB3E}">
      <dgm:prSet/>
      <dgm:spPr/>
      <dgm:t>
        <a:bodyPr/>
        <a:lstStyle/>
        <a:p>
          <a:endParaRPr lang="en-US"/>
        </a:p>
      </dgm:t>
    </dgm:pt>
    <dgm:pt modelId="{F67381D5-B940-4780-B21D-4F0E012762B7}">
      <dgm:prSet phldrT="[Text]"/>
      <dgm:spPr/>
      <dgm:t>
        <a:bodyPr/>
        <a:lstStyle/>
        <a:p>
          <a:r>
            <a:rPr lang="en-US" dirty="0" smtClean="0"/>
            <a:t>Run the code using </a:t>
          </a:r>
          <a:r>
            <a:rPr lang="en-US" dirty="0" err="1" smtClean="0"/>
            <a:t>Streamlit</a:t>
          </a:r>
          <a:endParaRPr lang="en-US" dirty="0"/>
        </a:p>
      </dgm:t>
    </dgm:pt>
    <dgm:pt modelId="{88A7ED86-5A82-4F93-B1E2-97591E9E0D52}" type="parTrans" cxnId="{73142132-106D-49DE-8886-AAEA3B0D4163}">
      <dgm:prSet/>
      <dgm:spPr/>
      <dgm:t>
        <a:bodyPr/>
        <a:lstStyle/>
        <a:p>
          <a:endParaRPr lang="en-US"/>
        </a:p>
      </dgm:t>
    </dgm:pt>
    <dgm:pt modelId="{BBE05FC9-2160-4169-9E94-691FC9758211}" type="sibTrans" cxnId="{73142132-106D-49DE-8886-AAEA3B0D4163}">
      <dgm:prSet/>
      <dgm:spPr/>
      <dgm:t>
        <a:bodyPr/>
        <a:lstStyle/>
        <a:p>
          <a:endParaRPr lang="en-US"/>
        </a:p>
      </dgm:t>
    </dgm:pt>
    <dgm:pt modelId="{5320AC4E-CE69-4493-8F85-7D6DE3382D7A}" type="pres">
      <dgm:prSet presAssocID="{F272B732-43CD-4CEA-A247-EEB5A154FB4D}" presName="Name0" presStyleCnt="0">
        <dgm:presLayoutVars>
          <dgm:chMax val="4"/>
          <dgm:resizeHandles val="exact"/>
        </dgm:presLayoutVars>
      </dgm:prSet>
      <dgm:spPr/>
    </dgm:pt>
    <dgm:pt modelId="{6C2C65B6-C49E-46CA-8524-9642DDA59109}" type="pres">
      <dgm:prSet presAssocID="{F272B732-43CD-4CEA-A247-EEB5A154FB4D}" presName="ellipse" presStyleLbl="trBgShp" presStyleIdx="0" presStyleCnt="1"/>
      <dgm:spPr/>
    </dgm:pt>
    <dgm:pt modelId="{C79FA2C9-D898-4B72-87F8-769BCD2D10A4}" type="pres">
      <dgm:prSet presAssocID="{F272B732-43CD-4CEA-A247-EEB5A154FB4D}" presName="arrow1" presStyleLbl="fgShp" presStyleIdx="0" presStyleCnt="1"/>
      <dgm:spPr/>
    </dgm:pt>
    <dgm:pt modelId="{9E9C8085-28C8-4E01-98F6-3615C9B82315}" type="pres">
      <dgm:prSet presAssocID="{F272B732-43CD-4CEA-A247-EEB5A154FB4D}" presName="rectangle" presStyleLbl="revTx" presStyleIdx="0" presStyleCnt="1">
        <dgm:presLayoutVars>
          <dgm:bulletEnabled val="1"/>
        </dgm:presLayoutVars>
      </dgm:prSet>
      <dgm:spPr/>
    </dgm:pt>
    <dgm:pt modelId="{18D75C04-7DCB-4358-81F2-9DA14117BF44}" type="pres">
      <dgm:prSet presAssocID="{83E8F85E-C699-4799-A05C-EBA875427318}" presName="item1" presStyleLbl="node1" presStyleIdx="0" presStyleCnt="3">
        <dgm:presLayoutVars>
          <dgm:bulletEnabled val="1"/>
        </dgm:presLayoutVars>
      </dgm:prSet>
      <dgm:spPr/>
    </dgm:pt>
    <dgm:pt modelId="{8E4E4901-A678-4D2F-944B-EBBC14F7D64A}" type="pres">
      <dgm:prSet presAssocID="{FBFA799A-ADA6-4EBC-8978-0A7E89CB4D0B}" presName="item2" presStyleLbl="node1" presStyleIdx="1" presStyleCnt="3">
        <dgm:presLayoutVars>
          <dgm:bulletEnabled val="1"/>
        </dgm:presLayoutVars>
      </dgm:prSet>
      <dgm:spPr/>
    </dgm:pt>
    <dgm:pt modelId="{33D4C06B-250F-46FD-A0E1-19EB6F2A4112}" type="pres">
      <dgm:prSet presAssocID="{F67381D5-B940-4780-B21D-4F0E012762B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09C76-DE7E-41FF-A1BE-EA29719C12A1}" type="pres">
      <dgm:prSet presAssocID="{F272B732-43CD-4CEA-A247-EEB5A154FB4D}" presName="funnel" presStyleLbl="trAlignAcc1" presStyleIdx="0" presStyleCnt="1" custLinFactNeighborX="-28" custLinFactNeighborY="3917"/>
      <dgm:spPr/>
    </dgm:pt>
  </dgm:ptLst>
  <dgm:cxnLst>
    <dgm:cxn modelId="{73142132-106D-49DE-8886-AAEA3B0D4163}" srcId="{F272B732-43CD-4CEA-A247-EEB5A154FB4D}" destId="{F67381D5-B940-4780-B21D-4F0E012762B7}" srcOrd="3" destOrd="0" parTransId="{88A7ED86-5A82-4F93-B1E2-97591E9E0D52}" sibTransId="{BBE05FC9-2160-4169-9E94-691FC9758211}"/>
    <dgm:cxn modelId="{1D0D0E80-B879-494F-B44C-46B5415FFA03}" type="presOf" srcId="{F272B732-43CD-4CEA-A247-EEB5A154FB4D}" destId="{5320AC4E-CE69-4493-8F85-7D6DE3382D7A}" srcOrd="0" destOrd="0" presId="urn:microsoft.com/office/officeart/2005/8/layout/funnel1"/>
    <dgm:cxn modelId="{89B52FDE-FF6B-4C0B-AC1F-998CB87BC719}" srcId="{F272B732-43CD-4CEA-A247-EEB5A154FB4D}" destId="{DE80F09D-061B-4FC9-938E-07325F102A5D}" srcOrd="0" destOrd="0" parTransId="{42099321-CDAE-4F8C-8A8E-2B73B61864DF}" sibTransId="{304F7282-F30A-4299-8DA8-37E61EF344E5}"/>
    <dgm:cxn modelId="{F7100DA0-B149-453D-9628-058BF13C00ED}" type="presOf" srcId="{F67381D5-B940-4780-B21D-4F0E012762B7}" destId="{9E9C8085-28C8-4E01-98F6-3615C9B82315}" srcOrd="0" destOrd="0" presId="urn:microsoft.com/office/officeart/2005/8/layout/funnel1"/>
    <dgm:cxn modelId="{F0516163-5A59-42F9-BD44-C094174AEB3E}" srcId="{F272B732-43CD-4CEA-A247-EEB5A154FB4D}" destId="{FBFA799A-ADA6-4EBC-8978-0A7E89CB4D0B}" srcOrd="2" destOrd="0" parTransId="{98DDBF2A-7A8A-4360-8500-CC0C4F64F0FD}" sibTransId="{6388CAFB-39AA-453B-A96A-66973E5E56F6}"/>
    <dgm:cxn modelId="{AD8E08D8-3A2F-4B2E-B0D4-571037D546A0}" srcId="{F272B732-43CD-4CEA-A247-EEB5A154FB4D}" destId="{83E8F85E-C699-4799-A05C-EBA875427318}" srcOrd="1" destOrd="0" parTransId="{E95CCC33-5B6B-4E54-B7E2-0F9A58A1AF43}" sibTransId="{AB1266E6-96E2-4441-9CC9-D260C09D328F}"/>
    <dgm:cxn modelId="{1FFC4D9F-EC34-4BDA-985B-C37D5823CD2B}" type="presOf" srcId="{83E8F85E-C699-4799-A05C-EBA875427318}" destId="{8E4E4901-A678-4D2F-944B-EBBC14F7D64A}" srcOrd="0" destOrd="0" presId="urn:microsoft.com/office/officeart/2005/8/layout/funnel1"/>
    <dgm:cxn modelId="{0C4947C5-6D79-4467-BAAF-664E25C5FDC8}" type="presOf" srcId="{FBFA799A-ADA6-4EBC-8978-0A7E89CB4D0B}" destId="{18D75C04-7DCB-4358-81F2-9DA14117BF44}" srcOrd="0" destOrd="0" presId="urn:microsoft.com/office/officeart/2005/8/layout/funnel1"/>
    <dgm:cxn modelId="{B5DE060B-8524-435E-9A81-D2AC5BA173AD}" type="presOf" srcId="{DE80F09D-061B-4FC9-938E-07325F102A5D}" destId="{33D4C06B-250F-46FD-A0E1-19EB6F2A4112}" srcOrd="0" destOrd="0" presId="urn:microsoft.com/office/officeart/2005/8/layout/funnel1"/>
    <dgm:cxn modelId="{1413196B-0E5B-46F5-A1AD-C93EB91765A3}" type="presParOf" srcId="{5320AC4E-CE69-4493-8F85-7D6DE3382D7A}" destId="{6C2C65B6-C49E-46CA-8524-9642DDA59109}" srcOrd="0" destOrd="0" presId="urn:microsoft.com/office/officeart/2005/8/layout/funnel1"/>
    <dgm:cxn modelId="{B28E6DFF-A117-46C8-9DDB-C89A890AA6BD}" type="presParOf" srcId="{5320AC4E-CE69-4493-8F85-7D6DE3382D7A}" destId="{C79FA2C9-D898-4B72-87F8-769BCD2D10A4}" srcOrd="1" destOrd="0" presId="urn:microsoft.com/office/officeart/2005/8/layout/funnel1"/>
    <dgm:cxn modelId="{9FB27BFA-ED5D-49F8-93DE-86333E2E2DE8}" type="presParOf" srcId="{5320AC4E-CE69-4493-8F85-7D6DE3382D7A}" destId="{9E9C8085-28C8-4E01-98F6-3615C9B82315}" srcOrd="2" destOrd="0" presId="urn:microsoft.com/office/officeart/2005/8/layout/funnel1"/>
    <dgm:cxn modelId="{C4AAA525-CCF2-40B0-8ADA-AB89ECCB236B}" type="presParOf" srcId="{5320AC4E-CE69-4493-8F85-7D6DE3382D7A}" destId="{18D75C04-7DCB-4358-81F2-9DA14117BF44}" srcOrd="3" destOrd="0" presId="urn:microsoft.com/office/officeart/2005/8/layout/funnel1"/>
    <dgm:cxn modelId="{F216B23A-85AC-48F1-A116-1F8ED1CFC26E}" type="presParOf" srcId="{5320AC4E-CE69-4493-8F85-7D6DE3382D7A}" destId="{8E4E4901-A678-4D2F-944B-EBBC14F7D64A}" srcOrd="4" destOrd="0" presId="urn:microsoft.com/office/officeart/2005/8/layout/funnel1"/>
    <dgm:cxn modelId="{6195278F-4C68-4D95-B214-957DB1FB7DDE}" type="presParOf" srcId="{5320AC4E-CE69-4493-8F85-7D6DE3382D7A}" destId="{33D4C06B-250F-46FD-A0E1-19EB6F2A4112}" srcOrd="5" destOrd="0" presId="urn:microsoft.com/office/officeart/2005/8/layout/funnel1"/>
    <dgm:cxn modelId="{6F210028-80D2-4E7C-B68A-19C5CF6C2E7B}" type="presParOf" srcId="{5320AC4E-CE69-4493-8F85-7D6DE3382D7A}" destId="{91D09C76-DE7E-41FF-A1BE-EA29719C12A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C65B6-C49E-46CA-8524-9642DDA59109}">
      <dsp:nvSpPr>
        <dsp:cNvPr id="0" name=""/>
        <dsp:cNvSpPr/>
      </dsp:nvSpPr>
      <dsp:spPr>
        <a:xfrm>
          <a:off x="2284613" y="183867"/>
          <a:ext cx="3649057" cy="1267269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9FA2C9-D898-4B72-87F8-769BCD2D10A4}">
      <dsp:nvSpPr>
        <dsp:cNvPr id="0" name=""/>
        <dsp:cNvSpPr/>
      </dsp:nvSpPr>
      <dsp:spPr>
        <a:xfrm>
          <a:off x="3761209" y="3286980"/>
          <a:ext cx="707181" cy="45259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C8085-28C8-4E01-98F6-3615C9B82315}">
      <dsp:nvSpPr>
        <dsp:cNvPr id="0" name=""/>
        <dsp:cNvSpPr/>
      </dsp:nvSpPr>
      <dsp:spPr>
        <a:xfrm>
          <a:off x="2417563" y="3649057"/>
          <a:ext cx="3394472" cy="848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Run the code using </a:t>
          </a:r>
          <a:r>
            <a:rPr lang="en-US" sz="2000" kern="1200" dirty="0" err="1" smtClean="0"/>
            <a:t>Streamlit</a:t>
          </a:r>
          <a:endParaRPr lang="en-US" sz="2000" kern="1200" dirty="0"/>
        </a:p>
      </dsp:txBody>
      <dsp:txXfrm>
        <a:off x="2417563" y="3649057"/>
        <a:ext cx="3394472" cy="848618"/>
      </dsp:txXfrm>
    </dsp:sp>
    <dsp:sp modelId="{18D75C04-7DCB-4358-81F2-9DA14117BF44}">
      <dsp:nvSpPr>
        <dsp:cNvPr id="0" name=""/>
        <dsp:cNvSpPr/>
      </dsp:nvSpPr>
      <dsp:spPr>
        <a:xfrm>
          <a:off x="3611286" y="1549010"/>
          <a:ext cx="1272927" cy="1272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Migrate to SQL</a:t>
          </a:r>
          <a:endParaRPr lang="en-US" sz="1600" kern="1200" dirty="0"/>
        </a:p>
      </dsp:txBody>
      <dsp:txXfrm>
        <a:off x="3797702" y="1735426"/>
        <a:ext cx="900095" cy="900095"/>
      </dsp:txXfrm>
    </dsp:sp>
    <dsp:sp modelId="{8E4E4901-A678-4D2F-944B-EBBC14F7D64A}">
      <dsp:nvSpPr>
        <dsp:cNvPr id="0" name=""/>
        <dsp:cNvSpPr/>
      </dsp:nvSpPr>
      <dsp:spPr>
        <a:xfrm>
          <a:off x="2700436" y="594032"/>
          <a:ext cx="1272927" cy="1272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Create SQL server</a:t>
          </a:r>
          <a:endParaRPr lang="en-US" sz="1600" kern="1200" dirty="0"/>
        </a:p>
      </dsp:txBody>
      <dsp:txXfrm>
        <a:off x="2886852" y="780448"/>
        <a:ext cx="900095" cy="900095"/>
      </dsp:txXfrm>
    </dsp:sp>
    <dsp:sp modelId="{33D4C06B-250F-46FD-A0E1-19EB6F2A4112}">
      <dsp:nvSpPr>
        <dsp:cNvPr id="0" name=""/>
        <dsp:cNvSpPr/>
      </dsp:nvSpPr>
      <dsp:spPr>
        <a:xfrm>
          <a:off x="4001650" y="286267"/>
          <a:ext cx="1272927" cy="1272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Upload to </a:t>
          </a:r>
          <a:r>
            <a:rPr lang="en-US" sz="1600" kern="1200" dirty="0" err="1" smtClean="0"/>
            <a:t>MongoDB</a:t>
          </a:r>
          <a:endParaRPr lang="en-US" sz="1600" kern="1200" dirty="0"/>
        </a:p>
      </dsp:txBody>
      <dsp:txXfrm>
        <a:off x="4188066" y="472683"/>
        <a:ext cx="900095" cy="900095"/>
      </dsp:txXfrm>
    </dsp:sp>
    <dsp:sp modelId="{91D09C76-DE7E-41FF-A1BE-EA29719C12A1}">
      <dsp:nvSpPr>
        <dsp:cNvPr id="0" name=""/>
        <dsp:cNvSpPr/>
      </dsp:nvSpPr>
      <dsp:spPr>
        <a:xfrm>
          <a:off x="2133582" y="152384"/>
          <a:ext cx="3960217" cy="316817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2CA5-D8D5-44B8-8BED-B1483B1B498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53B-C1D5-4AD7-96C6-CFD12CA8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1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2CA5-D8D5-44B8-8BED-B1483B1B498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53B-C1D5-4AD7-96C6-CFD12CA8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2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2CA5-D8D5-44B8-8BED-B1483B1B498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53B-C1D5-4AD7-96C6-CFD12CA8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6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2CA5-D8D5-44B8-8BED-B1483B1B498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53B-C1D5-4AD7-96C6-CFD12CA8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0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2CA5-D8D5-44B8-8BED-B1483B1B498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53B-C1D5-4AD7-96C6-CFD12CA8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1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2CA5-D8D5-44B8-8BED-B1483B1B498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53B-C1D5-4AD7-96C6-CFD12CA8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2CA5-D8D5-44B8-8BED-B1483B1B498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53B-C1D5-4AD7-96C6-CFD12CA8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5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2CA5-D8D5-44B8-8BED-B1483B1B498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53B-C1D5-4AD7-96C6-CFD12CA8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0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2CA5-D8D5-44B8-8BED-B1483B1B498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53B-C1D5-4AD7-96C6-CFD12CA8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1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2CA5-D8D5-44B8-8BED-B1483B1B498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53B-C1D5-4AD7-96C6-CFD12CA8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6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2CA5-D8D5-44B8-8BED-B1483B1B498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653B-C1D5-4AD7-96C6-CFD12CA8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2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92CA5-D8D5-44B8-8BED-B1483B1B498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C653B-C1D5-4AD7-96C6-CFD12CA8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0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– </a:t>
            </a:r>
            <a:r>
              <a:rPr lang="en-US" dirty="0" err="1" smtClean="0"/>
              <a:t>Youtube</a:t>
            </a:r>
            <a:r>
              <a:rPr lang="en-US" dirty="0" smtClean="0"/>
              <a:t> Data Harvesting and Warehousing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 – </a:t>
            </a:r>
            <a:r>
              <a:rPr lang="en-US" dirty="0" err="1" smtClean="0"/>
              <a:t>Vikram</a:t>
            </a:r>
            <a:r>
              <a:rPr lang="en-US" dirty="0" smtClean="0"/>
              <a:t> </a:t>
            </a:r>
            <a:r>
              <a:rPr lang="en-US" dirty="0" err="1" smtClean="0"/>
              <a:t>Pratap</a:t>
            </a:r>
            <a:r>
              <a:rPr lang="en-US" dirty="0" smtClean="0"/>
              <a:t> Singh</a:t>
            </a:r>
          </a:p>
          <a:p>
            <a:r>
              <a:rPr lang="en-US" dirty="0" smtClean="0"/>
              <a:t>Master in Data Science- </a:t>
            </a:r>
            <a:r>
              <a:rPr lang="en-US" dirty="0" err="1" smtClean="0"/>
              <a:t>Guvi</a:t>
            </a:r>
            <a:endParaRPr lang="en-US" dirty="0" smtClean="0"/>
          </a:p>
          <a:p>
            <a:r>
              <a:rPr lang="en-US" dirty="0" smtClean="0"/>
              <a:t>Email – sify.vikram@gmail.com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0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Understanding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981200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Python programming using </a:t>
            </a:r>
            <a:r>
              <a:rPr lang="en-US" dirty="0"/>
              <a:t>G</a:t>
            </a:r>
            <a:r>
              <a:rPr lang="en-US" dirty="0" smtClean="0"/>
              <a:t>oogle API client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Save the Channel  name to Mongo DB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Fetch from </a:t>
            </a:r>
            <a:r>
              <a:rPr lang="en-US" dirty="0" err="1" smtClean="0"/>
              <a:t>MongoDB</a:t>
            </a:r>
            <a:r>
              <a:rPr lang="en-US" dirty="0" smtClean="0"/>
              <a:t> client to </a:t>
            </a:r>
            <a:r>
              <a:rPr lang="en-US" dirty="0" err="1" smtClean="0"/>
              <a:t>Postgres</a:t>
            </a:r>
            <a:r>
              <a:rPr lang="en-US" dirty="0" smtClean="0"/>
              <a:t> SQL server.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Streamlit</a:t>
            </a:r>
            <a:r>
              <a:rPr lang="en-US" dirty="0" smtClean="0"/>
              <a:t> App for webpage improvement.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4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08623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668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design a webpage using </a:t>
            </a:r>
            <a:r>
              <a:rPr lang="en-US" dirty="0" err="1" smtClean="0"/>
              <a:t>Streamlit</a:t>
            </a:r>
            <a:r>
              <a:rPr lang="en-US" dirty="0" smtClean="0"/>
              <a:t> where various </a:t>
            </a:r>
            <a:r>
              <a:rPr lang="en-US" dirty="0" err="1" smtClean="0"/>
              <a:t>Youtube</a:t>
            </a:r>
            <a:r>
              <a:rPr lang="en-US" dirty="0" smtClean="0"/>
              <a:t> channels and </a:t>
            </a:r>
            <a:r>
              <a:rPr lang="en-US" dirty="0" err="1" smtClean="0"/>
              <a:t>datas</a:t>
            </a:r>
            <a:r>
              <a:rPr lang="en-US" dirty="0" smtClean="0"/>
              <a:t> can be stored.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4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/>
              <a:t>	Benefit from the project.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2667000"/>
            <a:ext cx="7772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Python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/>
              <a:t>MongoDB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/>
              <a:t>Postgres</a:t>
            </a:r>
            <a:r>
              <a:rPr lang="en-US" sz="3200" dirty="0" smtClean="0"/>
              <a:t> SQL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/>
              <a:t>Streamlit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823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182880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Thank You!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328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93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Project – Youtube Data Harvesting and Warehousing</vt:lpstr>
      <vt:lpstr>Problem Understanding</vt:lpstr>
      <vt:lpstr>Solution</vt:lpstr>
      <vt:lpstr>Goal of the project</vt:lpstr>
      <vt:lpstr> Benefit from the project.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Youtube Data Harvesting and Warehousing</dc:title>
  <dc:creator>HP</dc:creator>
  <cp:lastModifiedBy>HP</cp:lastModifiedBy>
  <cp:revision>3</cp:revision>
  <dcterms:created xsi:type="dcterms:W3CDTF">2024-03-23T07:57:52Z</dcterms:created>
  <dcterms:modified xsi:type="dcterms:W3CDTF">2024-03-23T09:19:58Z</dcterms:modified>
</cp:coreProperties>
</file>