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049D-909C-4004-AC5E-55AA9C990B9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Project Name </a:t>
            </a:r>
            <a:r>
              <a:rPr lang="en-US" dirty="0" smtClean="0"/>
              <a:t>:</a:t>
            </a:r>
            <a:r>
              <a:rPr lang="en-US" b="1" dirty="0"/>
              <a:t>Heart failure prediction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Name- </a:t>
            </a:r>
            <a:r>
              <a:rPr lang="en-US" b="1" dirty="0" err="1" smtClean="0"/>
              <a:t>Vikram</a:t>
            </a:r>
            <a:r>
              <a:rPr lang="en-US" b="1" dirty="0" smtClean="0"/>
              <a:t> </a:t>
            </a:r>
            <a:r>
              <a:rPr lang="en-US" b="1" dirty="0" err="1" smtClean="0"/>
              <a:t>Pratap</a:t>
            </a:r>
            <a:r>
              <a:rPr lang="en-US" b="1" dirty="0" smtClean="0"/>
              <a:t> Singh</a:t>
            </a:r>
          </a:p>
          <a:p>
            <a:r>
              <a:rPr lang="en-US" b="1" dirty="0" smtClean="0"/>
              <a:t>Master in Data Science- </a:t>
            </a:r>
            <a:r>
              <a:rPr lang="en-US" b="1" dirty="0" err="1" smtClean="0"/>
              <a:t>Guvi</a:t>
            </a:r>
            <a:endParaRPr lang="en-US" b="1" dirty="0" smtClean="0"/>
          </a:p>
          <a:p>
            <a:r>
              <a:rPr lang="en-US" b="1" dirty="0" smtClean="0"/>
              <a:t>Email </a:t>
            </a:r>
            <a:r>
              <a:rPr lang="en-US" b="1" smtClean="0"/>
              <a:t>– sify.vikram@gmail.com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596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Prescriptive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people with habit of smoking has more chances of heart failure.</a:t>
            </a:r>
          </a:p>
          <a:p>
            <a:r>
              <a:rPr lang="en-US" dirty="0" smtClean="0"/>
              <a:t>The ages of heart failure disease is between 45 years to 75 years.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4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Determine disease of people from the dataset.</a:t>
            </a:r>
          </a:p>
          <a:p>
            <a:pPr lvl="2"/>
            <a:r>
              <a:rPr lang="en-US" dirty="0" smtClean="0"/>
              <a:t>Various causes of heart diseases.</a:t>
            </a:r>
          </a:p>
        </p:txBody>
      </p:sp>
    </p:spTree>
    <p:extLst>
      <p:ext uri="{BB962C8B-B14F-4D97-AF65-F5344CB8AC3E}">
        <p14:creationId xmlns:p14="http://schemas.microsoft.com/office/powerpoint/2010/main" val="417312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model.</a:t>
            </a:r>
          </a:p>
          <a:p>
            <a:r>
              <a:rPr lang="en-US" dirty="0" smtClean="0"/>
              <a:t>Train test split.</a:t>
            </a:r>
          </a:p>
          <a:p>
            <a:r>
              <a:rPr lang="en-US" dirty="0" smtClean="0"/>
              <a:t>Splitting the data into four category: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 err="1" smtClean="0"/>
              <a:t>Feature_testing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err="1" smtClean="0"/>
              <a:t>Feature_training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err="1" smtClean="0"/>
              <a:t>Target_training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err="1" smtClean="0"/>
              <a:t>Target_testing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1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come at conclusion for cause of heart failure rate.</a:t>
            </a:r>
          </a:p>
          <a:p>
            <a:r>
              <a:rPr lang="en-US" dirty="0" smtClean="0"/>
              <a:t>Analyze the model and get accuracy above 80%.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from the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check heart failure from machine learning from different techniques.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- Pie chart</a:t>
            </a:r>
          </a:p>
          <a:p>
            <a:r>
              <a:rPr lang="en-US" dirty="0" smtClean="0"/>
              <a:t>Bivariate analysis – Scatter plot</a:t>
            </a:r>
          </a:p>
          <a:p>
            <a:r>
              <a:rPr lang="en-US" dirty="0" smtClean="0"/>
              <a:t>Multivariate - </a:t>
            </a:r>
            <a:r>
              <a:rPr lang="en-US" dirty="0" err="1"/>
              <a:t>Heatmap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4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Learning</a:t>
            </a:r>
          </a:p>
          <a:p>
            <a:r>
              <a:rPr lang="en-US" dirty="0" smtClean="0"/>
              <a:t>Monitoring</a:t>
            </a:r>
          </a:p>
          <a:p>
            <a:r>
              <a:rPr lang="en-US" dirty="0" smtClean="0"/>
              <a:t>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8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Model Comparison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1503728" cy="853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590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15468"/>
            <a:ext cx="148336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9000" y="2590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676400"/>
            <a:ext cx="1448910" cy="8534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2590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" y="3797042"/>
            <a:ext cx="1582928" cy="9974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499745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27" y="3870194"/>
            <a:ext cx="1489527" cy="8511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10000" y="4858958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Naïve Bayes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229" y="3797042"/>
            <a:ext cx="1415178" cy="8511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4600" y="49974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6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96" y="1752600"/>
            <a:ext cx="7552120" cy="37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3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161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Name :Heart failure prediction </vt:lpstr>
      <vt:lpstr>Problem Understanding</vt:lpstr>
      <vt:lpstr>Solution</vt:lpstr>
      <vt:lpstr>Goal of the project</vt:lpstr>
      <vt:lpstr>Benefit from the project:</vt:lpstr>
      <vt:lpstr>EDA</vt:lpstr>
      <vt:lpstr>Diagnosis Analysis</vt:lpstr>
      <vt:lpstr> Model Comparison</vt:lpstr>
      <vt:lpstr>Predictive analysis</vt:lpstr>
      <vt:lpstr>Prescriptive Analysis</vt:lpstr>
    </vt:vector>
  </TitlesOfParts>
  <Company>IndianOil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home</dc:creator>
  <cp:lastModifiedBy>home</cp:lastModifiedBy>
  <cp:revision>8</cp:revision>
  <dcterms:created xsi:type="dcterms:W3CDTF">2024-03-21T14:08:55Z</dcterms:created>
  <dcterms:modified xsi:type="dcterms:W3CDTF">2024-03-22T17:17:01Z</dcterms:modified>
</cp:coreProperties>
</file>