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>
        <p:scale>
          <a:sx n="76" d="100"/>
          <a:sy n="76" d="100"/>
        </p:scale>
        <p:origin x="-118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1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6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3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0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5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D049D-909C-4004-AC5E-55AA9C990B9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8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Project Name </a:t>
            </a:r>
            <a:r>
              <a:rPr lang="en-US" dirty="0" smtClean="0"/>
              <a:t>:</a:t>
            </a:r>
            <a:r>
              <a:rPr lang="en-US" b="1" dirty="0" smtClean="0"/>
              <a:t>Industrial Copper </a:t>
            </a:r>
            <a:r>
              <a:rPr lang="en-US" b="1" dirty="0" err="1" smtClean="0"/>
              <a:t>Modelling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Name- </a:t>
            </a:r>
            <a:r>
              <a:rPr lang="en-US" b="1" dirty="0" err="1" smtClean="0"/>
              <a:t>Vikram</a:t>
            </a:r>
            <a:r>
              <a:rPr lang="en-US" b="1" dirty="0" smtClean="0"/>
              <a:t> </a:t>
            </a:r>
            <a:r>
              <a:rPr lang="en-US" b="1" dirty="0" err="1" smtClean="0"/>
              <a:t>Pratap</a:t>
            </a:r>
            <a:r>
              <a:rPr lang="en-US" b="1" dirty="0" smtClean="0"/>
              <a:t> Singh</a:t>
            </a:r>
          </a:p>
          <a:p>
            <a:r>
              <a:rPr lang="en-US" b="1" dirty="0" smtClean="0"/>
              <a:t>Master in Data Science- </a:t>
            </a:r>
            <a:r>
              <a:rPr lang="en-US" b="1" dirty="0" err="1" smtClean="0"/>
              <a:t>Guvi</a:t>
            </a:r>
            <a:endParaRPr lang="en-US" b="1" dirty="0" smtClean="0"/>
          </a:p>
          <a:p>
            <a:r>
              <a:rPr lang="en-US" b="1" dirty="0" smtClean="0"/>
              <a:t>Email </a:t>
            </a:r>
            <a:r>
              <a:rPr lang="en-US" b="1" smtClean="0"/>
              <a:t>– sify.vikram@gmail.com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596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/>
              <a:t>Making a machine learning regression model to identify and correct</a:t>
            </a:r>
            <a:r>
              <a:rPr lang="en-US" sz="2000" dirty="0"/>
              <a:t> issues such as </a:t>
            </a:r>
            <a:r>
              <a:rPr lang="en-US" sz="2000" dirty="0" err="1"/>
              <a:t>skewness</a:t>
            </a:r>
            <a:r>
              <a:rPr lang="en-US" sz="2000" dirty="0"/>
              <a:t> and noisy data, which can affect the accuracy of manual predictions.</a:t>
            </a:r>
            <a:endParaRPr lang="en-US" sz="2000" dirty="0"/>
          </a:p>
          <a:p>
            <a:endParaRPr lang="en-IN" sz="2000" dirty="0" smtClean="0"/>
          </a:p>
          <a:p>
            <a:pPr lvl="0"/>
            <a:r>
              <a:rPr lang="en-US" sz="2000" dirty="0" smtClean="0"/>
              <a:t>Issue in capturing leads, to resolve the problem,</a:t>
            </a:r>
            <a:r>
              <a:rPr lang="en-US" sz="2000" dirty="0" smtClean="0"/>
              <a:t> </a:t>
            </a:r>
            <a:r>
              <a:rPr lang="en-US" sz="2000" dirty="0"/>
              <a:t>lead classification model is a system for evaluating and classifying leads based on how likely they are to become a </a:t>
            </a:r>
            <a:r>
              <a:rPr lang="en-US" sz="2000" dirty="0" smtClean="0"/>
              <a:t>customer.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312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Exploring </a:t>
            </a:r>
            <a:r>
              <a:rPr lang="en-US" dirty="0" err="1"/>
              <a:t>skewness</a:t>
            </a:r>
            <a:r>
              <a:rPr lang="en-US" dirty="0"/>
              <a:t> and outliers in the </a:t>
            </a:r>
            <a:r>
              <a:rPr lang="en-US" dirty="0" smtClean="0"/>
              <a:t>dataset</a:t>
            </a:r>
          </a:p>
          <a:p>
            <a:r>
              <a:rPr lang="en-US" dirty="0"/>
              <a:t>Transform the data into a suitable format and perform any necessary cleaning and pre-processing steps.</a:t>
            </a:r>
          </a:p>
          <a:p>
            <a:pPr fontAlgn="base"/>
            <a:r>
              <a:rPr lang="en-US" dirty="0"/>
              <a:t>ML Regression model which predicts continuous variable ‘</a:t>
            </a:r>
            <a:r>
              <a:rPr lang="en-US" dirty="0" err="1"/>
              <a:t>Selling_Price</a:t>
            </a:r>
            <a:r>
              <a:rPr lang="en-US" dirty="0"/>
              <a:t>’.</a:t>
            </a:r>
          </a:p>
          <a:p>
            <a:pPr fontAlgn="base"/>
            <a:r>
              <a:rPr lang="en-US" dirty="0"/>
              <a:t>ML Classification model which predicts Status: WON or LOST.</a:t>
            </a:r>
          </a:p>
          <a:p>
            <a:pPr fontAlgn="base"/>
            <a:r>
              <a:rPr lang="en-US" dirty="0"/>
              <a:t>Creating a </a:t>
            </a:r>
            <a:r>
              <a:rPr lang="en-US" dirty="0" err="1"/>
              <a:t>streamlit</a:t>
            </a:r>
            <a:r>
              <a:rPr lang="en-US" dirty="0"/>
              <a:t> page where you can insert each column value and you will get the </a:t>
            </a:r>
            <a:r>
              <a:rPr lang="en-US" dirty="0" err="1"/>
              <a:t>Selling_Price</a:t>
            </a:r>
            <a:r>
              <a:rPr lang="en-US" dirty="0"/>
              <a:t> predicted value or Status(Won/Lost)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01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Data Understanding: </a:t>
            </a:r>
            <a:endParaRPr lang="en-US" dirty="0" smtClean="0"/>
          </a:p>
          <a:p>
            <a:pPr lvl="0"/>
            <a:r>
              <a:rPr lang="en-US" dirty="0"/>
              <a:t>Data Preprocessing</a:t>
            </a:r>
            <a:r>
              <a:rPr lang="en-US" dirty="0" smtClean="0"/>
              <a:t>:</a:t>
            </a:r>
          </a:p>
          <a:p>
            <a:pPr lvl="0"/>
            <a:r>
              <a:rPr lang="en-US" dirty="0"/>
              <a:t>EDA</a:t>
            </a:r>
            <a:r>
              <a:rPr lang="en-US" dirty="0" smtClean="0"/>
              <a:t>:</a:t>
            </a:r>
          </a:p>
          <a:p>
            <a:pPr lvl="0"/>
            <a:r>
              <a:rPr lang="en-US" dirty="0"/>
              <a:t>Feature Engineering</a:t>
            </a:r>
            <a:r>
              <a:rPr lang="en-US" dirty="0" smtClean="0"/>
              <a:t>:</a:t>
            </a:r>
          </a:p>
          <a:p>
            <a:pPr lvl="0"/>
            <a:r>
              <a:rPr lang="en-US" dirty="0"/>
              <a:t>Model Building and Evaluation</a:t>
            </a:r>
            <a:r>
              <a:rPr lang="en-US" dirty="0" smtClean="0"/>
              <a:t>:</a:t>
            </a:r>
          </a:p>
          <a:p>
            <a:pPr lvl="0"/>
            <a:r>
              <a:rPr lang="en-US" dirty="0"/>
              <a:t>Model GUI: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3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 from the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US" dirty="0"/>
              <a:t>Developing proficiency in Python programming language and its data analysis libraries such as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-learn, and </a:t>
            </a:r>
            <a:r>
              <a:rPr lang="en-US" dirty="0" err="1"/>
              <a:t>Streamlit</a:t>
            </a:r>
            <a:r>
              <a:rPr lang="en-US" dirty="0"/>
              <a:t>.</a:t>
            </a:r>
          </a:p>
          <a:p>
            <a:r>
              <a:rPr lang="en-US" dirty="0" smtClean="0"/>
              <a:t>Gaining </a:t>
            </a:r>
            <a:r>
              <a:rPr lang="en-US" dirty="0"/>
              <a:t>experience in data preprocessing techniques such as handling missing values, outlier detection, and data normalization to prepare data for machine learning modeling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Understanding </a:t>
            </a:r>
            <a:r>
              <a:rPr lang="en-US" dirty="0"/>
              <a:t>and visualizing the data using EDA techniques such as boxplots, histograms, and scatter plots.</a:t>
            </a:r>
          </a:p>
          <a:p>
            <a:pPr fontAlgn="base"/>
            <a:r>
              <a:rPr lang="en-US" dirty="0"/>
              <a:t>Learning and applying advanced machine learning techniques such as regression and classification to predict continuous and binary target variables, respectively.</a:t>
            </a:r>
          </a:p>
          <a:p>
            <a:pPr fontAlgn="base"/>
            <a:r>
              <a:rPr lang="en-US" dirty="0" smtClean="0"/>
              <a:t>Building </a:t>
            </a:r>
            <a:r>
              <a:rPr lang="en-US" dirty="0"/>
              <a:t>and optimizing machine learning models using appropriate evaluation metrics and techniques such as cross-validation and </a:t>
            </a:r>
            <a:r>
              <a:rPr lang="en-US" dirty="0" err="1" smtClean="0"/>
              <a:t>randomised</a:t>
            </a:r>
            <a:r>
              <a:rPr lang="en-US" dirty="0" smtClean="0"/>
              <a:t> </a:t>
            </a:r>
            <a:r>
              <a:rPr lang="en-US" dirty="0"/>
              <a:t>search.</a:t>
            </a:r>
          </a:p>
          <a:p>
            <a:pPr fontAlgn="base"/>
            <a:r>
              <a:rPr lang="en-US" dirty="0" smtClean="0"/>
              <a:t>Experience </a:t>
            </a:r>
            <a:r>
              <a:rPr lang="en-US" dirty="0"/>
              <a:t>in feature engineering techniques to create new informative representations of the data.</a:t>
            </a:r>
          </a:p>
          <a:p>
            <a:pPr fontAlgn="base"/>
            <a:r>
              <a:rPr lang="en-US" dirty="0" smtClean="0"/>
              <a:t>Developing </a:t>
            </a:r>
            <a:r>
              <a:rPr lang="en-US" dirty="0"/>
              <a:t>a web application using the </a:t>
            </a:r>
            <a:r>
              <a:rPr lang="en-US" dirty="0" err="1"/>
              <a:t>Streamlit</a:t>
            </a:r>
            <a:r>
              <a:rPr lang="en-US" dirty="0"/>
              <a:t> module to showcase the machine learning models and make predictions on new data.</a:t>
            </a:r>
          </a:p>
          <a:p>
            <a:pPr fontAlgn="base"/>
            <a:r>
              <a:rPr lang="en-US" dirty="0" smtClean="0"/>
              <a:t>Understanding </a:t>
            </a:r>
            <a:r>
              <a:rPr lang="en-US" dirty="0"/>
              <a:t>the challenges and best practices in the manufacturing domain and how machine learning can help solve them.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- Pie chart, </a:t>
            </a:r>
            <a:r>
              <a:rPr lang="en-US" dirty="0" err="1" smtClean="0"/>
              <a:t>Barplot,Distplot,Boxplot</a:t>
            </a:r>
            <a:endParaRPr lang="en-US" dirty="0" smtClean="0"/>
          </a:p>
          <a:p>
            <a:r>
              <a:rPr lang="en-US" dirty="0" smtClean="0"/>
              <a:t>Bivariate analysis – Scatter plot</a:t>
            </a:r>
          </a:p>
          <a:p>
            <a:r>
              <a:rPr lang="en-US" dirty="0" smtClean="0"/>
              <a:t>Multivariate – </a:t>
            </a:r>
            <a:r>
              <a:rPr lang="en-US" dirty="0" err="1" smtClean="0"/>
              <a:t>Heatmap</a:t>
            </a:r>
            <a:r>
              <a:rPr lang="en-US" dirty="0" smtClean="0"/>
              <a:t>, </a:t>
            </a:r>
            <a:r>
              <a:rPr lang="en-US" dirty="0" err="1" smtClean="0"/>
              <a:t>Histplot</a:t>
            </a:r>
            <a:r>
              <a:rPr lang="en-US" dirty="0" smtClean="0"/>
              <a:t>, Count plot, Line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4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Learning</a:t>
            </a:r>
          </a:p>
          <a:p>
            <a:r>
              <a:rPr lang="en-US" dirty="0" smtClean="0"/>
              <a:t>Monitoring</a:t>
            </a:r>
          </a:p>
          <a:p>
            <a:r>
              <a:rPr lang="en-US" dirty="0" smtClean="0"/>
              <a:t>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8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Model Comparison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0" t="32338" r="24008" b="22176"/>
          <a:stretch/>
        </p:blipFill>
        <p:spPr bwMode="auto">
          <a:xfrm>
            <a:off x="304800" y="1752600"/>
            <a:ext cx="8638784" cy="377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66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analysis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t="56474" r="33155" b="24790"/>
          <a:stretch/>
        </p:blipFill>
        <p:spPr bwMode="auto">
          <a:xfrm>
            <a:off x="1143000" y="2209800"/>
            <a:ext cx="7344427" cy="1327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03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327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Name :Industrial Copper Modelling  </vt:lpstr>
      <vt:lpstr>Problem Understanding</vt:lpstr>
      <vt:lpstr>Solution</vt:lpstr>
      <vt:lpstr>Goal of the project</vt:lpstr>
      <vt:lpstr>Benefit from the project:</vt:lpstr>
      <vt:lpstr>EDA</vt:lpstr>
      <vt:lpstr>Diagnosis Analysis</vt:lpstr>
      <vt:lpstr> Model Comparison</vt:lpstr>
      <vt:lpstr>Predictive analysis</vt:lpstr>
    </vt:vector>
  </TitlesOfParts>
  <Company>IndianOil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home</dc:creator>
  <cp:lastModifiedBy>HP</cp:lastModifiedBy>
  <cp:revision>14</cp:revision>
  <dcterms:created xsi:type="dcterms:W3CDTF">2024-03-21T14:08:55Z</dcterms:created>
  <dcterms:modified xsi:type="dcterms:W3CDTF">2024-05-21T15:58:10Z</dcterms:modified>
</cp:coreProperties>
</file>