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4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4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0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049D-909C-4004-AC5E-55AA9C990B9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1601-4232-4ED4-A714-74A8F3D8B88B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Guvi Company Profile: Valuation, Funding &amp; Investors 2024 | PitchBoo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-228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78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Project Name </a:t>
            </a:r>
            <a:r>
              <a:rPr lang="en-US" dirty="0" smtClean="0"/>
              <a:t>:</a:t>
            </a:r>
            <a:r>
              <a:rPr lang="en-US" dirty="0" err="1" smtClean="0"/>
              <a:t>PhonePe</a:t>
            </a:r>
            <a:r>
              <a:rPr lang="en-US" dirty="0" smtClean="0"/>
              <a:t> Pulse: </a:t>
            </a:r>
            <a:r>
              <a:rPr lang="en-US" smtClean="0"/>
              <a:t>Data Visualization </a:t>
            </a:r>
            <a:r>
              <a:rPr lang="en-US" dirty="0" smtClean="0"/>
              <a:t>and Exploration.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Name- </a:t>
            </a:r>
            <a:r>
              <a:rPr lang="en-US" b="1" dirty="0" err="1" smtClean="0"/>
              <a:t>Vikram</a:t>
            </a:r>
            <a:r>
              <a:rPr lang="en-US" b="1" dirty="0" smtClean="0"/>
              <a:t> </a:t>
            </a:r>
            <a:r>
              <a:rPr lang="en-US" b="1" dirty="0" err="1" smtClean="0"/>
              <a:t>Pratap</a:t>
            </a:r>
            <a:r>
              <a:rPr lang="en-US" b="1" dirty="0" smtClean="0"/>
              <a:t> Singh</a:t>
            </a:r>
          </a:p>
          <a:p>
            <a:r>
              <a:rPr lang="en-US" b="1" dirty="0" smtClean="0"/>
              <a:t>Master in Data Science- </a:t>
            </a:r>
            <a:r>
              <a:rPr lang="en-US" b="1" dirty="0" err="1" smtClean="0"/>
              <a:t>Guvi</a:t>
            </a:r>
            <a:endParaRPr lang="en-US" b="1" dirty="0" smtClean="0"/>
          </a:p>
          <a:p>
            <a:r>
              <a:rPr lang="en-US" b="1" dirty="0" smtClean="0"/>
              <a:t>Email </a:t>
            </a:r>
            <a:r>
              <a:rPr lang="en-US" b="1" smtClean="0"/>
              <a:t>– sify.vikram@gmail.com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59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lvl="2"/>
            <a:r>
              <a:rPr lang="en-US" sz="2500" dirty="0"/>
              <a:t>The </a:t>
            </a:r>
            <a:r>
              <a:rPr lang="en-US" sz="2500" dirty="0" err="1"/>
              <a:t>Phonepe</a:t>
            </a:r>
            <a:r>
              <a:rPr lang="en-US" sz="2500" dirty="0"/>
              <a:t> pulse </a:t>
            </a:r>
            <a:r>
              <a:rPr lang="en-US" sz="2500" dirty="0" err="1"/>
              <a:t>Github</a:t>
            </a:r>
            <a:r>
              <a:rPr lang="en-US" sz="2500" dirty="0"/>
              <a:t> repository contains a large amount of data related </a:t>
            </a:r>
            <a:r>
              <a:rPr lang="en-US" sz="2500" dirty="0" smtClean="0"/>
              <a:t>to various </a:t>
            </a:r>
            <a:r>
              <a:rPr lang="en-US" sz="2500" dirty="0"/>
              <a:t>metrics and statistics. </a:t>
            </a:r>
            <a:endParaRPr lang="en-US" sz="2500" dirty="0" smtClean="0"/>
          </a:p>
          <a:p>
            <a:pPr lvl="2"/>
            <a:r>
              <a:rPr lang="en-US" sz="2500" dirty="0" smtClean="0"/>
              <a:t>The </a:t>
            </a:r>
            <a:r>
              <a:rPr lang="en-US" sz="2500" dirty="0"/>
              <a:t>goal is to extract this data and process it to </a:t>
            </a:r>
            <a:r>
              <a:rPr lang="en-US" sz="2500" dirty="0" smtClean="0"/>
              <a:t>obtain insights </a:t>
            </a:r>
            <a:r>
              <a:rPr lang="en-US" sz="2500" dirty="0"/>
              <a:t>and information that can be visualized in a user-friendly manner.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417312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Extract data from the </a:t>
            </a:r>
            <a:r>
              <a:rPr lang="en-US" dirty="0" err="1"/>
              <a:t>Phonepe</a:t>
            </a:r>
            <a:r>
              <a:rPr lang="en-US" dirty="0"/>
              <a:t> pulse </a:t>
            </a:r>
            <a:r>
              <a:rPr lang="en-US" dirty="0" err="1"/>
              <a:t>Github</a:t>
            </a:r>
            <a:r>
              <a:rPr lang="en-US" dirty="0"/>
              <a:t> repository through scripting and</a:t>
            </a:r>
          </a:p>
          <a:p>
            <a:pPr marL="0" indent="0">
              <a:buNone/>
            </a:pPr>
            <a:r>
              <a:rPr lang="en-US" dirty="0" smtClean="0"/>
              <a:t>          clone </a:t>
            </a:r>
            <a:r>
              <a:rPr lang="en-US" dirty="0"/>
              <a:t>it..</a:t>
            </a:r>
          </a:p>
          <a:p>
            <a:pPr marL="0" indent="0">
              <a:buNone/>
            </a:pPr>
            <a:r>
              <a:rPr lang="en-US" dirty="0" smtClean="0"/>
              <a:t>2.       Transform </a:t>
            </a:r>
            <a:r>
              <a:rPr lang="en-US" dirty="0"/>
              <a:t>the data into a suitable format and perform any necessary cleaning</a:t>
            </a:r>
          </a:p>
          <a:p>
            <a:pPr marL="0" indent="0">
              <a:buNone/>
            </a:pPr>
            <a:r>
              <a:rPr lang="en-US" dirty="0" smtClean="0"/>
              <a:t>           and </a:t>
            </a:r>
            <a:r>
              <a:rPr lang="en-US" dirty="0"/>
              <a:t>pre-processing steps.</a:t>
            </a:r>
          </a:p>
          <a:p>
            <a:pPr marL="0" indent="0">
              <a:buNone/>
            </a:pPr>
            <a:r>
              <a:rPr lang="en-US" dirty="0" smtClean="0"/>
              <a:t>3.        Insert </a:t>
            </a:r>
            <a:r>
              <a:rPr lang="en-US" dirty="0"/>
              <a:t>the transformed data into a MySQL database for efficient storage and</a:t>
            </a:r>
          </a:p>
          <a:p>
            <a:pPr marL="0" indent="0">
              <a:buNone/>
            </a:pPr>
            <a:r>
              <a:rPr lang="en-US" dirty="0" smtClean="0"/>
              <a:t>          retrieval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4.       Create </a:t>
            </a:r>
            <a:r>
              <a:rPr lang="en-US" dirty="0"/>
              <a:t>a live geo visualization dashboard using </a:t>
            </a:r>
            <a:r>
              <a:rPr lang="en-US" dirty="0" err="1"/>
              <a:t>Streamlit</a:t>
            </a:r>
            <a:r>
              <a:rPr lang="en-US" dirty="0"/>
              <a:t> and </a:t>
            </a:r>
            <a:r>
              <a:rPr lang="en-US" dirty="0" err="1"/>
              <a:t>Plotly</a:t>
            </a:r>
            <a:r>
              <a:rPr lang="en-US" dirty="0"/>
              <a:t> in Python</a:t>
            </a:r>
          </a:p>
          <a:p>
            <a:pPr marL="0" indent="0">
              <a:buNone/>
            </a:pPr>
            <a:r>
              <a:rPr lang="en-US" dirty="0" smtClean="0"/>
              <a:t>          to </a:t>
            </a:r>
            <a:r>
              <a:rPr lang="en-US" dirty="0"/>
              <a:t>display the data in an interactive and visually appealing manner.</a:t>
            </a:r>
          </a:p>
          <a:p>
            <a:pPr marL="0" indent="0">
              <a:buNone/>
            </a:pPr>
            <a:r>
              <a:rPr lang="en-US" dirty="0" smtClean="0"/>
              <a:t>5.       Fetch </a:t>
            </a:r>
            <a:r>
              <a:rPr lang="en-US" dirty="0"/>
              <a:t>the data from the MySQL database to display in the dashboard.</a:t>
            </a:r>
          </a:p>
          <a:p>
            <a:pPr marL="0" indent="0">
              <a:buNone/>
            </a:pPr>
            <a:r>
              <a:rPr lang="en-US" dirty="0" smtClean="0"/>
              <a:t>6.       Provide </a:t>
            </a:r>
            <a:r>
              <a:rPr lang="en-US" dirty="0"/>
              <a:t>at least 10 different dropdown options for users to select </a:t>
            </a:r>
            <a:r>
              <a:rPr lang="en-US" dirty="0" smtClean="0"/>
              <a:t>different</a:t>
            </a:r>
          </a:p>
          <a:p>
            <a:pPr marL="0" indent="0">
              <a:buNone/>
            </a:pPr>
            <a:r>
              <a:rPr lang="en-US" dirty="0" smtClean="0"/>
              <a:t>          facts and figures to display on the dashboard.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1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The goal is to extract this data and process it to </a:t>
            </a:r>
            <a:r>
              <a:rPr lang="en-US" sz="2500" dirty="0" smtClean="0"/>
              <a:t>obtain insights </a:t>
            </a:r>
            <a:r>
              <a:rPr lang="en-US" sz="2500" dirty="0"/>
              <a:t>and information that can be visualized in a user-friendly manner.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9263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u="sng" dirty="0"/>
              <a:t>Data extraction: </a:t>
            </a:r>
            <a:r>
              <a:rPr lang="en-US" dirty="0"/>
              <a:t>Clone the </a:t>
            </a:r>
            <a:r>
              <a:rPr lang="en-US" dirty="0" err="1"/>
              <a:t>Github</a:t>
            </a:r>
            <a:r>
              <a:rPr lang="en-US" dirty="0"/>
              <a:t> using scripting to fetch the data from </a:t>
            </a:r>
            <a:r>
              <a:rPr lang="en-US" dirty="0" smtClean="0"/>
              <a:t>the </a:t>
            </a:r>
            <a:r>
              <a:rPr lang="en-US" dirty="0" err="1" smtClean="0"/>
              <a:t>Phonepe</a:t>
            </a:r>
            <a:r>
              <a:rPr lang="en-US" dirty="0" smtClean="0"/>
              <a:t> </a:t>
            </a:r>
            <a:r>
              <a:rPr lang="en-US" dirty="0"/>
              <a:t>pulse </a:t>
            </a:r>
            <a:r>
              <a:rPr lang="en-US" dirty="0" err="1"/>
              <a:t>Github</a:t>
            </a:r>
            <a:r>
              <a:rPr lang="en-US" dirty="0"/>
              <a:t> repository and store it in a suitable format such as </a:t>
            </a:r>
            <a:r>
              <a:rPr lang="en-US" dirty="0" smtClean="0"/>
              <a:t>CSV or </a:t>
            </a:r>
            <a:r>
              <a:rPr lang="en-US" dirty="0"/>
              <a:t>JSON.</a:t>
            </a:r>
          </a:p>
          <a:p>
            <a:r>
              <a:rPr lang="en-US" b="1" u="sng" dirty="0" smtClean="0"/>
              <a:t>Data </a:t>
            </a:r>
            <a:r>
              <a:rPr lang="en-US" b="1" u="sng" dirty="0"/>
              <a:t>transformation: </a:t>
            </a:r>
            <a:r>
              <a:rPr lang="en-US" dirty="0"/>
              <a:t>Use a scripting language such as Python, along </a:t>
            </a:r>
            <a:r>
              <a:rPr lang="en-US" dirty="0" smtClean="0"/>
              <a:t>with libraries </a:t>
            </a:r>
            <a:r>
              <a:rPr lang="en-US" dirty="0"/>
              <a:t>such as Pandas, to manipulate and pre-process the data. This </a:t>
            </a:r>
            <a:r>
              <a:rPr lang="en-US" dirty="0" smtClean="0"/>
              <a:t>may include </a:t>
            </a:r>
            <a:r>
              <a:rPr lang="en-US" dirty="0"/>
              <a:t>cleaning the data, handling missing values, and transforming the </a:t>
            </a:r>
            <a:r>
              <a:rPr lang="en-US" dirty="0" smtClean="0"/>
              <a:t>data into </a:t>
            </a:r>
            <a:r>
              <a:rPr lang="en-US" dirty="0"/>
              <a:t>a format suitable for analysis and visualization.</a:t>
            </a:r>
          </a:p>
          <a:p>
            <a:r>
              <a:rPr lang="en-US" b="1" u="sng" dirty="0" smtClean="0"/>
              <a:t>Database </a:t>
            </a:r>
            <a:r>
              <a:rPr lang="en-US" b="1" u="sng" dirty="0"/>
              <a:t>insertion: </a:t>
            </a:r>
            <a:r>
              <a:rPr lang="en-US" dirty="0"/>
              <a:t>Use the "</a:t>
            </a:r>
            <a:r>
              <a:rPr lang="en-US" dirty="0" err="1"/>
              <a:t>mysql</a:t>
            </a:r>
            <a:r>
              <a:rPr lang="en-US" dirty="0"/>
              <a:t>-connector-python" library in Python </a:t>
            </a:r>
            <a:r>
              <a:rPr lang="en-US" dirty="0" smtClean="0"/>
              <a:t>to connect </a:t>
            </a:r>
            <a:r>
              <a:rPr lang="en-US" dirty="0"/>
              <a:t>to a MySQL database and insert the transformed data using </a:t>
            </a:r>
            <a:r>
              <a:rPr lang="en-US" dirty="0" smtClean="0"/>
              <a:t>SQL commands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500" b="1" u="sng" dirty="0"/>
              <a:t>Dashboard creation: </a:t>
            </a:r>
            <a:r>
              <a:rPr lang="en-US" sz="2500" dirty="0"/>
              <a:t>Use the </a:t>
            </a:r>
            <a:r>
              <a:rPr lang="en-US" sz="2500" dirty="0" err="1"/>
              <a:t>Streamlit</a:t>
            </a:r>
            <a:r>
              <a:rPr lang="en-US" sz="2500" dirty="0"/>
              <a:t> and </a:t>
            </a:r>
            <a:r>
              <a:rPr lang="en-US" sz="2500" dirty="0" err="1"/>
              <a:t>Plotly</a:t>
            </a:r>
            <a:r>
              <a:rPr lang="en-US" sz="2500" dirty="0"/>
              <a:t> libraries in Python to </a:t>
            </a:r>
            <a:r>
              <a:rPr lang="en-US" sz="2500" dirty="0" smtClean="0"/>
              <a:t>create an </a:t>
            </a:r>
            <a:r>
              <a:rPr lang="en-US" sz="2500" dirty="0"/>
              <a:t>interactive and visually appealing dashboard. </a:t>
            </a:r>
            <a:r>
              <a:rPr lang="en-US" sz="2500" dirty="0" err="1"/>
              <a:t>Plotly's</a:t>
            </a:r>
            <a:r>
              <a:rPr lang="en-US" sz="2500" dirty="0"/>
              <a:t> built-in geo </a:t>
            </a:r>
            <a:r>
              <a:rPr lang="en-US" sz="2500" dirty="0" smtClean="0"/>
              <a:t>map functions </a:t>
            </a:r>
            <a:r>
              <a:rPr lang="en-US" sz="2500" dirty="0"/>
              <a:t>can be used to display the data on a map and </a:t>
            </a:r>
            <a:r>
              <a:rPr lang="en-US" sz="2500" dirty="0" err="1"/>
              <a:t>Streamlit</a:t>
            </a:r>
            <a:r>
              <a:rPr lang="en-US" sz="2500" dirty="0"/>
              <a:t> can be </a:t>
            </a:r>
            <a:r>
              <a:rPr lang="en-US" sz="2500" dirty="0" smtClean="0"/>
              <a:t>used to </a:t>
            </a:r>
            <a:r>
              <a:rPr lang="en-US" sz="2500" dirty="0"/>
              <a:t>create a user-friendly interface with multiple dropdown options for users </a:t>
            </a:r>
            <a:r>
              <a:rPr lang="en-US" sz="2500" dirty="0" smtClean="0"/>
              <a:t>to select </a:t>
            </a:r>
            <a:r>
              <a:rPr lang="en-US" sz="2500" dirty="0"/>
              <a:t>different facts and figures to display.</a:t>
            </a:r>
          </a:p>
          <a:p>
            <a:r>
              <a:rPr lang="en-US" sz="2500" b="1" u="sng" dirty="0" smtClean="0"/>
              <a:t>Data </a:t>
            </a:r>
            <a:r>
              <a:rPr lang="en-US" sz="2500" b="1" u="sng" dirty="0"/>
              <a:t>retrieval: </a:t>
            </a:r>
            <a:r>
              <a:rPr lang="en-US" sz="2500" dirty="0"/>
              <a:t>Use the "</a:t>
            </a:r>
            <a:r>
              <a:rPr lang="en-US" sz="2500" dirty="0" err="1"/>
              <a:t>mysql</a:t>
            </a:r>
            <a:r>
              <a:rPr lang="en-US" sz="2500" dirty="0"/>
              <a:t>-connector-python" library to connect to </a:t>
            </a:r>
            <a:r>
              <a:rPr lang="en-US" sz="2500" dirty="0" smtClean="0"/>
              <a:t>the MySQL </a:t>
            </a:r>
            <a:r>
              <a:rPr lang="en-US" sz="2500" dirty="0"/>
              <a:t>database and fetch the data into a Pandas </a:t>
            </a:r>
            <a:r>
              <a:rPr lang="en-US" sz="2500" dirty="0" err="1"/>
              <a:t>dataframe</a:t>
            </a:r>
            <a:r>
              <a:rPr lang="en-US" sz="2500" dirty="0"/>
              <a:t>. Use the data </a:t>
            </a:r>
            <a:r>
              <a:rPr lang="en-US" sz="2500" dirty="0" smtClean="0"/>
              <a:t>in the </a:t>
            </a:r>
            <a:r>
              <a:rPr lang="en-US" sz="2500" dirty="0" err="1"/>
              <a:t>dataframe</a:t>
            </a:r>
            <a:r>
              <a:rPr lang="en-US" sz="2500" dirty="0"/>
              <a:t> to update the dashboard dynamically.</a:t>
            </a:r>
          </a:p>
          <a:p>
            <a:r>
              <a:rPr lang="en-US" sz="2500" dirty="0" smtClean="0"/>
              <a:t> </a:t>
            </a:r>
            <a:r>
              <a:rPr lang="en-US" sz="2500" b="1" u="sng" dirty="0"/>
              <a:t>Deployment</a:t>
            </a:r>
            <a:r>
              <a:rPr lang="en-US" sz="2500" dirty="0"/>
              <a:t>: Ensure the solution is secure, efficient, and user-friendly. </a:t>
            </a:r>
            <a:r>
              <a:rPr lang="en-US" sz="2500" dirty="0" smtClean="0"/>
              <a:t>Test the solution thoroughly and deploy the dashboard publicly, making it accessible to users.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124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Live Geo </a:t>
            </a:r>
            <a:r>
              <a:rPr lang="en-US" sz="2500" dirty="0" err="1" smtClean="0"/>
              <a:t>V</a:t>
            </a:r>
            <a:r>
              <a:rPr lang="en-US" sz="2500" dirty="0" err="1" smtClean="0"/>
              <a:t>isualisation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Dashboard with 10 different drop down questions.</a:t>
            </a:r>
          </a:p>
          <a:p>
            <a:r>
              <a:rPr lang="en-US" sz="2500" dirty="0" smtClean="0"/>
              <a:t>Data is stored in MySQL.</a:t>
            </a:r>
          </a:p>
          <a:p>
            <a:r>
              <a:rPr lang="en-US" sz="2500" dirty="0" smtClean="0"/>
              <a:t>UI created using </a:t>
            </a:r>
            <a:r>
              <a:rPr lang="en-US" sz="2500" dirty="0" err="1" smtClean="0"/>
              <a:t>Streamlit</a:t>
            </a:r>
            <a:r>
              <a:rPr lang="en-US" sz="2500" dirty="0" smtClean="0"/>
              <a:t>.</a:t>
            </a:r>
          </a:p>
          <a:p>
            <a:r>
              <a:rPr lang="en-US" sz="2500" dirty="0" smtClean="0"/>
              <a:t>Dashboard will provide valuable insights about data in </a:t>
            </a:r>
            <a:r>
              <a:rPr lang="en-US" sz="2500" dirty="0" err="1" smtClean="0"/>
              <a:t>P</a:t>
            </a:r>
            <a:r>
              <a:rPr lang="en-US" sz="2500" dirty="0" err="1" smtClean="0"/>
              <a:t>honePe</a:t>
            </a:r>
            <a:r>
              <a:rPr lang="en-US" sz="2500" dirty="0" smtClean="0"/>
              <a:t> pulse </a:t>
            </a:r>
            <a:r>
              <a:rPr lang="en-US" sz="2500" dirty="0" err="1" smtClean="0"/>
              <a:t>G</a:t>
            </a:r>
            <a:r>
              <a:rPr lang="en-US" sz="2500" dirty="0" err="1" smtClean="0"/>
              <a:t>itHub</a:t>
            </a:r>
            <a:r>
              <a:rPr lang="en-US" sz="2500" dirty="0" smtClean="0"/>
              <a:t> repository making it valuable tool for data analysis and decision making.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188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learning outcomes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this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/>
              <a:t>extraction and </a:t>
            </a:r>
            <a:r>
              <a:rPr lang="en-US" dirty="0" smtClean="0"/>
              <a:t>processing.</a:t>
            </a:r>
          </a:p>
          <a:p>
            <a:r>
              <a:rPr lang="en-US" dirty="0"/>
              <a:t>Database </a:t>
            </a:r>
            <a:r>
              <a:rPr lang="en-US" dirty="0" smtClean="0"/>
              <a:t>management.</a:t>
            </a:r>
          </a:p>
          <a:p>
            <a:r>
              <a:rPr lang="en-US" dirty="0"/>
              <a:t>Visualization and dashboard </a:t>
            </a:r>
            <a:r>
              <a:rPr lang="en-US" dirty="0" smtClean="0"/>
              <a:t>creation.</a:t>
            </a:r>
          </a:p>
          <a:p>
            <a:r>
              <a:rPr lang="en-US" dirty="0"/>
              <a:t>Geo </a:t>
            </a:r>
            <a:r>
              <a:rPr lang="en-US" dirty="0" smtClean="0"/>
              <a:t>visualization.</a:t>
            </a:r>
          </a:p>
          <a:p>
            <a:r>
              <a:rPr lang="en-US" dirty="0"/>
              <a:t>Dynamic </a:t>
            </a:r>
            <a:r>
              <a:rPr lang="en-US" dirty="0" smtClean="0"/>
              <a:t>updating.</a:t>
            </a:r>
          </a:p>
          <a:p>
            <a:r>
              <a:rPr lang="en-US" dirty="0"/>
              <a:t>Project development and </a:t>
            </a:r>
            <a:r>
              <a:rPr lang="en-US" dirty="0" smtClean="0"/>
              <a:t>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24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Project Name :PhonePe Pulse: Data Visualization and Exploration. </vt:lpstr>
      <vt:lpstr>Problem  Understanding</vt:lpstr>
      <vt:lpstr>Solution</vt:lpstr>
      <vt:lpstr>Goal of the project</vt:lpstr>
      <vt:lpstr>Approach</vt:lpstr>
      <vt:lpstr>Approach</vt:lpstr>
      <vt:lpstr>Results</vt:lpstr>
      <vt:lpstr>The learning outcomes  of this project</vt:lpstr>
    </vt:vector>
  </TitlesOfParts>
  <Company>IndianOil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home</dc:creator>
  <cp:lastModifiedBy>HP</cp:lastModifiedBy>
  <cp:revision>11</cp:revision>
  <dcterms:created xsi:type="dcterms:W3CDTF">2024-03-21T14:08:55Z</dcterms:created>
  <dcterms:modified xsi:type="dcterms:W3CDTF">2024-04-05T17:52:32Z</dcterms:modified>
</cp:coreProperties>
</file>