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0" r:id="rId2"/>
    <p:sldId id="257" r:id="rId3"/>
    <p:sldId id="258" r:id="rId4"/>
    <p:sldId id="259" r:id="rId5"/>
    <p:sldId id="260" r:id="rId6"/>
    <p:sldId id="261" r:id="rId7"/>
    <p:sldId id="262" r:id="rId8"/>
    <p:sldId id="263" r:id="rId9"/>
    <p:sldId id="264" r:id="rId10"/>
    <p:sldId id="265" r:id="rId11"/>
    <p:sldId id="267" r:id="rId12"/>
    <p:sldId id="270" r:id="rId13"/>
    <p:sldId id="271" r:id="rId14"/>
    <p:sldId id="273" r:id="rId15"/>
    <p:sldId id="269" r:id="rId16"/>
    <p:sldId id="283" r:id="rId17"/>
    <p:sldId id="290" r:id="rId18"/>
    <p:sldId id="288" r:id="rId19"/>
    <p:sldId id="326" r:id="rId20"/>
    <p:sldId id="327" r:id="rId21"/>
    <p:sldId id="33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0" autoAdjust="0"/>
    <p:restoredTop sz="94646" autoAdjust="0"/>
  </p:normalViewPr>
  <p:slideViewPr>
    <p:cSldViewPr>
      <p:cViewPr>
        <p:scale>
          <a:sx n="116" d="100"/>
          <a:sy n="116" d="100"/>
        </p:scale>
        <p:origin x="-760" y="4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93242-1627-4472-9927-94342673F3B1}" type="datetimeFigureOut">
              <a:rPr lang="en-GB" smtClean="0"/>
              <a:pPr/>
              <a:t>18/11/15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02B69-DCC0-4AD5-AF05-5C7C01EF372C}" type="slidenum">
              <a:rPr lang="en-GB" smtClean="0"/>
              <a:pPr/>
              <a:t>‹#›</a:t>
            </a:fld>
            <a:endParaRPr lang="en-GB"/>
          </a:p>
        </p:txBody>
      </p:sp>
    </p:spTree>
    <p:extLst>
      <p:ext uri="{BB962C8B-B14F-4D97-AF65-F5344CB8AC3E}">
        <p14:creationId xmlns:p14="http://schemas.microsoft.com/office/powerpoint/2010/main" val="352052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002B69-DCC0-4AD5-AF05-5C7C01EF372C}" type="slidenum">
              <a:rPr lang="en-GB" smtClean="0"/>
              <a:pPr/>
              <a:t>1</a:t>
            </a:fld>
            <a:endParaRPr lang="en-GB"/>
          </a:p>
        </p:txBody>
      </p:sp>
    </p:spTree>
    <p:extLst>
      <p:ext uri="{BB962C8B-B14F-4D97-AF65-F5344CB8AC3E}">
        <p14:creationId xmlns:p14="http://schemas.microsoft.com/office/powerpoint/2010/main" val="260000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18/11/15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7042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18/11/15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7055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18/11/15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73439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18/11/15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3732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29DB4-C523-4B8F-96AB-42E1E7AFD346}" type="datetimeFigureOut">
              <a:rPr lang="en-GB" smtClean="0"/>
              <a:pPr/>
              <a:t>18/11/15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44954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E29DB4-C523-4B8F-96AB-42E1E7AFD346}" type="datetimeFigureOut">
              <a:rPr lang="en-GB" smtClean="0"/>
              <a:pPr/>
              <a:t>18/11/15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092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E29DB4-C523-4B8F-96AB-42E1E7AFD346}" type="datetimeFigureOut">
              <a:rPr lang="en-GB" smtClean="0"/>
              <a:pPr/>
              <a:t>18/11/15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508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E29DB4-C523-4B8F-96AB-42E1E7AFD346}" type="datetimeFigureOut">
              <a:rPr lang="en-GB" smtClean="0"/>
              <a:pPr/>
              <a:t>18/11/15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6685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29DB4-C523-4B8F-96AB-42E1E7AFD346}" type="datetimeFigureOut">
              <a:rPr lang="en-GB" smtClean="0"/>
              <a:pPr/>
              <a:t>18/11/15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15819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18/11/15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74410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18/11/15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242032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9DB4-C523-4B8F-96AB-42E1E7AFD346}" type="datetimeFigureOut">
              <a:rPr lang="en-GB" smtClean="0"/>
              <a:pPr/>
              <a:t>18/11/15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E1B32-7A56-45E4-A428-2A4F0D84B108}" type="slidenum">
              <a:rPr lang="en-GB" smtClean="0"/>
              <a:pPr/>
              <a:t>‹#›</a:t>
            </a:fld>
            <a:endParaRPr lang="en-GB"/>
          </a:p>
        </p:txBody>
      </p:sp>
    </p:spTree>
    <p:extLst>
      <p:ext uri="{BB962C8B-B14F-4D97-AF65-F5344CB8AC3E}">
        <p14:creationId xmlns:p14="http://schemas.microsoft.com/office/powerpoint/2010/main" val="420129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4" Type="http://schemas.openxmlformats.org/officeDocument/2006/relationships/slide" Target="slide3.xml"/><Relationship Id="rId5" Type="http://schemas.openxmlformats.org/officeDocument/2006/relationships/slide" Target="slide4.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slide" Target="slide8.xml"/><Relationship Id="rId9" Type="http://schemas.openxmlformats.org/officeDocument/2006/relationships/slide" Target="slide5.xml"/><Relationship Id="rId10" Type="http://schemas.openxmlformats.org/officeDocument/2006/relationships/slide" Target="slide9.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slide" Target="slide14.xml"/><Relationship Id="rId5"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5"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slide" Target="slide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slide" Target="slide10.xml"/><Relationship Id="rId5" Type="http://schemas.openxmlformats.org/officeDocument/2006/relationships/slide" Target="slide11.xml"/><Relationship Id="rId6" Type="http://schemas.openxmlformats.org/officeDocument/2006/relationships/slide" Target="slide12.xml"/><Relationship Id="rId7" Type="http://schemas.openxmlformats.org/officeDocument/2006/relationships/slide" Target="slide21.xml"/><Relationship Id="rId1" Type="http://schemas.openxmlformats.org/officeDocument/2006/relationships/slideLayout" Target="../slideLayouts/slideLayout2.xml"/><Relationship Id="rId2"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3" action="ppaction://hlinksldjump"/>
          </p:cNvPr>
          <p:cNvSpPr txBox="1"/>
          <p:nvPr/>
        </p:nvSpPr>
        <p:spPr>
          <a:xfrm>
            <a:off x="840413" y="6387068"/>
            <a:ext cx="780983" cy="261610"/>
          </a:xfrm>
          <a:prstGeom prst="rect">
            <a:avLst/>
          </a:prstGeom>
          <a:noFill/>
        </p:spPr>
        <p:txBody>
          <a:bodyPr wrap="none" rtlCol="0">
            <a:spAutoFit/>
          </a:bodyPr>
          <a:lstStyle/>
          <a:p>
            <a:r>
              <a:rPr lang="en-GB" sz="1100" dirty="0" smtClean="0">
                <a:hlinkClick r:id="rId3" action="ppaction://hlinksldjump"/>
              </a:rPr>
              <a:t>ABOUT US</a:t>
            </a:r>
            <a:endParaRPr lang="en-GB" sz="1100" dirty="0"/>
          </a:p>
        </p:txBody>
      </p:sp>
      <p:sp>
        <p:nvSpPr>
          <p:cNvPr id="13" name="TextBox 12">
            <a:hlinkClick r:id="rId4" action="ppaction://hlinksldjump"/>
          </p:cNvPr>
          <p:cNvSpPr txBox="1"/>
          <p:nvPr/>
        </p:nvSpPr>
        <p:spPr>
          <a:xfrm>
            <a:off x="1907704" y="6387068"/>
            <a:ext cx="811441" cy="261610"/>
          </a:xfrm>
          <a:prstGeom prst="rect">
            <a:avLst/>
          </a:prstGeom>
          <a:noFill/>
        </p:spPr>
        <p:txBody>
          <a:bodyPr wrap="none" rtlCol="0">
            <a:spAutoFit/>
          </a:bodyPr>
          <a:lstStyle/>
          <a:p>
            <a:r>
              <a:rPr lang="en-GB" sz="1100" dirty="0" smtClean="0">
                <a:hlinkClick r:id="rId4" action="ppaction://hlinksldjump"/>
              </a:rPr>
              <a:t>PRODUCTS</a:t>
            </a:r>
            <a:endParaRPr lang="en-GB" sz="1100" dirty="0"/>
          </a:p>
        </p:txBody>
      </p:sp>
      <p:sp>
        <p:nvSpPr>
          <p:cNvPr id="15" name="TextBox 14"/>
          <p:cNvSpPr txBox="1"/>
          <p:nvPr/>
        </p:nvSpPr>
        <p:spPr>
          <a:xfrm>
            <a:off x="2987824" y="6387068"/>
            <a:ext cx="660758" cy="261610"/>
          </a:xfrm>
          <a:prstGeom prst="rect">
            <a:avLst/>
          </a:prstGeom>
          <a:noFill/>
        </p:spPr>
        <p:txBody>
          <a:bodyPr wrap="none" rtlCol="0">
            <a:spAutoFit/>
          </a:bodyPr>
          <a:lstStyle/>
          <a:p>
            <a:r>
              <a:rPr lang="en-GB" sz="1100" dirty="0" smtClean="0">
                <a:hlinkClick r:id="rId5" action="ppaction://hlinksldjump"/>
              </a:rPr>
              <a:t>PRICING</a:t>
            </a:r>
            <a:endParaRPr lang="en-GB" sz="1100" dirty="0"/>
          </a:p>
        </p:txBody>
      </p:sp>
      <p:sp>
        <p:nvSpPr>
          <p:cNvPr id="16" name="TextBox 15"/>
          <p:cNvSpPr txBox="1"/>
          <p:nvPr/>
        </p:nvSpPr>
        <p:spPr>
          <a:xfrm>
            <a:off x="5175127" y="6387068"/>
            <a:ext cx="534121" cy="261610"/>
          </a:xfrm>
          <a:prstGeom prst="rect">
            <a:avLst/>
          </a:prstGeom>
          <a:noFill/>
        </p:spPr>
        <p:txBody>
          <a:bodyPr wrap="none" rtlCol="0">
            <a:spAutoFit/>
          </a:bodyPr>
          <a:lstStyle/>
          <a:p>
            <a:r>
              <a:rPr lang="en-GB" sz="1100" dirty="0" smtClean="0">
                <a:hlinkClick r:id="rId6" action="ppaction://hlinksldjump"/>
              </a:rPr>
              <a:t>NEWS</a:t>
            </a:r>
            <a:endParaRPr lang="en-GB" sz="1100" dirty="0"/>
          </a:p>
        </p:txBody>
      </p:sp>
      <p:sp>
        <p:nvSpPr>
          <p:cNvPr id="17" name="TextBox 16"/>
          <p:cNvSpPr txBox="1"/>
          <p:nvPr/>
        </p:nvSpPr>
        <p:spPr>
          <a:xfrm>
            <a:off x="6084168" y="6387068"/>
            <a:ext cx="925253" cy="261610"/>
          </a:xfrm>
          <a:prstGeom prst="rect">
            <a:avLst/>
          </a:prstGeom>
          <a:noFill/>
        </p:spPr>
        <p:txBody>
          <a:bodyPr wrap="none" rtlCol="0">
            <a:spAutoFit/>
          </a:bodyPr>
          <a:lstStyle/>
          <a:p>
            <a:r>
              <a:rPr lang="en-GB" sz="1100" dirty="0" smtClean="0">
                <a:hlinkClick r:id="rId7" action="ppaction://hlinksldjump"/>
              </a:rPr>
              <a:t>CONTACT US</a:t>
            </a:r>
            <a:endParaRPr lang="en-GB" sz="1100" dirty="0"/>
          </a:p>
        </p:txBody>
      </p:sp>
      <p:sp>
        <p:nvSpPr>
          <p:cNvPr id="18" name="TextBox 17"/>
          <p:cNvSpPr txBox="1"/>
          <p:nvPr/>
        </p:nvSpPr>
        <p:spPr>
          <a:xfrm>
            <a:off x="7380312" y="6387068"/>
            <a:ext cx="670376" cy="261610"/>
          </a:xfrm>
          <a:prstGeom prst="rect">
            <a:avLst/>
          </a:prstGeom>
          <a:noFill/>
        </p:spPr>
        <p:txBody>
          <a:bodyPr wrap="none" rtlCol="0">
            <a:spAutoFit/>
          </a:bodyPr>
          <a:lstStyle/>
          <a:p>
            <a:r>
              <a:rPr lang="en-GB" sz="1100" dirty="0" smtClean="0">
                <a:hlinkClick r:id="rId8" action="ppaction://hlinksldjump"/>
              </a:rPr>
              <a:t>SIGN-UP</a:t>
            </a:r>
            <a:endParaRPr lang="en-GB" sz="1100" dirty="0"/>
          </a:p>
        </p:txBody>
      </p:sp>
      <p:sp>
        <p:nvSpPr>
          <p:cNvPr id="11" name="Rectangle 10"/>
          <p:cNvSpPr/>
          <p:nvPr/>
        </p:nvSpPr>
        <p:spPr>
          <a:xfrm>
            <a:off x="3074964" y="2475238"/>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080588" y="3229817"/>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876168" y="6387068"/>
            <a:ext cx="965329" cy="261610"/>
          </a:xfrm>
          <a:prstGeom prst="rect">
            <a:avLst/>
          </a:prstGeom>
          <a:noFill/>
        </p:spPr>
        <p:txBody>
          <a:bodyPr wrap="none" rtlCol="0">
            <a:spAutoFit/>
          </a:bodyPr>
          <a:lstStyle/>
          <a:p>
            <a:r>
              <a:rPr lang="en-GB" sz="1100" dirty="0" smtClean="0">
                <a:hlinkClick r:id="rId9" action="ppaction://hlinksldjump"/>
              </a:rPr>
              <a:t>DOWNLOADS</a:t>
            </a:r>
            <a:endParaRPr lang="en-GB" sz="1100" dirty="0"/>
          </a:p>
        </p:txBody>
      </p:sp>
      <p:sp>
        <p:nvSpPr>
          <p:cNvPr id="21" name="TextBox 20"/>
          <p:cNvSpPr txBox="1"/>
          <p:nvPr/>
        </p:nvSpPr>
        <p:spPr>
          <a:xfrm>
            <a:off x="3803889" y="2566879"/>
            <a:ext cx="878767" cy="261610"/>
          </a:xfrm>
          <a:prstGeom prst="rect">
            <a:avLst/>
          </a:prstGeom>
          <a:noFill/>
        </p:spPr>
        <p:txBody>
          <a:bodyPr wrap="none" rtlCol="0">
            <a:spAutoFit/>
          </a:bodyPr>
          <a:lstStyle/>
          <a:p>
            <a:r>
              <a:rPr lang="en-GB" sz="1100" dirty="0" smtClean="0">
                <a:solidFill>
                  <a:schemeClr val="tx1">
                    <a:lumMod val="50000"/>
                    <a:lumOff val="50000"/>
                  </a:schemeClr>
                </a:solidFill>
              </a:rPr>
              <a:t>USER NAME</a:t>
            </a:r>
            <a:endParaRPr lang="en-GB" sz="1100" dirty="0">
              <a:solidFill>
                <a:schemeClr val="tx1">
                  <a:lumMod val="50000"/>
                  <a:lumOff val="50000"/>
                </a:schemeClr>
              </a:solidFill>
            </a:endParaRPr>
          </a:p>
        </p:txBody>
      </p:sp>
      <p:sp>
        <p:nvSpPr>
          <p:cNvPr id="22" name="TextBox 21"/>
          <p:cNvSpPr txBox="1"/>
          <p:nvPr/>
        </p:nvSpPr>
        <p:spPr>
          <a:xfrm>
            <a:off x="3819119" y="3351040"/>
            <a:ext cx="848309" cy="261610"/>
          </a:xfrm>
          <a:prstGeom prst="rect">
            <a:avLst/>
          </a:prstGeom>
          <a:noFill/>
        </p:spPr>
        <p:txBody>
          <a:bodyPr wrap="none" rtlCol="0">
            <a:spAutoFit/>
          </a:bodyPr>
          <a:lstStyle/>
          <a:p>
            <a:r>
              <a:rPr lang="en-GB" sz="1100" dirty="0" smtClean="0">
                <a:solidFill>
                  <a:schemeClr val="tx1">
                    <a:lumMod val="50000"/>
                    <a:lumOff val="50000"/>
                  </a:schemeClr>
                </a:solidFill>
              </a:rPr>
              <a:t>PASSWORD</a:t>
            </a:r>
            <a:endParaRPr lang="en-GB" sz="1100" dirty="0">
              <a:solidFill>
                <a:schemeClr val="tx1">
                  <a:lumMod val="50000"/>
                  <a:lumOff val="50000"/>
                </a:schemeClr>
              </a:solidFill>
            </a:endParaRPr>
          </a:p>
        </p:txBody>
      </p:sp>
      <p:sp>
        <p:nvSpPr>
          <p:cNvPr id="24" name="TextBox 23"/>
          <p:cNvSpPr txBox="1"/>
          <p:nvPr/>
        </p:nvSpPr>
        <p:spPr>
          <a:xfrm>
            <a:off x="3848555" y="4020040"/>
            <a:ext cx="942127" cy="261610"/>
          </a:xfrm>
          <a:prstGeom prst="rect">
            <a:avLst/>
          </a:prstGeom>
          <a:noFill/>
        </p:spPr>
        <p:txBody>
          <a:bodyPr wrap="square" rtlCol="0">
            <a:spAutoFit/>
          </a:bodyPr>
          <a:lstStyle/>
          <a:p>
            <a:pPr algn="ctr"/>
            <a:r>
              <a:rPr lang="en-GB" sz="1100" dirty="0" smtClean="0">
                <a:hlinkClick r:id="rId10" action="ppaction://hlinksldjump"/>
              </a:rPr>
              <a:t>ENTER</a:t>
            </a:r>
            <a:endParaRPr lang="en-GB" sz="1100" dirty="0"/>
          </a:p>
        </p:txBody>
      </p:sp>
      <p:pic>
        <p:nvPicPr>
          <p:cNvPr id="30" name="Picture 29"/>
          <p:cNvPicPr>
            <a:picLocks noChangeAspect="1"/>
          </p:cNvPicPr>
          <p:nvPr/>
        </p:nvPicPr>
        <p:blipFill rotWithShape="1">
          <a:blip r:embed="rId11" cstate="print">
            <a:extLst>
              <a:ext uri="{28A0092B-C50C-407E-A947-70E740481C1C}">
                <a14:useLocalDpi xmlns:a14="http://schemas.microsoft.com/office/drawing/2010/main" val="0"/>
              </a:ext>
            </a:extLst>
          </a:blip>
          <a:srcRect b="14678"/>
          <a:stretch/>
        </p:blipFill>
        <p:spPr>
          <a:xfrm>
            <a:off x="368077" y="302173"/>
            <a:ext cx="1107579" cy="694114"/>
          </a:xfrm>
          <a:prstGeom prst="rect">
            <a:avLst/>
          </a:prstGeom>
        </p:spPr>
      </p:pic>
      <p:sp>
        <p:nvSpPr>
          <p:cNvPr id="23" name="TextBox 22"/>
          <p:cNvSpPr txBox="1"/>
          <p:nvPr/>
        </p:nvSpPr>
        <p:spPr>
          <a:xfrm>
            <a:off x="4788024" y="332656"/>
            <a:ext cx="3811224" cy="1954381"/>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OUR HOME PAGE IS ESPECIALLY FOR THE REGISTERED USERS  AND CAN JUMP TO THE DASHBOARD WITH RIGHT CREDENTIALS. </a:t>
            </a:r>
          </a:p>
          <a:p>
            <a:pPr marL="171450" indent="-171450">
              <a:buFontTx/>
              <a:buChar char="-"/>
            </a:pPr>
            <a:r>
              <a:rPr lang="en-GB" sz="1100" dirty="0" smtClean="0"/>
              <a:t>NEW USERS OR  VISITORS CAN  USE THE LINKS AT THE BOTTOM OF THE PAGE TO NAGIVATE. </a:t>
            </a:r>
          </a:p>
          <a:p>
            <a:pPr marL="171450" indent="-171450">
              <a:buFontTx/>
              <a:buChar char="-"/>
            </a:pPr>
            <a:r>
              <a:rPr lang="en-GB" sz="1100" dirty="0" smtClean="0"/>
              <a:t>PLEASE VISIT MY WEBSITE eindhan.com AND CLICK THE LITTLE ARROW BUTTON BY THE BOXES WHICH WILL TAKE YOU TO THE DASHBOARD TO GIVE YOU AN IDEA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55475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89944" y="2132856"/>
            <a:ext cx="648072" cy="261610"/>
          </a:xfrm>
          <a:prstGeom prst="rect">
            <a:avLst/>
          </a:prstGeom>
          <a:noFill/>
        </p:spPr>
        <p:txBody>
          <a:bodyPr wrap="square" rtlCol="0">
            <a:spAutoFit/>
          </a:bodyPr>
          <a:lstStyle/>
          <a:p>
            <a:r>
              <a:rPr lang="en-GB" sz="1100" dirty="0" smtClean="0">
                <a:hlinkClick r:id="rId2" action="ppaction://hlinksldjump"/>
              </a:rPr>
              <a:t>PJ 55</a:t>
            </a:r>
            <a:endParaRPr lang="en-GB" sz="1100" dirty="0"/>
          </a:p>
        </p:txBody>
      </p:sp>
      <p:sp>
        <p:nvSpPr>
          <p:cNvPr id="12" name="TextBox 11"/>
          <p:cNvSpPr txBox="1"/>
          <p:nvPr/>
        </p:nvSpPr>
        <p:spPr>
          <a:xfrm>
            <a:off x="1793020" y="2629679"/>
            <a:ext cx="648072" cy="261610"/>
          </a:xfrm>
          <a:prstGeom prst="rect">
            <a:avLst/>
          </a:prstGeom>
          <a:noFill/>
        </p:spPr>
        <p:txBody>
          <a:bodyPr wrap="square" rtlCol="0">
            <a:spAutoFit/>
          </a:bodyPr>
          <a:lstStyle/>
          <a:p>
            <a:r>
              <a:rPr lang="en-GB" sz="1100" dirty="0" smtClean="0">
                <a:hlinkClick r:id="" action="ppaction://noaction"/>
              </a:rPr>
              <a:t>PJ 56</a:t>
            </a:r>
            <a:endParaRPr lang="en-GB" sz="1100" dirty="0"/>
          </a:p>
        </p:txBody>
      </p:sp>
      <p:sp>
        <p:nvSpPr>
          <p:cNvPr id="13" name="TextBox 12"/>
          <p:cNvSpPr txBox="1"/>
          <p:nvPr/>
        </p:nvSpPr>
        <p:spPr>
          <a:xfrm>
            <a:off x="1793020" y="3140968"/>
            <a:ext cx="648072" cy="261610"/>
          </a:xfrm>
          <a:prstGeom prst="rect">
            <a:avLst/>
          </a:prstGeom>
          <a:noFill/>
        </p:spPr>
        <p:txBody>
          <a:bodyPr wrap="square" rtlCol="0">
            <a:spAutoFit/>
          </a:bodyPr>
          <a:lstStyle/>
          <a:p>
            <a:r>
              <a:rPr lang="en-GB" sz="1100" dirty="0" smtClean="0"/>
              <a:t>PJ 57</a:t>
            </a:r>
            <a:endParaRPr lang="en-GB" sz="1100" dirty="0"/>
          </a:p>
        </p:txBody>
      </p:sp>
      <p:sp>
        <p:nvSpPr>
          <p:cNvPr id="14" name="TextBox 13"/>
          <p:cNvSpPr txBox="1"/>
          <p:nvPr/>
        </p:nvSpPr>
        <p:spPr>
          <a:xfrm>
            <a:off x="1789944" y="3573016"/>
            <a:ext cx="648072" cy="261610"/>
          </a:xfrm>
          <a:prstGeom prst="rect">
            <a:avLst/>
          </a:prstGeom>
          <a:noFill/>
        </p:spPr>
        <p:txBody>
          <a:bodyPr wrap="square" rtlCol="0">
            <a:spAutoFit/>
          </a:bodyPr>
          <a:lstStyle/>
          <a:p>
            <a:r>
              <a:rPr lang="en-GB" sz="1100" dirty="0" smtClean="0"/>
              <a:t>PJ 58</a:t>
            </a:r>
            <a:endParaRPr lang="en-GB" sz="1100" dirty="0"/>
          </a:p>
        </p:txBody>
      </p:sp>
      <p:sp>
        <p:nvSpPr>
          <p:cNvPr id="15" name="Title 1"/>
          <p:cNvSpPr>
            <a:spLocks noGrp="1"/>
          </p:cNvSpPr>
          <p:nvPr>
            <p:ph type="title"/>
          </p:nvPr>
        </p:nvSpPr>
        <p:spPr>
          <a:xfrm>
            <a:off x="457200" y="274638"/>
            <a:ext cx="8229600" cy="1143000"/>
          </a:xfrm>
        </p:spPr>
        <p:txBody>
          <a:bodyPr>
            <a:normAutofit/>
          </a:bodyPr>
          <a:lstStyle/>
          <a:p>
            <a:pPr algn="l"/>
            <a:r>
              <a:rPr lang="en-GB" sz="1050" dirty="0" smtClean="0"/>
              <a:t>PROJECTS</a:t>
            </a:r>
            <a:endParaRPr lang="en-GB" sz="1050" dirty="0"/>
          </a:p>
        </p:txBody>
      </p:sp>
      <p:sp>
        <p:nvSpPr>
          <p:cNvPr id="24" name="TextBox 23"/>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6" name="TextBox 25"/>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7" name="TextBox 26"/>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6" name="TextBox 15"/>
          <p:cNvSpPr txBox="1"/>
          <p:nvPr/>
        </p:nvSpPr>
        <p:spPr>
          <a:xfrm>
            <a:off x="4980083" y="4647474"/>
            <a:ext cx="3811224" cy="1615827"/>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THIS IS WHERE ALL THE PROJECTS TREES STRUCTURE RESIDE. STURCTURED AS NODES (OR HOLDERS) THESE NODES ONLY HOLD THE LINK TO THE FILES WHICH ARE ACTUALLY SAVED IN THE ‘DRIVE’ AREA.</a:t>
            </a:r>
          </a:p>
          <a:p>
            <a:pPr marL="171450" indent="-171450">
              <a:buFontTx/>
              <a:buChar char="-"/>
            </a:pPr>
            <a:r>
              <a:rPr lang="en-GB" sz="1100" dirty="0" smtClean="0"/>
              <a:t>A PRIMARY WORK AREA OF THE DESIGNERS / PROJECT ENGNEERS.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455456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1628800"/>
            <a:ext cx="1255472" cy="261610"/>
          </a:xfrm>
          <a:prstGeom prst="rect">
            <a:avLst/>
          </a:prstGeom>
          <a:noFill/>
        </p:spPr>
        <p:txBody>
          <a:bodyPr wrap="none" rtlCol="0">
            <a:spAutoFit/>
          </a:bodyPr>
          <a:lstStyle/>
          <a:p>
            <a:r>
              <a:rPr lang="en-GB" sz="1100" dirty="0" smtClean="0">
                <a:hlinkClick r:id="" action="ppaction://noaction"/>
              </a:rPr>
              <a:t>MAIN DUMP AREA</a:t>
            </a:r>
            <a:endParaRPr lang="en-GB" sz="1100" dirty="0"/>
          </a:p>
        </p:txBody>
      </p:sp>
      <p:sp>
        <p:nvSpPr>
          <p:cNvPr id="9" name="TextBox 8"/>
          <p:cNvSpPr txBox="1"/>
          <p:nvPr/>
        </p:nvSpPr>
        <p:spPr>
          <a:xfrm>
            <a:off x="3419872" y="1628800"/>
            <a:ext cx="1104790" cy="261610"/>
          </a:xfrm>
          <a:prstGeom prst="rect">
            <a:avLst/>
          </a:prstGeom>
          <a:noFill/>
        </p:spPr>
        <p:txBody>
          <a:bodyPr wrap="none" rtlCol="0">
            <a:spAutoFit/>
          </a:bodyPr>
          <a:lstStyle/>
          <a:p>
            <a:r>
              <a:rPr lang="en-GB" sz="1100" dirty="0" smtClean="0">
                <a:hlinkClick r:id="rId2" action="ppaction://hlinksldjump"/>
              </a:rPr>
              <a:t>DATA XCHANGE</a:t>
            </a:r>
            <a:endParaRPr lang="en-GB" sz="1100" dirty="0"/>
          </a:p>
        </p:txBody>
      </p:sp>
      <p:sp>
        <p:nvSpPr>
          <p:cNvPr id="11" name="TextBox 10"/>
          <p:cNvSpPr txBox="1"/>
          <p:nvPr/>
        </p:nvSpPr>
        <p:spPr>
          <a:xfrm>
            <a:off x="2339752" y="1628800"/>
            <a:ext cx="930063" cy="261610"/>
          </a:xfrm>
          <a:prstGeom prst="rect">
            <a:avLst/>
          </a:prstGeom>
          <a:noFill/>
        </p:spPr>
        <p:txBody>
          <a:bodyPr wrap="none" rtlCol="0">
            <a:spAutoFit/>
          </a:bodyPr>
          <a:lstStyle/>
          <a:p>
            <a:r>
              <a:rPr lang="en-GB" sz="1100" dirty="0" smtClean="0">
                <a:hlinkClick r:id="rId3" action="ppaction://hlinksldjump"/>
              </a:rPr>
              <a:t>DATA USAGE</a:t>
            </a:r>
            <a:endParaRPr lang="en-GB" sz="1100" dirty="0"/>
          </a:p>
        </p:txBody>
      </p:sp>
      <p:sp>
        <p:nvSpPr>
          <p:cNvPr id="14" name="Title 1"/>
          <p:cNvSpPr>
            <a:spLocks noGrp="1"/>
          </p:cNvSpPr>
          <p:nvPr>
            <p:ph type="title"/>
          </p:nvPr>
        </p:nvSpPr>
        <p:spPr>
          <a:xfrm>
            <a:off x="457200" y="274638"/>
            <a:ext cx="8229600" cy="1143000"/>
          </a:xfrm>
        </p:spPr>
        <p:txBody>
          <a:bodyPr>
            <a:normAutofit/>
          </a:bodyPr>
          <a:lstStyle/>
          <a:p>
            <a:pPr algn="l"/>
            <a:r>
              <a:rPr lang="en-GB" sz="1050" dirty="0" smtClean="0"/>
              <a:t>DRIVE </a:t>
            </a:r>
            <a:endParaRPr lang="en-GB" sz="1050" dirty="0"/>
          </a:p>
        </p:txBody>
      </p:sp>
      <p:sp>
        <p:nvSpPr>
          <p:cNvPr id="15" name="TextBox 14"/>
          <p:cNvSpPr txBox="1"/>
          <p:nvPr/>
        </p:nvSpPr>
        <p:spPr>
          <a:xfrm>
            <a:off x="6504804" y="1022629"/>
            <a:ext cx="639919" cy="261610"/>
          </a:xfrm>
          <a:prstGeom prst="rect">
            <a:avLst/>
          </a:prstGeom>
          <a:noFill/>
        </p:spPr>
        <p:txBody>
          <a:bodyPr wrap="none" rtlCol="0">
            <a:spAutoFit/>
          </a:bodyPr>
          <a:lstStyle/>
          <a:p>
            <a:r>
              <a:rPr lang="en-GB" sz="1100" dirty="0" smtClean="0">
                <a:hlinkClick r:id="rId4" action="ppaction://hlinksldjump"/>
              </a:rPr>
              <a:t>SEARCH</a:t>
            </a:r>
            <a:endParaRPr lang="en-GB" sz="1100" dirty="0"/>
          </a:p>
        </p:txBody>
      </p:sp>
      <p:sp>
        <p:nvSpPr>
          <p:cNvPr id="17" name="TextBox 16"/>
          <p:cNvSpPr txBox="1"/>
          <p:nvPr/>
        </p:nvSpPr>
        <p:spPr>
          <a:xfrm>
            <a:off x="7651115" y="1008733"/>
            <a:ext cx="473206" cy="261610"/>
          </a:xfrm>
          <a:prstGeom prst="rect">
            <a:avLst/>
          </a:prstGeom>
          <a:noFill/>
        </p:spPr>
        <p:txBody>
          <a:bodyPr wrap="none" rtlCol="0">
            <a:spAutoFit/>
          </a:bodyPr>
          <a:lstStyle/>
          <a:p>
            <a:r>
              <a:rPr lang="en-GB" sz="1100" dirty="0" smtClean="0">
                <a:hlinkClick r:id="rId5" action="ppaction://hlinksldjump"/>
              </a:rPr>
              <a:t>HELP</a:t>
            </a:r>
            <a:endParaRPr lang="en-GB" sz="1100" dirty="0"/>
          </a:p>
        </p:txBody>
      </p:sp>
      <p:sp>
        <p:nvSpPr>
          <p:cNvPr id="18" name="TextBox 17"/>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9" name="TextBox 18"/>
          <p:cNvSpPr txBox="1"/>
          <p:nvPr/>
        </p:nvSpPr>
        <p:spPr>
          <a:xfrm>
            <a:off x="4860032" y="1628800"/>
            <a:ext cx="667170" cy="261610"/>
          </a:xfrm>
          <a:prstGeom prst="rect">
            <a:avLst/>
          </a:prstGeom>
          <a:noFill/>
        </p:spPr>
        <p:txBody>
          <a:bodyPr wrap="none" rtlCol="0">
            <a:spAutoFit/>
          </a:bodyPr>
          <a:lstStyle/>
          <a:p>
            <a:r>
              <a:rPr lang="en-GB" sz="1100" u="sng" dirty="0" smtClean="0"/>
              <a:t>UPLOAD</a:t>
            </a:r>
            <a:endParaRPr lang="en-GB" sz="1100" u="sng" dirty="0"/>
          </a:p>
        </p:txBody>
      </p:sp>
      <p:sp>
        <p:nvSpPr>
          <p:cNvPr id="20" name="TextBox 19"/>
          <p:cNvSpPr txBox="1"/>
          <p:nvPr/>
        </p:nvSpPr>
        <p:spPr>
          <a:xfrm>
            <a:off x="5437590" y="4497650"/>
            <a:ext cx="3414265" cy="1954381"/>
          </a:xfrm>
          <a:prstGeom prst="rect">
            <a:avLst/>
          </a:prstGeom>
          <a:noFill/>
        </p:spPr>
        <p:txBody>
          <a:bodyPr wrap="square" rtlCol="0">
            <a:spAutoFit/>
          </a:bodyPr>
          <a:lstStyle/>
          <a:p>
            <a:r>
              <a:rPr lang="en-GB" sz="1100" dirty="0" smtClean="0"/>
              <a:t>PURPOSE:</a:t>
            </a:r>
          </a:p>
          <a:p>
            <a:endParaRPr lang="en-GB" sz="1100" dirty="0" smtClean="0"/>
          </a:p>
          <a:p>
            <a:pPr marL="171450" indent="-171450">
              <a:buFontTx/>
              <a:buChar char="-"/>
            </a:pPr>
            <a:r>
              <a:rPr lang="en-GB" sz="1100" dirty="0" smtClean="0"/>
              <a:t>AREA WHERE ALL THE DATA WILL GET SAVED AND OTHER SECTIONS OF THE SOFTWARE WILL ONLY MAKE THE LINKS AVAILABLE. </a:t>
            </a:r>
          </a:p>
          <a:p>
            <a:pPr marL="171450" indent="-171450">
              <a:buFontTx/>
              <a:buChar char="-"/>
            </a:pPr>
            <a:r>
              <a:rPr lang="en-GB" sz="1100" dirty="0" smtClean="0"/>
              <a:t>SHOULD BE ABLE TO LINK FILES TO PROJECTS FROM HERE</a:t>
            </a:r>
          </a:p>
          <a:p>
            <a:pPr marL="171450" indent="-171450">
              <a:buFontTx/>
              <a:buChar char="-"/>
            </a:pPr>
            <a:r>
              <a:rPr lang="en-GB" sz="1100" dirty="0" smtClean="0"/>
              <a:t>ALL THE URL’S ON THE TOP  ARE ARRANGED AS TABS </a:t>
            </a:r>
          </a:p>
          <a:p>
            <a:pPr marL="171450" indent="-171450">
              <a:buFontTx/>
              <a:buChar char="-"/>
            </a:pPr>
            <a:r>
              <a:rPr lang="en-GB" sz="1100" dirty="0" smtClean="0"/>
              <a:t>SHOULD BE ABLE TO SORT FILES BASED ON DATE-TIME UPLOADED, SIZE OR KIND (AKIN TO WINDOWS OR MAC SORTING OF FILES)</a:t>
            </a:r>
            <a:endParaRPr lang="en-GB" sz="1100" dirty="0"/>
          </a:p>
        </p:txBody>
      </p:sp>
      <p:sp>
        <p:nvSpPr>
          <p:cNvPr id="21" name="TextBox 20"/>
          <p:cNvSpPr txBox="1"/>
          <p:nvPr/>
        </p:nvSpPr>
        <p:spPr>
          <a:xfrm>
            <a:off x="6012160" y="1628800"/>
            <a:ext cx="774571" cy="261610"/>
          </a:xfrm>
          <a:prstGeom prst="rect">
            <a:avLst/>
          </a:prstGeom>
          <a:noFill/>
        </p:spPr>
        <p:txBody>
          <a:bodyPr wrap="none" rtlCol="0">
            <a:spAutoFit/>
          </a:bodyPr>
          <a:lstStyle/>
          <a:p>
            <a:r>
              <a:rPr lang="en-GB" sz="1100" u="sng" dirty="0" smtClean="0"/>
              <a:t>BUY DATA</a:t>
            </a:r>
            <a:endParaRPr lang="en-GB" sz="1100" u="sng" dirty="0"/>
          </a:p>
        </p:txBody>
      </p:sp>
      <p:sp>
        <p:nvSpPr>
          <p:cNvPr id="22" name="TextBox 21"/>
          <p:cNvSpPr txBox="1"/>
          <p:nvPr/>
        </p:nvSpPr>
        <p:spPr>
          <a:xfrm>
            <a:off x="1043608" y="2348880"/>
            <a:ext cx="698435" cy="261610"/>
          </a:xfrm>
          <a:prstGeom prst="rect">
            <a:avLst/>
          </a:prstGeom>
          <a:noFill/>
        </p:spPr>
        <p:txBody>
          <a:bodyPr wrap="none" rtlCol="0">
            <a:spAutoFit/>
          </a:bodyPr>
          <a:lstStyle/>
          <a:p>
            <a:r>
              <a:rPr lang="en-GB" sz="1100" dirty="0" smtClean="0"/>
              <a:t>FILE ONE</a:t>
            </a:r>
            <a:endParaRPr lang="en-GB" sz="1100" dirty="0"/>
          </a:p>
        </p:txBody>
      </p:sp>
      <p:sp>
        <p:nvSpPr>
          <p:cNvPr id="23" name="TextBox 22"/>
          <p:cNvSpPr txBox="1"/>
          <p:nvPr/>
        </p:nvSpPr>
        <p:spPr>
          <a:xfrm>
            <a:off x="1043608" y="2636912"/>
            <a:ext cx="732736" cy="261610"/>
          </a:xfrm>
          <a:prstGeom prst="rect">
            <a:avLst/>
          </a:prstGeom>
          <a:noFill/>
        </p:spPr>
        <p:txBody>
          <a:bodyPr wrap="none" rtlCol="0">
            <a:spAutoFit/>
          </a:bodyPr>
          <a:lstStyle/>
          <a:p>
            <a:r>
              <a:rPr lang="en-GB" sz="1100" dirty="0" smtClean="0"/>
              <a:t>FILE TWO</a:t>
            </a:r>
            <a:endParaRPr lang="en-GB" sz="1100" dirty="0"/>
          </a:p>
        </p:txBody>
      </p:sp>
      <p:sp>
        <p:nvSpPr>
          <p:cNvPr id="24" name="TextBox 23"/>
          <p:cNvSpPr txBox="1"/>
          <p:nvPr/>
        </p:nvSpPr>
        <p:spPr>
          <a:xfrm>
            <a:off x="2195736" y="2348880"/>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5" name="TextBox 24"/>
          <p:cNvSpPr txBox="1"/>
          <p:nvPr/>
        </p:nvSpPr>
        <p:spPr>
          <a:xfrm>
            <a:off x="2195736" y="2636912"/>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6" name="TextBox 25"/>
          <p:cNvSpPr txBox="1"/>
          <p:nvPr/>
        </p:nvSpPr>
        <p:spPr>
          <a:xfrm>
            <a:off x="4427984" y="2348880"/>
            <a:ext cx="419957" cy="261610"/>
          </a:xfrm>
          <a:prstGeom prst="rect">
            <a:avLst/>
          </a:prstGeom>
          <a:noFill/>
        </p:spPr>
        <p:txBody>
          <a:bodyPr wrap="none" rtlCol="0">
            <a:spAutoFit/>
          </a:bodyPr>
          <a:lstStyle/>
          <a:p>
            <a:r>
              <a:rPr lang="en-GB" sz="1100" dirty="0" smtClean="0"/>
              <a:t>SIZE</a:t>
            </a:r>
            <a:endParaRPr lang="en-GB" sz="1100" dirty="0"/>
          </a:p>
        </p:txBody>
      </p:sp>
      <p:sp>
        <p:nvSpPr>
          <p:cNvPr id="27" name="TextBox 26"/>
          <p:cNvSpPr txBox="1"/>
          <p:nvPr/>
        </p:nvSpPr>
        <p:spPr>
          <a:xfrm>
            <a:off x="4427984" y="2636912"/>
            <a:ext cx="419957" cy="261610"/>
          </a:xfrm>
          <a:prstGeom prst="rect">
            <a:avLst/>
          </a:prstGeom>
          <a:noFill/>
        </p:spPr>
        <p:txBody>
          <a:bodyPr wrap="none" rtlCol="0">
            <a:spAutoFit/>
          </a:bodyPr>
          <a:lstStyle/>
          <a:p>
            <a:r>
              <a:rPr lang="en-GB" sz="1100" dirty="0" smtClean="0"/>
              <a:t>SIZE</a:t>
            </a:r>
            <a:endParaRPr lang="en-GB" sz="1100" dirty="0"/>
          </a:p>
        </p:txBody>
      </p:sp>
      <p:sp>
        <p:nvSpPr>
          <p:cNvPr id="28" name="TextBox 27"/>
          <p:cNvSpPr txBox="1"/>
          <p:nvPr/>
        </p:nvSpPr>
        <p:spPr>
          <a:xfrm>
            <a:off x="5364088" y="2348880"/>
            <a:ext cx="471340" cy="261610"/>
          </a:xfrm>
          <a:prstGeom prst="rect">
            <a:avLst/>
          </a:prstGeom>
          <a:noFill/>
        </p:spPr>
        <p:txBody>
          <a:bodyPr wrap="none" rtlCol="0">
            <a:spAutoFit/>
          </a:bodyPr>
          <a:lstStyle/>
          <a:p>
            <a:r>
              <a:rPr lang="en-GB" sz="1100" dirty="0" smtClean="0"/>
              <a:t>KIND</a:t>
            </a:r>
            <a:endParaRPr lang="en-GB" sz="1100" dirty="0"/>
          </a:p>
        </p:txBody>
      </p:sp>
      <p:sp>
        <p:nvSpPr>
          <p:cNvPr id="29" name="TextBox 28"/>
          <p:cNvSpPr txBox="1"/>
          <p:nvPr/>
        </p:nvSpPr>
        <p:spPr>
          <a:xfrm>
            <a:off x="5364088" y="2636912"/>
            <a:ext cx="471340" cy="261610"/>
          </a:xfrm>
          <a:prstGeom prst="rect">
            <a:avLst/>
          </a:prstGeom>
          <a:noFill/>
        </p:spPr>
        <p:txBody>
          <a:bodyPr wrap="none" rtlCol="0">
            <a:spAutoFit/>
          </a:bodyPr>
          <a:lstStyle/>
          <a:p>
            <a:r>
              <a:rPr lang="en-GB" sz="1100" dirty="0" smtClean="0"/>
              <a:t>KIND</a:t>
            </a:r>
            <a:endParaRPr lang="en-GB" sz="1100" dirty="0"/>
          </a:p>
        </p:txBody>
      </p:sp>
      <p:sp>
        <p:nvSpPr>
          <p:cNvPr id="30" name="TextBox 29"/>
          <p:cNvSpPr txBox="1"/>
          <p:nvPr/>
        </p:nvSpPr>
        <p:spPr>
          <a:xfrm>
            <a:off x="1979712" y="3717032"/>
            <a:ext cx="237224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LINK</a:t>
            </a:r>
          </a:p>
          <a:p>
            <a:pPr marL="171450" indent="-171450">
              <a:buFontTx/>
              <a:buChar char="-"/>
            </a:pPr>
            <a:r>
              <a:rPr lang="en-GB" sz="1100" dirty="0" smtClean="0"/>
              <a:t>DOWNLOAD</a:t>
            </a:r>
          </a:p>
          <a:p>
            <a:pPr marL="171450" indent="-171450">
              <a:buFontTx/>
              <a:buChar char="-"/>
            </a:pPr>
            <a:r>
              <a:rPr lang="en-GB" sz="1100" dirty="0" smtClean="0"/>
              <a:t>SHARE</a:t>
            </a:r>
          </a:p>
        </p:txBody>
      </p:sp>
      <p:cxnSp>
        <p:nvCxnSpPr>
          <p:cNvPr id="31" name="Straight Arrow Connector 30"/>
          <p:cNvCxnSpPr/>
          <p:nvPr/>
        </p:nvCxnSpPr>
        <p:spPr>
          <a:xfrm flipH="1" flipV="1">
            <a:off x="1619672" y="2924944"/>
            <a:ext cx="576065"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a:off x="1527328" y="1890410"/>
            <a:ext cx="668408" cy="386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7584" y="2564904"/>
            <a:ext cx="1309974" cy="261610"/>
          </a:xfrm>
          <a:prstGeom prst="rect">
            <a:avLst/>
          </a:prstGeom>
          <a:noFill/>
        </p:spPr>
        <p:txBody>
          <a:bodyPr wrap="none" rtlCol="0">
            <a:spAutoFit/>
          </a:bodyPr>
          <a:lstStyle/>
          <a:p>
            <a:r>
              <a:rPr lang="en-GB" sz="1100" dirty="0" smtClean="0">
                <a:hlinkClick r:id="rId2" action="ppaction://hlinksldjump"/>
              </a:rPr>
              <a:t>DATA USAGE STATS</a:t>
            </a:r>
            <a:endParaRPr lang="en-GB" sz="1100" dirty="0"/>
          </a:p>
        </p:txBody>
      </p:sp>
      <p:sp>
        <p:nvSpPr>
          <p:cNvPr id="16" name="Title 1"/>
          <p:cNvSpPr>
            <a:spLocks noGrp="1"/>
          </p:cNvSpPr>
          <p:nvPr>
            <p:ph type="title"/>
          </p:nvPr>
        </p:nvSpPr>
        <p:spPr>
          <a:xfrm>
            <a:off x="457200" y="274638"/>
            <a:ext cx="915207" cy="1143000"/>
          </a:xfrm>
        </p:spPr>
        <p:txBody>
          <a:bodyPr>
            <a:normAutofit/>
          </a:bodyPr>
          <a:lstStyle/>
          <a:p>
            <a:pPr algn="l"/>
            <a:r>
              <a:rPr lang="en-GB" sz="1050" dirty="0" smtClean="0"/>
              <a:t>SETTINGS</a:t>
            </a:r>
            <a:endParaRPr lang="en-GB" sz="1050" dirty="0"/>
          </a:p>
        </p:txBody>
      </p:sp>
      <p:sp>
        <p:nvSpPr>
          <p:cNvPr id="22" name="TextBox 21"/>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4" name="TextBox 23"/>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5" name="TextBox 24"/>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7" name="TextBox 26"/>
          <p:cNvSpPr txBox="1"/>
          <p:nvPr/>
        </p:nvSpPr>
        <p:spPr>
          <a:xfrm>
            <a:off x="827584" y="1916832"/>
            <a:ext cx="988760" cy="261610"/>
          </a:xfrm>
          <a:prstGeom prst="rect">
            <a:avLst/>
          </a:prstGeom>
          <a:noFill/>
        </p:spPr>
        <p:txBody>
          <a:bodyPr wrap="none" rtlCol="0">
            <a:spAutoFit/>
          </a:bodyPr>
          <a:lstStyle/>
          <a:p>
            <a:r>
              <a:rPr lang="en-GB" sz="1100" dirty="0" smtClean="0">
                <a:hlinkClick r:id="rId5" action="ppaction://hlinksldjump"/>
              </a:rPr>
              <a:t>USER PROFILE</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HELP</a:t>
            </a:r>
            <a:br>
              <a:rPr lang="en-GB" sz="1050" dirty="0" smtClean="0"/>
            </a:b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Rectangle 11"/>
          <p:cNvSpPr/>
          <p:nvPr/>
        </p:nvSpPr>
        <p:spPr>
          <a:xfrm>
            <a:off x="3995936" y="4941168"/>
            <a:ext cx="4572000" cy="600164"/>
          </a:xfrm>
          <a:prstGeom prst="rect">
            <a:avLst/>
          </a:prstGeom>
        </p:spPr>
        <p:txBody>
          <a:bodyPr>
            <a:spAutoFit/>
          </a:bodyPr>
          <a:lstStyle/>
          <a:p>
            <a:r>
              <a:rPr lang="en-US" sz="1100" dirty="0" smtClean="0"/>
              <a:t>PURPOSE:</a:t>
            </a:r>
          </a:p>
          <a:p>
            <a:pPr marL="171450" indent="-171450">
              <a:buFont typeface="Arial" pitchFamily="34" charset="0"/>
              <a:buChar char="•"/>
            </a:pPr>
            <a:r>
              <a:rPr lang="en-US" sz="1100" dirty="0" smtClean="0"/>
              <a:t> PLACE WHERE USER WILL LOOK FOR HELP DOCUMENTS. </a:t>
            </a:r>
            <a:endParaRPr lang="en-US" sz="1100" dirty="0"/>
          </a:p>
          <a:p>
            <a:pPr marL="171450" indent="-171450">
              <a:buFont typeface="Arial" pitchFamily="34" charset="0"/>
              <a:buChar char="•"/>
            </a:pPr>
            <a:r>
              <a:rPr lang="en-US" sz="1100" dirty="0" smtClean="0"/>
              <a:t>COLLECTION OF DOCUMENTS AND VIDEOS </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SEARCH</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90945" y="4365104"/>
            <a:ext cx="296381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SEARCH TOOL FOR USERS TO SEARCH PARTS, DOCUMENTS OR ANY KEY WORDS – SEARCH ENGINE </a:t>
            </a:r>
            <a:r>
              <a:rPr lang="en-GB" sz="1100" dirty="0" smtClean="0"/>
              <a:t>STYLE</a:t>
            </a:r>
            <a:endParaRPr lang="en-GB" sz="1100" dirty="0" smtClean="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28716" y="1700808"/>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8716" y="191683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8716" y="256490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28716" y="317672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8716" y="378904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3104" y="442059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2980" y="1340768"/>
            <a:ext cx="478016" cy="261610"/>
          </a:xfrm>
          <a:prstGeom prst="rect">
            <a:avLst/>
          </a:prstGeom>
          <a:noFill/>
        </p:spPr>
        <p:txBody>
          <a:bodyPr wrap="none" rtlCol="0">
            <a:spAutoFit/>
          </a:bodyPr>
          <a:lstStyle/>
          <a:p>
            <a:r>
              <a:rPr lang="en-GB" sz="1100" dirty="0" smtClean="0"/>
              <a:t>PJ 55</a:t>
            </a:r>
            <a:endParaRPr lang="en-GB" sz="1100" dirty="0"/>
          </a:p>
        </p:txBody>
      </p:sp>
      <p:sp>
        <p:nvSpPr>
          <p:cNvPr id="19" name="TextBox 18"/>
          <p:cNvSpPr txBox="1"/>
          <p:nvPr/>
        </p:nvSpPr>
        <p:spPr>
          <a:xfrm>
            <a:off x="1642024" y="1786027"/>
            <a:ext cx="958917" cy="261610"/>
          </a:xfrm>
          <a:prstGeom prst="rect">
            <a:avLst/>
          </a:prstGeom>
          <a:noFill/>
        </p:spPr>
        <p:txBody>
          <a:bodyPr wrap="none" rtlCol="0">
            <a:spAutoFit/>
          </a:bodyPr>
          <a:lstStyle/>
          <a:p>
            <a:r>
              <a:rPr lang="en-GB" sz="1100" dirty="0" smtClean="0"/>
              <a:t>COLLECTOR 1</a:t>
            </a:r>
            <a:endParaRPr lang="en-GB" sz="1100" dirty="0"/>
          </a:p>
        </p:txBody>
      </p:sp>
      <p:sp>
        <p:nvSpPr>
          <p:cNvPr id="20" name="TextBox 19"/>
          <p:cNvSpPr txBox="1"/>
          <p:nvPr/>
        </p:nvSpPr>
        <p:spPr>
          <a:xfrm>
            <a:off x="1686039" y="2434099"/>
            <a:ext cx="958917" cy="261610"/>
          </a:xfrm>
          <a:prstGeom prst="rect">
            <a:avLst/>
          </a:prstGeom>
          <a:noFill/>
        </p:spPr>
        <p:txBody>
          <a:bodyPr wrap="none" rtlCol="0">
            <a:spAutoFit/>
          </a:bodyPr>
          <a:lstStyle/>
          <a:p>
            <a:r>
              <a:rPr lang="en-GB" sz="1100" dirty="0" smtClean="0"/>
              <a:t>COLLECTOR 2</a:t>
            </a:r>
            <a:endParaRPr lang="en-GB" sz="1100" dirty="0"/>
          </a:p>
        </p:txBody>
      </p:sp>
      <p:sp>
        <p:nvSpPr>
          <p:cNvPr id="21" name="TextBox 20"/>
          <p:cNvSpPr txBox="1"/>
          <p:nvPr/>
        </p:nvSpPr>
        <p:spPr>
          <a:xfrm>
            <a:off x="1694425" y="3045919"/>
            <a:ext cx="958917" cy="261610"/>
          </a:xfrm>
          <a:prstGeom prst="rect">
            <a:avLst/>
          </a:prstGeom>
          <a:noFill/>
        </p:spPr>
        <p:txBody>
          <a:bodyPr wrap="none" rtlCol="0">
            <a:spAutoFit/>
          </a:bodyPr>
          <a:lstStyle/>
          <a:p>
            <a:r>
              <a:rPr lang="en-GB" sz="1100" dirty="0" smtClean="0"/>
              <a:t>COLLECTOR 3</a:t>
            </a:r>
            <a:endParaRPr lang="en-GB" sz="1100" dirty="0"/>
          </a:p>
        </p:txBody>
      </p:sp>
      <p:sp>
        <p:nvSpPr>
          <p:cNvPr id="22" name="TextBox 21"/>
          <p:cNvSpPr txBox="1"/>
          <p:nvPr/>
        </p:nvSpPr>
        <p:spPr>
          <a:xfrm>
            <a:off x="1711256" y="3658235"/>
            <a:ext cx="958917" cy="261610"/>
          </a:xfrm>
          <a:prstGeom prst="rect">
            <a:avLst/>
          </a:prstGeom>
          <a:noFill/>
        </p:spPr>
        <p:txBody>
          <a:bodyPr wrap="none" rtlCol="0">
            <a:spAutoFit/>
          </a:bodyPr>
          <a:lstStyle/>
          <a:p>
            <a:r>
              <a:rPr lang="en-GB" sz="1100" dirty="0" smtClean="0"/>
              <a:t>COLLECTOR 4</a:t>
            </a:r>
            <a:endParaRPr lang="en-GB" sz="1100" dirty="0"/>
          </a:p>
        </p:txBody>
      </p:sp>
      <p:sp>
        <p:nvSpPr>
          <p:cNvPr id="23" name="TextBox 22"/>
          <p:cNvSpPr txBox="1"/>
          <p:nvPr/>
        </p:nvSpPr>
        <p:spPr>
          <a:xfrm>
            <a:off x="1691680" y="4293096"/>
            <a:ext cx="990977" cy="261610"/>
          </a:xfrm>
          <a:prstGeom prst="rect">
            <a:avLst/>
          </a:prstGeom>
          <a:noFill/>
        </p:spPr>
        <p:txBody>
          <a:bodyPr wrap="none" rtlCol="0">
            <a:spAutoFit/>
          </a:bodyPr>
          <a:lstStyle/>
          <a:p>
            <a:r>
              <a:rPr lang="en-GB" sz="1100" dirty="0" smtClean="0"/>
              <a:t>COLLECTOR 5 </a:t>
            </a:r>
            <a:endParaRPr lang="en-GB" sz="1100" dirty="0"/>
          </a:p>
        </p:txBody>
      </p:sp>
      <p:cxnSp>
        <p:nvCxnSpPr>
          <p:cNvPr id="24" name="Straight Connector 23"/>
          <p:cNvCxnSpPr/>
          <p:nvPr/>
        </p:nvCxnSpPr>
        <p:spPr>
          <a:xfrm>
            <a:off x="2674088" y="191683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70216" y="1786027"/>
            <a:ext cx="2476960" cy="261610"/>
          </a:xfrm>
          <a:prstGeom prst="rect">
            <a:avLst/>
          </a:prstGeom>
          <a:noFill/>
        </p:spPr>
        <p:txBody>
          <a:bodyPr wrap="none" rtlCol="0">
            <a:spAutoFit/>
          </a:bodyPr>
          <a:lstStyle/>
          <a:p>
            <a:r>
              <a:rPr lang="en-GB" sz="1100" dirty="0" smtClean="0"/>
              <a:t>45R.237.221 – PART/ASSY DESCRIPTION</a:t>
            </a:r>
            <a:endParaRPr lang="en-GB" sz="1100" dirty="0"/>
          </a:p>
        </p:txBody>
      </p:sp>
      <p:sp>
        <p:nvSpPr>
          <p:cNvPr id="27" name="TextBox 26"/>
          <p:cNvSpPr txBox="1"/>
          <p:nvPr/>
        </p:nvSpPr>
        <p:spPr>
          <a:xfrm>
            <a:off x="3370216" y="2072169"/>
            <a:ext cx="2476960" cy="261610"/>
          </a:xfrm>
          <a:prstGeom prst="rect">
            <a:avLst/>
          </a:prstGeom>
          <a:noFill/>
        </p:spPr>
        <p:txBody>
          <a:bodyPr wrap="none" rtlCol="0">
            <a:spAutoFit/>
          </a:bodyPr>
          <a:lstStyle/>
          <a:p>
            <a:r>
              <a:rPr lang="en-GB" sz="1100" dirty="0" smtClean="0"/>
              <a:t>45R.237.222 – PART/ASSY DESCRIPTION</a:t>
            </a:r>
            <a:endParaRPr lang="en-GB" sz="1100" dirty="0"/>
          </a:p>
        </p:txBody>
      </p:sp>
      <p:sp>
        <p:nvSpPr>
          <p:cNvPr id="28" name="TextBox 27"/>
          <p:cNvSpPr txBox="1"/>
          <p:nvPr/>
        </p:nvSpPr>
        <p:spPr>
          <a:xfrm>
            <a:off x="6444208" y="2708920"/>
            <a:ext cx="237224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smtClean="0"/>
              <a:t>LINK/UPLOAD DATA</a:t>
            </a:r>
          </a:p>
          <a:p>
            <a:pPr marL="171450" indent="-171450">
              <a:buFontTx/>
              <a:buChar char="-"/>
            </a:pPr>
            <a:r>
              <a:rPr lang="en-GB" sz="1100" dirty="0" smtClean="0"/>
              <a:t>RENAME</a:t>
            </a:r>
            <a:endParaRPr lang="en-GB" sz="1100" dirty="0"/>
          </a:p>
        </p:txBody>
      </p:sp>
      <p:sp>
        <p:nvSpPr>
          <p:cNvPr id="25" name="Title 1"/>
          <p:cNvSpPr>
            <a:spLocks noGrp="1"/>
          </p:cNvSpPr>
          <p:nvPr>
            <p:ph type="title"/>
          </p:nvPr>
        </p:nvSpPr>
        <p:spPr>
          <a:xfrm>
            <a:off x="457200" y="274638"/>
            <a:ext cx="874440" cy="1143000"/>
          </a:xfrm>
        </p:spPr>
        <p:txBody>
          <a:bodyPr>
            <a:normAutofit/>
          </a:bodyPr>
          <a:lstStyle/>
          <a:p>
            <a:pPr algn="l"/>
            <a:r>
              <a:rPr lang="en-GB" sz="1050" dirty="0" smtClean="0"/>
              <a:t>PJ 55</a:t>
            </a:r>
            <a:endParaRPr lang="en-GB" sz="1050" dirty="0"/>
          </a:p>
        </p:txBody>
      </p:sp>
      <p:sp>
        <p:nvSpPr>
          <p:cNvPr id="30" name="TextBox 29"/>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32" name="TextBox 31"/>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33" name="TextBox 32"/>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cxnSp>
        <p:nvCxnSpPr>
          <p:cNvPr id="7" name="Straight Arrow Connector 6"/>
          <p:cNvCxnSpPr/>
          <p:nvPr/>
        </p:nvCxnSpPr>
        <p:spPr>
          <a:xfrm flipH="1" flipV="1">
            <a:off x="4922233" y="2333780"/>
            <a:ext cx="1377959" cy="73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178269" y="1549243"/>
            <a:ext cx="5299214" cy="3235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89971" y="4810435"/>
            <a:ext cx="2359752"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smtClean="0"/>
              <a:t>CREATE NEW COLLECTOR</a:t>
            </a:r>
          </a:p>
          <a:p>
            <a:pPr marL="171450" indent="-171450">
              <a:buFontTx/>
              <a:buChar char="-"/>
            </a:pPr>
            <a:r>
              <a:rPr lang="en-GB" sz="1100" dirty="0" smtClean="0"/>
              <a:t>RE-ORDER CHILDREN </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cxnSp>
        <p:nvCxnSpPr>
          <p:cNvPr id="36" name="Straight Arrow Connector 35"/>
          <p:cNvCxnSpPr/>
          <p:nvPr/>
        </p:nvCxnSpPr>
        <p:spPr>
          <a:xfrm flipH="1" flipV="1">
            <a:off x="2163895" y="3893937"/>
            <a:ext cx="1688025" cy="89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02189" y="4784535"/>
            <a:ext cx="2372240" cy="16158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a:t>CREATE NEW </a:t>
            </a:r>
            <a:r>
              <a:rPr lang="en-GB" sz="1100" dirty="0" smtClean="0"/>
              <a:t>COLLECTOR</a:t>
            </a:r>
          </a:p>
          <a:p>
            <a:pPr marL="171450" indent="-171450">
              <a:buFontTx/>
              <a:buChar char="-"/>
            </a:pPr>
            <a:r>
              <a:rPr lang="en-GB" sz="1100" dirty="0" smtClean="0"/>
              <a:t>RE-ORDER CHILDREN (IF COLLECTOR)</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sp>
        <p:nvSpPr>
          <p:cNvPr id="29" name="TextBox 28"/>
          <p:cNvSpPr txBox="1"/>
          <p:nvPr/>
        </p:nvSpPr>
        <p:spPr>
          <a:xfrm>
            <a:off x="611560" y="5517232"/>
            <a:ext cx="151216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100" dirty="0" smtClean="0"/>
              <a:t>CREATE NEW PROJECT BUTTON</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3191" y="4514479"/>
            <a:ext cx="4572000" cy="938719"/>
          </a:xfrm>
          <a:prstGeom prst="rect">
            <a:avLst/>
          </a:prstGeom>
        </p:spPr>
        <p:txBody>
          <a:bodyPr>
            <a:spAutoFit/>
          </a:bodyPr>
          <a:lstStyle/>
          <a:p>
            <a:pPr marL="171450" indent="-171450">
              <a:buFont typeface="Arial" pitchFamily="34" charset="0"/>
              <a:buChar char="•"/>
            </a:pPr>
            <a:r>
              <a:rPr lang="en-US" sz="1100" dirty="0" smtClean="0">
                <a:solidFill>
                  <a:srgbClr val="800000"/>
                </a:solidFill>
              </a:rPr>
              <a:t>THIS IS WHERE THE </a:t>
            </a:r>
            <a:r>
              <a:rPr lang="en-US" sz="1100" dirty="0" smtClean="0">
                <a:solidFill>
                  <a:srgbClr val="800000"/>
                </a:solidFill>
              </a:rPr>
              <a:t>FILE DETAILS</a:t>
            </a:r>
            <a:r>
              <a:rPr lang="en-US" sz="1100" dirty="0" smtClean="0">
                <a:solidFill>
                  <a:srgbClr val="800000"/>
                </a:solidFill>
              </a:rPr>
              <a:t> WILL APPEAR WHEN </a:t>
            </a:r>
            <a:r>
              <a:rPr lang="en-US" sz="1100" dirty="0" smtClean="0">
                <a:solidFill>
                  <a:srgbClr val="800000"/>
                </a:solidFill>
              </a:rPr>
              <a:t>USER</a:t>
            </a:r>
            <a:r>
              <a:rPr lang="en-US" sz="1100" dirty="0" smtClean="0">
                <a:solidFill>
                  <a:srgbClr val="800000"/>
                </a:solidFill>
              </a:rPr>
              <a:t> SENDS DATA </a:t>
            </a:r>
            <a:r>
              <a:rPr lang="en-US" sz="1100" dirty="0" smtClean="0">
                <a:solidFill>
                  <a:srgbClr val="800000"/>
                </a:solidFill>
              </a:rPr>
              <a:t>TO OTHER USERS.</a:t>
            </a:r>
            <a:r>
              <a:rPr lang="en-US" sz="1100" dirty="0">
                <a:solidFill>
                  <a:srgbClr val="800000"/>
                </a:solidFill>
              </a:rPr>
              <a:t> </a:t>
            </a:r>
            <a:endParaRPr lang="en-US" sz="1100" dirty="0" smtClean="0">
              <a:solidFill>
                <a:srgbClr val="800000"/>
              </a:solidFill>
            </a:endParaRPr>
          </a:p>
          <a:p>
            <a:pPr marL="171450" indent="-171450">
              <a:buFont typeface="Arial" pitchFamily="34" charset="0"/>
              <a:buChar char="•"/>
            </a:pPr>
            <a:r>
              <a:rPr lang="en-US" sz="1100" dirty="0" smtClean="0"/>
              <a:t>USERS CAN </a:t>
            </a:r>
            <a:r>
              <a:rPr lang="en-US" sz="1100" dirty="0" smtClean="0"/>
              <a:t>SEE ONLY THE LINK THEY ARE CLEARED ACCESS </a:t>
            </a:r>
            <a:endParaRPr lang="en-US" sz="1100" dirty="0" smtClean="0"/>
          </a:p>
          <a:p>
            <a:pPr marL="171450" indent="-171450">
              <a:buFont typeface="Arial" pitchFamily="34" charset="0"/>
              <a:buChar char="•"/>
            </a:pPr>
            <a:r>
              <a:rPr lang="en-GB" sz="1100" dirty="0"/>
              <a:t>WHEN EVER USER SENDS DATA TO THE OTHER </a:t>
            </a:r>
            <a:r>
              <a:rPr lang="en-GB" sz="1100" dirty="0" smtClean="0"/>
              <a:t>USERS. INFO </a:t>
            </a:r>
            <a:r>
              <a:rPr lang="en-GB" sz="1100" dirty="0"/>
              <a:t>ABOUT THE FILE AND USER IS SENT TO THEIR </a:t>
            </a:r>
            <a:r>
              <a:rPr lang="en-GB" sz="1100" dirty="0" smtClean="0"/>
              <a:t>INBOX</a:t>
            </a:r>
            <a:endParaRPr lang="en-GB" sz="1100" dirty="0"/>
          </a:p>
        </p:txBody>
      </p:sp>
      <p:sp>
        <p:nvSpPr>
          <p:cNvPr id="4" name="TextBox 3"/>
          <p:cNvSpPr txBox="1"/>
          <p:nvPr/>
        </p:nvSpPr>
        <p:spPr>
          <a:xfrm>
            <a:off x="820629" y="1762142"/>
            <a:ext cx="1197764" cy="261610"/>
          </a:xfrm>
          <a:prstGeom prst="rect">
            <a:avLst/>
          </a:prstGeom>
          <a:noFill/>
        </p:spPr>
        <p:txBody>
          <a:bodyPr wrap="none" rtlCol="0">
            <a:spAutoFit/>
          </a:bodyPr>
          <a:lstStyle/>
          <a:p>
            <a:r>
              <a:rPr lang="en-GB" sz="1100" dirty="0" smtClean="0"/>
              <a:t>PART INSTANCE 1</a:t>
            </a:r>
            <a:endParaRPr lang="en-GB" sz="1100" dirty="0"/>
          </a:p>
        </p:txBody>
      </p:sp>
      <p:sp>
        <p:nvSpPr>
          <p:cNvPr id="9" name="Title 1"/>
          <p:cNvSpPr>
            <a:spLocks noGrp="1"/>
          </p:cNvSpPr>
          <p:nvPr>
            <p:ph type="title"/>
          </p:nvPr>
        </p:nvSpPr>
        <p:spPr>
          <a:xfrm>
            <a:off x="457200" y="274638"/>
            <a:ext cx="1561193" cy="1143000"/>
          </a:xfrm>
        </p:spPr>
        <p:txBody>
          <a:bodyPr>
            <a:normAutofit/>
          </a:bodyPr>
          <a:lstStyle/>
          <a:p>
            <a:pPr algn="l"/>
            <a:r>
              <a:rPr lang="en-GB" sz="1050" dirty="0" smtClean="0"/>
              <a:t>DATA EXCHANGE</a:t>
            </a:r>
            <a:endParaRPr lang="en-GB" sz="1050" dirty="0"/>
          </a:p>
        </p:txBody>
      </p:sp>
      <p:sp>
        <p:nvSpPr>
          <p:cNvPr id="10" name="TextBox 9"/>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3" name="TextBox 12"/>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4" name="TextBox 13"/>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5" name="TextBox 14"/>
          <p:cNvSpPr txBox="1"/>
          <p:nvPr/>
        </p:nvSpPr>
        <p:spPr>
          <a:xfrm>
            <a:off x="2843808" y="1762143"/>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7" name="TextBox 16"/>
          <p:cNvSpPr txBox="1"/>
          <p:nvPr/>
        </p:nvSpPr>
        <p:spPr>
          <a:xfrm>
            <a:off x="836358" y="2420886"/>
            <a:ext cx="1197764" cy="261610"/>
          </a:xfrm>
          <a:prstGeom prst="rect">
            <a:avLst/>
          </a:prstGeom>
          <a:noFill/>
        </p:spPr>
        <p:txBody>
          <a:bodyPr wrap="none" rtlCol="0">
            <a:spAutoFit/>
          </a:bodyPr>
          <a:lstStyle/>
          <a:p>
            <a:r>
              <a:rPr lang="en-GB" sz="1100" dirty="0" smtClean="0"/>
              <a:t>PART INSTANCE 2</a:t>
            </a:r>
            <a:endParaRPr lang="en-GB" sz="1100" dirty="0"/>
          </a:p>
        </p:txBody>
      </p:sp>
      <p:sp>
        <p:nvSpPr>
          <p:cNvPr id="18" name="TextBox 17"/>
          <p:cNvSpPr txBox="1"/>
          <p:nvPr/>
        </p:nvSpPr>
        <p:spPr>
          <a:xfrm>
            <a:off x="2859537" y="2420887"/>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9" name="TextBox 18"/>
          <p:cNvSpPr txBox="1"/>
          <p:nvPr/>
        </p:nvSpPr>
        <p:spPr>
          <a:xfrm>
            <a:off x="836358" y="3068960"/>
            <a:ext cx="1197764" cy="261610"/>
          </a:xfrm>
          <a:prstGeom prst="rect">
            <a:avLst/>
          </a:prstGeom>
          <a:noFill/>
        </p:spPr>
        <p:txBody>
          <a:bodyPr wrap="none" rtlCol="0">
            <a:spAutoFit/>
          </a:bodyPr>
          <a:lstStyle/>
          <a:p>
            <a:r>
              <a:rPr lang="en-GB" sz="1100" dirty="0" smtClean="0"/>
              <a:t>PART INSTANCE 3</a:t>
            </a:r>
            <a:endParaRPr lang="en-GB" sz="1100" dirty="0"/>
          </a:p>
        </p:txBody>
      </p:sp>
      <p:sp>
        <p:nvSpPr>
          <p:cNvPr id="20" name="TextBox 19"/>
          <p:cNvSpPr txBox="1"/>
          <p:nvPr/>
        </p:nvSpPr>
        <p:spPr>
          <a:xfrm>
            <a:off x="2859537" y="3068961"/>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21" name="TextBox 20"/>
          <p:cNvSpPr txBox="1"/>
          <p:nvPr/>
        </p:nvSpPr>
        <p:spPr>
          <a:xfrm>
            <a:off x="836358" y="3717032"/>
            <a:ext cx="227853" cy="430887"/>
          </a:xfrm>
          <a:prstGeom prst="rect">
            <a:avLst/>
          </a:prstGeom>
          <a:noFill/>
        </p:spPr>
        <p:txBody>
          <a:bodyPr wrap="none" rtlCol="0">
            <a:spAutoFit/>
          </a:bodyPr>
          <a:lstStyle/>
          <a:p>
            <a:endParaRPr lang="en-GB" sz="1100" dirty="0" smtClean="0">
              <a:solidFill>
                <a:srgbClr val="FF0000"/>
              </a:solidFill>
            </a:endParaRPr>
          </a:p>
          <a:p>
            <a:pPr marL="171450" indent="-171450">
              <a:buFontTx/>
              <a:buChar char="-"/>
            </a:pPr>
            <a:endParaRPr lang="en-GB" sz="1100" dirty="0">
              <a:solidFill>
                <a:srgbClr val="FF0000"/>
              </a:solidFill>
            </a:endParaRPr>
          </a:p>
        </p:txBody>
      </p:sp>
      <p:sp>
        <p:nvSpPr>
          <p:cNvPr id="7" name="Right Brace 6"/>
          <p:cNvSpPr/>
          <p:nvPr/>
        </p:nvSpPr>
        <p:spPr>
          <a:xfrm>
            <a:off x="5436096" y="1762143"/>
            <a:ext cx="576064"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6498365" y="2088538"/>
            <a:ext cx="679994" cy="261610"/>
          </a:xfrm>
          <a:prstGeom prst="rect">
            <a:avLst/>
          </a:prstGeom>
          <a:noFill/>
        </p:spPr>
        <p:txBody>
          <a:bodyPr wrap="none" rtlCol="0">
            <a:spAutoFit/>
          </a:bodyPr>
          <a:lstStyle/>
          <a:p>
            <a:r>
              <a:rPr lang="en-GB" sz="1100" dirty="0" smtClean="0"/>
              <a:t>HISTORY</a:t>
            </a:r>
            <a:endParaRPr lang="en-GB" sz="1100" dirty="0"/>
          </a:p>
        </p:txBody>
      </p:sp>
      <p:sp>
        <p:nvSpPr>
          <p:cNvPr id="23" name="TextBox 22"/>
          <p:cNvSpPr txBox="1"/>
          <p:nvPr/>
        </p:nvSpPr>
        <p:spPr>
          <a:xfrm>
            <a:off x="6368362" y="3068961"/>
            <a:ext cx="470000" cy="261610"/>
          </a:xfrm>
          <a:prstGeom prst="rect">
            <a:avLst/>
          </a:prstGeom>
          <a:noFill/>
        </p:spPr>
        <p:txBody>
          <a:bodyPr wrap="none" rtlCol="0">
            <a:spAutoFit/>
          </a:bodyPr>
          <a:lstStyle/>
          <a:p>
            <a:r>
              <a:rPr lang="en-GB" sz="1100" dirty="0" smtClean="0"/>
              <a:t>NEW</a:t>
            </a:r>
            <a:endParaRPr lang="en-GB" sz="1100" dirty="0"/>
          </a:p>
        </p:txBody>
      </p:sp>
      <p:cxnSp>
        <p:nvCxnSpPr>
          <p:cNvPr id="24" name="Straight Connector 23"/>
          <p:cNvCxnSpPr/>
          <p:nvPr/>
        </p:nvCxnSpPr>
        <p:spPr>
          <a:xfrm>
            <a:off x="5220072" y="3199765"/>
            <a:ext cx="79208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657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1772816"/>
            <a:ext cx="1310769" cy="261610"/>
          </a:xfrm>
          <a:prstGeom prst="rect">
            <a:avLst/>
          </a:prstGeom>
          <a:noFill/>
        </p:spPr>
        <p:txBody>
          <a:bodyPr wrap="none" rtlCol="0">
            <a:spAutoFit/>
          </a:bodyPr>
          <a:lstStyle/>
          <a:p>
            <a:r>
              <a:rPr lang="en-GB" sz="1100" dirty="0" smtClean="0"/>
              <a:t>DATA USAGE STATS</a:t>
            </a:r>
            <a:endParaRPr lang="en-GB" sz="1100" dirty="0"/>
          </a:p>
        </p:txBody>
      </p:sp>
      <p:sp>
        <p:nvSpPr>
          <p:cNvPr id="14" name="TextBox 13"/>
          <p:cNvSpPr txBox="1"/>
          <p:nvPr/>
        </p:nvSpPr>
        <p:spPr>
          <a:xfrm>
            <a:off x="755576" y="2276872"/>
            <a:ext cx="815942" cy="261610"/>
          </a:xfrm>
          <a:prstGeom prst="rect">
            <a:avLst/>
          </a:prstGeom>
          <a:noFill/>
        </p:spPr>
        <p:txBody>
          <a:bodyPr wrap="none" rtlCol="0">
            <a:spAutoFit/>
          </a:bodyPr>
          <a:lstStyle/>
          <a:p>
            <a:r>
              <a:rPr lang="en-GB" sz="1100" dirty="0" smtClean="0"/>
              <a:t>BUY SPACE</a:t>
            </a:r>
            <a:endParaRPr lang="en-GB" sz="1100" dirty="0"/>
          </a:p>
        </p:txBody>
      </p:sp>
      <p:sp>
        <p:nvSpPr>
          <p:cNvPr id="8" name="Title 1"/>
          <p:cNvSpPr>
            <a:spLocks noGrp="1"/>
          </p:cNvSpPr>
          <p:nvPr>
            <p:ph type="title"/>
          </p:nvPr>
        </p:nvSpPr>
        <p:spPr>
          <a:xfrm>
            <a:off x="457200" y="274638"/>
            <a:ext cx="1313700" cy="1143000"/>
          </a:xfrm>
        </p:spPr>
        <p:txBody>
          <a:bodyPr>
            <a:normAutofit/>
          </a:bodyPr>
          <a:lstStyle/>
          <a:p>
            <a:pPr algn="l"/>
            <a:r>
              <a:rPr lang="en-GB" sz="1050" dirty="0" smtClean="0"/>
              <a:t>DATA USAGE STATS</a:t>
            </a:r>
            <a:endParaRPr lang="en-GB" sz="1050" dirty="0"/>
          </a:p>
        </p:txBody>
      </p:sp>
      <p:sp>
        <p:nvSpPr>
          <p:cNvPr id="9" name="TextBox 8"/>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1" name="TextBox 10"/>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2" name="TextBox 11"/>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Tree>
    <p:extLst>
      <p:ext uri="{BB962C8B-B14F-4D97-AF65-F5344CB8AC3E}">
        <p14:creationId xmlns:p14="http://schemas.microsoft.com/office/powerpoint/2010/main" val="1689749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704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1</a:t>
            </a:r>
            <a:endParaRPr lang="en-GB" sz="1100" dirty="0"/>
          </a:p>
        </p:txBody>
      </p:sp>
      <p:sp>
        <p:nvSpPr>
          <p:cNvPr id="33" name="TextBox 32"/>
          <p:cNvSpPr txBox="1"/>
          <p:nvPr/>
        </p:nvSpPr>
        <p:spPr>
          <a:xfrm>
            <a:off x="4183529"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5</a:t>
            </a:r>
            <a:endParaRPr lang="en-GB" sz="1100" dirty="0"/>
          </a:p>
        </p:txBody>
      </p:sp>
      <p:sp>
        <p:nvSpPr>
          <p:cNvPr id="34" name="TextBox 33"/>
          <p:cNvSpPr txBox="1"/>
          <p:nvPr/>
        </p:nvSpPr>
        <p:spPr>
          <a:xfrm>
            <a:off x="3570223"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4</a:t>
            </a:r>
            <a:endParaRPr lang="en-GB" sz="1100" dirty="0"/>
          </a:p>
        </p:txBody>
      </p:sp>
      <p:sp>
        <p:nvSpPr>
          <p:cNvPr id="35" name="TextBox 34"/>
          <p:cNvSpPr txBox="1"/>
          <p:nvPr/>
        </p:nvSpPr>
        <p:spPr>
          <a:xfrm>
            <a:off x="289760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3</a:t>
            </a:r>
            <a:endParaRPr lang="en-GB" sz="1100" dirty="0"/>
          </a:p>
        </p:txBody>
      </p:sp>
      <p:sp>
        <p:nvSpPr>
          <p:cNvPr id="36" name="TextBox 35"/>
          <p:cNvSpPr txBox="1"/>
          <p:nvPr/>
        </p:nvSpPr>
        <p:spPr>
          <a:xfrm>
            <a:off x="219655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37" name="TextBox 36"/>
          <p:cNvSpPr txBox="1"/>
          <p:nvPr/>
        </p:nvSpPr>
        <p:spPr>
          <a:xfrm>
            <a:off x="1580322"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42" name="Title 1"/>
          <p:cNvSpPr>
            <a:spLocks noGrp="1"/>
          </p:cNvSpPr>
          <p:nvPr>
            <p:ph type="title"/>
          </p:nvPr>
        </p:nvSpPr>
        <p:spPr>
          <a:xfrm>
            <a:off x="457200" y="274638"/>
            <a:ext cx="1476192" cy="1143000"/>
          </a:xfrm>
        </p:spPr>
        <p:txBody>
          <a:bodyPr>
            <a:normAutofit/>
          </a:bodyPr>
          <a:lstStyle/>
          <a:p>
            <a:pPr algn="l"/>
            <a:r>
              <a:rPr lang="en-GB" sz="1050" dirty="0" smtClean="0"/>
              <a:t>MASTER INFO (CARD)</a:t>
            </a:r>
            <a:endParaRPr lang="en-GB" sz="1050" dirty="0"/>
          </a:p>
        </p:txBody>
      </p:sp>
      <p:sp>
        <p:nvSpPr>
          <p:cNvPr id="44" name="TextBox 43"/>
          <p:cNvSpPr txBox="1"/>
          <p:nvPr/>
        </p:nvSpPr>
        <p:spPr>
          <a:xfrm>
            <a:off x="6483558" y="746418"/>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46" name="TextBox 45"/>
          <p:cNvSpPr txBox="1"/>
          <p:nvPr/>
        </p:nvSpPr>
        <p:spPr>
          <a:xfrm>
            <a:off x="7629869" y="732522"/>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47" name="TextBox 46"/>
          <p:cNvSpPr txBox="1"/>
          <p:nvPr/>
        </p:nvSpPr>
        <p:spPr>
          <a:xfrm>
            <a:off x="4958837" y="747123"/>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49" name="TextBox 48"/>
          <p:cNvSpPr txBox="1"/>
          <p:nvPr/>
        </p:nvSpPr>
        <p:spPr>
          <a:xfrm>
            <a:off x="947557" y="1158223"/>
            <a:ext cx="476412"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a:t>
            </a:r>
            <a:endParaRPr lang="en-GB" sz="1100" dirty="0"/>
          </a:p>
        </p:txBody>
      </p:sp>
      <p:sp>
        <p:nvSpPr>
          <p:cNvPr id="50" name="TextBox 49"/>
          <p:cNvSpPr txBox="1"/>
          <p:nvPr/>
        </p:nvSpPr>
        <p:spPr>
          <a:xfrm>
            <a:off x="2474411" y="1158223"/>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51" name="TextBox 50"/>
          <p:cNvSpPr txBox="1"/>
          <p:nvPr/>
        </p:nvSpPr>
        <p:spPr>
          <a:xfrm>
            <a:off x="402369" y="1851881"/>
            <a:ext cx="4144083" cy="3985706"/>
          </a:xfrm>
          <a:prstGeom prst="rect">
            <a:avLst/>
          </a:prstGeom>
          <a:noFill/>
        </p:spPr>
        <p:txBody>
          <a:bodyPr wrap="none" rtlCol="0">
            <a:spAutoFit/>
          </a:bodyPr>
          <a:lstStyle/>
          <a:p>
            <a:r>
              <a:rPr lang="en-GB" sz="1100" dirty="0" smtClean="0"/>
              <a:t>DATA INPUT FILEDS:</a:t>
            </a:r>
          </a:p>
          <a:p>
            <a:endParaRPr lang="en-GB" sz="1100" dirty="0"/>
          </a:p>
          <a:p>
            <a:pPr marL="171450" indent="-171450">
              <a:buFont typeface="Arial" pitchFamily="34" charset="0"/>
              <a:buChar char="•"/>
            </a:pPr>
            <a:r>
              <a:rPr lang="en-GB" sz="1100" dirty="0" smtClean="0"/>
              <a:t>DESCRIPTION</a:t>
            </a:r>
          </a:p>
          <a:p>
            <a:pPr marL="171450" indent="-171450">
              <a:buFont typeface="Arial" pitchFamily="34" charset="0"/>
              <a:buChar char="•"/>
            </a:pPr>
            <a:r>
              <a:rPr lang="en-GB" sz="1100" dirty="0" smtClean="0"/>
              <a:t>EXTRA DESCRIPTION</a:t>
            </a:r>
          </a:p>
          <a:p>
            <a:pPr marL="171450" indent="-171450">
              <a:buFont typeface="Arial" pitchFamily="34" charset="0"/>
              <a:buChar char="•"/>
            </a:pPr>
            <a:r>
              <a:rPr lang="en-GB" sz="1100" dirty="0" smtClean="0"/>
              <a:t>PROJECT</a:t>
            </a:r>
          </a:p>
          <a:p>
            <a:pPr marL="171450" indent="-171450">
              <a:buFont typeface="Arial" pitchFamily="34" charset="0"/>
              <a:buChar char="•"/>
            </a:pPr>
            <a:r>
              <a:rPr lang="en-GB" sz="1100" dirty="0" smtClean="0"/>
              <a:t>INTRODUCTION DATE</a:t>
            </a:r>
          </a:p>
          <a:p>
            <a:pPr marL="171450" indent="-171450">
              <a:buFont typeface="Arial" pitchFamily="34" charset="0"/>
              <a:buChar char="•"/>
            </a:pPr>
            <a:r>
              <a:rPr lang="en-GB" sz="1100" dirty="0" smtClean="0"/>
              <a:t>DELETION DATE</a:t>
            </a:r>
          </a:p>
          <a:p>
            <a:pPr marL="171450" indent="-171450">
              <a:buFont typeface="Arial" pitchFamily="34" charset="0"/>
              <a:buChar char="•"/>
            </a:pPr>
            <a:r>
              <a:rPr lang="en-GB" sz="1100" dirty="0" smtClean="0"/>
              <a:t>BOM REP </a:t>
            </a:r>
            <a:r>
              <a:rPr lang="en-GB" sz="1100" dirty="0"/>
              <a:t>(CAN BE CREATED AS TAB</a:t>
            </a:r>
            <a:r>
              <a:rPr lang="en-GB" sz="1100" dirty="0" smtClean="0"/>
              <a:t>)</a:t>
            </a:r>
          </a:p>
          <a:p>
            <a:pPr marL="171450" indent="-171450">
              <a:buFont typeface="Arial" pitchFamily="34" charset="0"/>
              <a:buChar char="•"/>
            </a:pPr>
            <a:r>
              <a:rPr lang="en-GB" sz="1100" dirty="0" smtClean="0"/>
              <a:t>RELEASE LOOP IGNORE RULES (TAB) </a:t>
            </a:r>
          </a:p>
          <a:p>
            <a:pPr marL="171450" indent="-171450">
              <a:buFont typeface="Arial" pitchFamily="34" charset="0"/>
              <a:buChar char="•"/>
            </a:pPr>
            <a:r>
              <a:rPr lang="en-GB" sz="1100" dirty="0" smtClean="0"/>
              <a:t>PHYSICAL (TAB)</a:t>
            </a:r>
          </a:p>
          <a:p>
            <a:pPr marL="628650" lvl="1" indent="-171450">
              <a:buFont typeface="Arial" pitchFamily="34" charset="0"/>
              <a:buChar char="•"/>
            </a:pPr>
            <a:r>
              <a:rPr lang="en-GB" sz="1100" dirty="0" smtClean="0"/>
              <a:t>MATERIAL WEIGHT (CALCULATED / ESTIMATED / ACTUAL)</a:t>
            </a:r>
          </a:p>
          <a:p>
            <a:pPr marL="628650" lvl="1" indent="-171450">
              <a:buFont typeface="Arial" pitchFamily="34" charset="0"/>
              <a:buChar char="•"/>
            </a:pPr>
            <a:r>
              <a:rPr lang="en-GB" sz="1100" dirty="0" smtClean="0"/>
              <a:t>VOLUME</a:t>
            </a:r>
          </a:p>
          <a:p>
            <a:pPr marL="628650" lvl="1" indent="-171450">
              <a:buFont typeface="Arial" pitchFamily="34" charset="0"/>
              <a:buChar char="•"/>
            </a:pPr>
            <a:r>
              <a:rPr lang="en-GB" sz="1100" dirty="0" smtClean="0"/>
              <a:t>DENSITY</a:t>
            </a:r>
          </a:p>
          <a:p>
            <a:pPr marL="628650" lvl="1" indent="-171450">
              <a:buFont typeface="Arial" pitchFamily="34" charset="0"/>
              <a:buChar char="•"/>
            </a:pPr>
            <a:r>
              <a:rPr lang="en-GB" sz="1100" dirty="0" smtClean="0"/>
              <a:t>PART MATERIAL COMPOSITION </a:t>
            </a:r>
          </a:p>
          <a:p>
            <a:pPr marL="628650" lvl="1" indent="-171450">
              <a:buFont typeface="Arial" pitchFamily="34" charset="0"/>
              <a:buChar char="•"/>
            </a:pPr>
            <a:r>
              <a:rPr lang="en-GB" sz="1100" dirty="0" smtClean="0"/>
              <a:t>UNIT OF MEASURE</a:t>
            </a:r>
          </a:p>
          <a:p>
            <a:pPr marL="628650" lvl="1" indent="-171450">
              <a:buFont typeface="Arial" pitchFamily="34" charset="0"/>
              <a:buChar char="•"/>
            </a:pPr>
            <a:r>
              <a:rPr lang="en-GB" sz="1100" dirty="0" smtClean="0"/>
              <a:t>QUANTITY USED </a:t>
            </a:r>
          </a:p>
          <a:p>
            <a:pPr marL="171450" indent="-171450">
              <a:buFont typeface="Arial" pitchFamily="34" charset="0"/>
              <a:buChar char="•"/>
            </a:pPr>
            <a:r>
              <a:rPr lang="en-GB" sz="1100" dirty="0" smtClean="0"/>
              <a:t>PREDECESSOR NODE</a:t>
            </a:r>
          </a:p>
          <a:p>
            <a:pPr marL="171450" indent="-171450">
              <a:buFont typeface="Arial" pitchFamily="34" charset="0"/>
              <a:buChar char="•"/>
            </a:pPr>
            <a:r>
              <a:rPr lang="en-GB" sz="1100" dirty="0" smtClean="0"/>
              <a:t>SUCESSOR NODE</a:t>
            </a:r>
          </a:p>
          <a:p>
            <a:pPr marL="171450" indent="-171450">
              <a:buFont typeface="Arial" pitchFamily="34" charset="0"/>
              <a:buChar char="•"/>
            </a:pPr>
            <a:r>
              <a:rPr lang="en-GB" sz="1100" dirty="0" smtClean="0"/>
              <a:t>RELEASE DOCUMENT TRACKE</a:t>
            </a:r>
          </a:p>
          <a:p>
            <a:pPr marL="171450" indent="-171450">
              <a:buFont typeface="Arial" pitchFamily="34" charset="0"/>
              <a:buChar char="•"/>
            </a:pPr>
            <a:r>
              <a:rPr lang="en-GB" sz="1100" dirty="0" smtClean="0"/>
              <a:t>MASTER CARD EDIT HISTORY </a:t>
            </a:r>
          </a:p>
          <a:p>
            <a:pPr marL="171450" indent="-171450">
              <a:buFont typeface="Arial" pitchFamily="34" charset="0"/>
              <a:buChar char="•"/>
            </a:pPr>
            <a:r>
              <a:rPr lang="en-GB" sz="1100" dirty="0" smtClean="0"/>
              <a:t>RELEASE STATUS</a:t>
            </a:r>
          </a:p>
          <a:p>
            <a:pPr marL="171450" indent="-171450">
              <a:buFont typeface="Arial" pitchFamily="34" charset="0"/>
              <a:buChar char="•"/>
            </a:pPr>
            <a:r>
              <a:rPr lang="en-GB" sz="1100" dirty="0" smtClean="0"/>
              <a:t>INTENDED RELEASE DATE</a:t>
            </a:r>
          </a:p>
          <a:p>
            <a:pPr marL="171450" indent="-171450">
              <a:buFont typeface="Arial" pitchFamily="34" charset="0"/>
              <a:buChar char="•"/>
            </a:pPr>
            <a:r>
              <a:rPr lang="en-GB" sz="1100" dirty="0" smtClean="0"/>
              <a:t>CARRY OVER PART ? </a:t>
            </a:r>
            <a:endParaRPr lang="en-GB" sz="1100" dirty="0"/>
          </a:p>
        </p:txBody>
      </p:sp>
      <p:sp>
        <p:nvSpPr>
          <p:cNvPr id="52" name="TextBox 51"/>
          <p:cNvSpPr txBox="1"/>
          <p:nvPr/>
        </p:nvSpPr>
        <p:spPr>
          <a:xfrm>
            <a:off x="4731475" y="2060848"/>
            <a:ext cx="3441968" cy="3816429"/>
          </a:xfrm>
          <a:prstGeom prst="rect">
            <a:avLst/>
          </a:prstGeom>
          <a:noFill/>
        </p:spPr>
        <p:txBody>
          <a:bodyPr wrap="none" rtlCol="0">
            <a:spAutoFit/>
          </a:bodyPr>
          <a:lstStyle/>
          <a:p>
            <a:r>
              <a:rPr lang="en-GB" sz="1100" dirty="0" smtClean="0"/>
              <a:t>DATA INPUT FILEDS:</a:t>
            </a:r>
          </a:p>
          <a:p>
            <a:pPr marL="171450" indent="-171450">
              <a:buFont typeface="Arial" pitchFamily="34" charset="0"/>
              <a:buChar char="•"/>
            </a:pPr>
            <a:r>
              <a:rPr lang="en-GB" sz="1100" dirty="0" smtClean="0"/>
              <a:t>COMMENTS FIELD </a:t>
            </a:r>
          </a:p>
          <a:p>
            <a:pPr marL="171450" indent="-171450">
              <a:buFont typeface="Arial" pitchFamily="34" charset="0"/>
              <a:buChar char="•"/>
            </a:pPr>
            <a:r>
              <a:rPr lang="en-GB" sz="1100" dirty="0" smtClean="0"/>
              <a:t>PART OPTIONS (WHICH VARIENT OF THE PROJECT)</a:t>
            </a:r>
          </a:p>
          <a:p>
            <a:pPr marL="171450" indent="-171450">
              <a:buFont typeface="Arial" pitchFamily="34" charset="0"/>
              <a:buChar char="•"/>
            </a:pPr>
            <a:r>
              <a:rPr lang="en-GB" sz="1100" dirty="0" smtClean="0"/>
              <a:t>FINANCE CODE </a:t>
            </a:r>
          </a:p>
          <a:p>
            <a:pPr marL="171450" indent="-171450">
              <a:buFont typeface="Arial" pitchFamily="34" charset="0"/>
              <a:buChar char="•"/>
            </a:pPr>
            <a:r>
              <a:rPr lang="en-GB" sz="1100" dirty="0" smtClean="0"/>
              <a:t>ENGINEERING </a:t>
            </a:r>
            <a:r>
              <a:rPr lang="en-GB" sz="1100" dirty="0"/>
              <a:t>REP (CAN BE CREATED AS TAB)</a:t>
            </a:r>
          </a:p>
          <a:p>
            <a:pPr marL="628650" lvl="1" indent="-171450">
              <a:buFont typeface="Arial" pitchFamily="34" charset="0"/>
              <a:buChar char="•"/>
            </a:pPr>
            <a:r>
              <a:rPr lang="en-GB" sz="1100" dirty="0" smtClean="0"/>
              <a:t>PROJECT ENGINEER</a:t>
            </a:r>
          </a:p>
          <a:p>
            <a:pPr marL="628650" lvl="1" indent="-171450">
              <a:buFont typeface="Arial" pitchFamily="34" charset="0"/>
              <a:buChar char="•"/>
            </a:pPr>
            <a:r>
              <a:rPr lang="en-GB" sz="1100" dirty="0" smtClean="0"/>
              <a:t>DESIGN ENGINEER </a:t>
            </a:r>
          </a:p>
          <a:p>
            <a:pPr marL="628650" lvl="1" indent="-171450">
              <a:buFont typeface="Arial" pitchFamily="34" charset="0"/>
              <a:buChar char="•"/>
            </a:pPr>
            <a:r>
              <a:rPr lang="en-GB" sz="1100" dirty="0" smtClean="0"/>
              <a:t>MANAGER </a:t>
            </a:r>
          </a:p>
          <a:p>
            <a:pPr marL="171450" indent="-171450">
              <a:buFont typeface="Arial" pitchFamily="34" charset="0"/>
              <a:buChar char="•"/>
            </a:pPr>
            <a:r>
              <a:rPr lang="en-GB" sz="1100" dirty="0" smtClean="0"/>
              <a:t>SIGNATURES</a:t>
            </a:r>
          </a:p>
          <a:p>
            <a:pPr marL="171450" indent="-171450">
              <a:buFont typeface="Arial" pitchFamily="34" charset="0"/>
              <a:buChar char="•"/>
            </a:pPr>
            <a:r>
              <a:rPr lang="en-GB" sz="1100" dirty="0" smtClean="0"/>
              <a:t>ATTACHED DOCUMENTS (TESTING DOCUMENTS ETC) </a:t>
            </a:r>
          </a:p>
          <a:p>
            <a:pPr marL="171450" indent="-171450">
              <a:buFont typeface="Arial" pitchFamily="34" charset="0"/>
              <a:buChar char="•"/>
            </a:pPr>
            <a:r>
              <a:rPr lang="en-GB" sz="1100" dirty="0" smtClean="0"/>
              <a:t>CHANGE HISTORY</a:t>
            </a:r>
          </a:p>
          <a:p>
            <a:pPr marL="171450" indent="-171450">
              <a:buFont typeface="Arial" pitchFamily="34" charset="0"/>
              <a:buChar char="•"/>
            </a:pPr>
            <a:r>
              <a:rPr lang="en-GB" sz="1100" dirty="0" smtClean="0"/>
              <a:t>PARENT PARTS</a:t>
            </a:r>
          </a:p>
          <a:p>
            <a:pPr marL="171450" indent="-171450">
              <a:buFont typeface="Arial" pitchFamily="34" charset="0"/>
              <a:buChar char="•"/>
            </a:pPr>
            <a:r>
              <a:rPr lang="en-GB" sz="1100" dirty="0" smtClean="0"/>
              <a:t>CHILD PARTS </a:t>
            </a:r>
          </a:p>
          <a:p>
            <a:pPr marL="171450" indent="-171450">
              <a:buFont typeface="Arial" pitchFamily="34" charset="0"/>
              <a:buChar char="•"/>
            </a:pPr>
            <a:r>
              <a:rPr lang="en-GB" sz="1100" dirty="0" smtClean="0"/>
              <a:t>WHERE USED</a:t>
            </a:r>
          </a:p>
          <a:p>
            <a:pPr marL="171450" indent="-171450">
              <a:buFont typeface="Arial" pitchFamily="34" charset="0"/>
              <a:buChar char="•"/>
            </a:pPr>
            <a:r>
              <a:rPr lang="en-GB" sz="1100" dirty="0" smtClean="0"/>
              <a:t>PRODUCTION RELEASE TARGET DATE</a:t>
            </a:r>
          </a:p>
          <a:p>
            <a:pPr marL="171450" indent="-171450">
              <a:buFont typeface="Arial" pitchFamily="34" charset="0"/>
              <a:buChar char="•"/>
            </a:pPr>
            <a:r>
              <a:rPr lang="en-GB" sz="1100" dirty="0" smtClean="0"/>
              <a:t>PROTO RELEASE TARGET DATE</a:t>
            </a:r>
          </a:p>
          <a:p>
            <a:pPr marL="171450" indent="-171450">
              <a:buFont typeface="Arial" pitchFamily="34" charset="0"/>
              <a:buChar char="•"/>
            </a:pPr>
            <a:r>
              <a:rPr lang="en-GB" sz="1100" dirty="0" smtClean="0"/>
              <a:t>FEW EXTRA TITLE EDITABLE FIELDS  </a:t>
            </a:r>
          </a:p>
          <a:p>
            <a:pPr marL="171450" indent="-171450">
              <a:buFont typeface="Arial" pitchFamily="34" charset="0"/>
              <a:buChar char="•"/>
            </a:pPr>
            <a:r>
              <a:rPr lang="en-GB" sz="1100" dirty="0" smtClean="0"/>
              <a:t>NODE TYPE – ASSEMBLY OR PART</a:t>
            </a:r>
          </a:p>
          <a:p>
            <a:pPr marL="171450" indent="-171450">
              <a:buFont typeface="Arial" pitchFamily="34" charset="0"/>
              <a:buChar char="•"/>
            </a:pPr>
            <a:r>
              <a:rPr lang="en-GB" sz="1100" dirty="0" smtClean="0"/>
              <a:t>CAD TYPE </a:t>
            </a:r>
          </a:p>
          <a:p>
            <a:pPr marL="171450" indent="-171450">
              <a:buFont typeface="Arial" pitchFamily="34" charset="0"/>
              <a:buChar char="•"/>
            </a:pPr>
            <a:endParaRPr lang="en-GB" sz="1100" dirty="0" smtClean="0"/>
          </a:p>
          <a:p>
            <a:pPr marL="628650" lvl="1" indent="-171450">
              <a:buFont typeface="Arial" pitchFamily="34" charset="0"/>
              <a:buChar char="•"/>
            </a:pPr>
            <a:endParaRPr lang="en-GB" sz="1100" dirty="0" smtClean="0"/>
          </a:p>
          <a:p>
            <a:pPr marL="171450" indent="-171450">
              <a:buFont typeface="Arial" pitchFamily="34" charset="0"/>
              <a:buChar char="•"/>
            </a:pPr>
            <a:endParaRPr lang="en-GB" sz="1100" dirty="0"/>
          </a:p>
        </p:txBody>
      </p:sp>
    </p:spTree>
    <p:extLst>
      <p:ext uri="{BB962C8B-B14F-4D97-AF65-F5344CB8AC3E}">
        <p14:creationId xmlns:p14="http://schemas.microsoft.com/office/powerpoint/2010/main" val="243489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954560" cy="1143000"/>
          </a:xfrm>
        </p:spPr>
        <p:txBody>
          <a:bodyPr>
            <a:normAutofit/>
          </a:bodyPr>
          <a:lstStyle/>
          <a:p>
            <a:pPr algn="l"/>
            <a:r>
              <a:rPr lang="en-GB" sz="1050" dirty="0" smtClean="0"/>
              <a:t>SHARED </a:t>
            </a:r>
            <a:r>
              <a:rPr lang="en-GB" sz="1050" dirty="0" smtClean="0"/>
              <a:t>DATA</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376826" y="3535485"/>
            <a:ext cx="337163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WHEN EVER </a:t>
            </a:r>
            <a:r>
              <a:rPr lang="en-GB" sz="1100" dirty="0" smtClean="0"/>
              <a:t>USER </a:t>
            </a:r>
            <a:r>
              <a:rPr lang="en-GB" sz="1100" dirty="0" smtClean="0"/>
              <a:t>SENDS </a:t>
            </a:r>
            <a:r>
              <a:rPr lang="en-GB" sz="1100" dirty="0" smtClean="0"/>
              <a:t>DATA TO THE </a:t>
            </a:r>
            <a:r>
              <a:rPr lang="en-GB" sz="1100" dirty="0" smtClean="0"/>
              <a:t>OTHER USERS THIS INFO ABOUT THE FILE AND USER </a:t>
            </a:r>
            <a:r>
              <a:rPr lang="en-GB" sz="1100" dirty="0" smtClean="0"/>
              <a:t>IS SENT TO THEIR </a:t>
            </a:r>
            <a:r>
              <a:rPr lang="en-GB" sz="1100" dirty="0" smtClean="0"/>
              <a:t>INBOX</a:t>
            </a:r>
            <a:endParaRPr lang="en-GB" sz="1100" dirty="0" smtClean="0"/>
          </a:p>
        </p:txBody>
      </p:sp>
      <p:sp>
        <p:nvSpPr>
          <p:cNvPr id="2" name="Rectangle 1"/>
          <p:cNvSpPr/>
          <p:nvPr/>
        </p:nvSpPr>
        <p:spPr>
          <a:xfrm>
            <a:off x="418991" y="1254239"/>
            <a:ext cx="4374232" cy="1107996"/>
          </a:xfrm>
          <a:prstGeom prst="rect">
            <a:avLst/>
          </a:prstGeom>
        </p:spPr>
        <p:txBody>
          <a:bodyPr wrap="square">
            <a:spAutoFit/>
          </a:bodyPr>
          <a:lstStyle/>
          <a:p>
            <a:pPr marL="628650" lvl="1" indent="-171450">
              <a:buFont typeface="Arial" pitchFamily="34" charset="0"/>
              <a:buChar char="•"/>
            </a:pPr>
            <a:r>
              <a:rPr lang="en-GB" sz="1100" dirty="0" smtClean="0"/>
              <a:t>USER ID</a:t>
            </a:r>
            <a:endParaRPr lang="en-GB" sz="1100" dirty="0" smtClean="0"/>
          </a:p>
          <a:p>
            <a:pPr marL="628650" lvl="1" indent="-171450">
              <a:buFont typeface="Arial" pitchFamily="34" charset="0"/>
              <a:buChar char="•"/>
            </a:pPr>
            <a:r>
              <a:rPr lang="en-GB" sz="1100" dirty="0" smtClean="0"/>
              <a:t>EMAIL ADDRESS </a:t>
            </a:r>
          </a:p>
          <a:p>
            <a:pPr marL="628650" lvl="1" indent="-171450">
              <a:buFont typeface="Arial" pitchFamily="34" charset="0"/>
              <a:buChar char="•"/>
            </a:pPr>
            <a:r>
              <a:rPr lang="en-GB" sz="1100" dirty="0" smtClean="0"/>
              <a:t>SUBMITTED </a:t>
            </a:r>
            <a:r>
              <a:rPr lang="en-GB" sz="1100" dirty="0" smtClean="0"/>
              <a:t>DATE AND TIME</a:t>
            </a:r>
          </a:p>
          <a:p>
            <a:pPr marL="628650" lvl="1" indent="-171450">
              <a:buFont typeface="Arial" pitchFamily="34" charset="0"/>
              <a:buChar char="•"/>
            </a:pPr>
            <a:r>
              <a:rPr lang="en-GB" sz="1100" dirty="0" smtClean="0"/>
              <a:t>DELIVERED DATA AND TIME </a:t>
            </a:r>
          </a:p>
          <a:p>
            <a:pPr marL="628650" lvl="1" indent="-171450">
              <a:buFont typeface="Arial" pitchFamily="34" charset="0"/>
              <a:buChar char="•"/>
            </a:pPr>
            <a:r>
              <a:rPr lang="en-GB" sz="1100" dirty="0" smtClean="0"/>
              <a:t>FILE FORMAT: STEP/CATIA FILE/ SOLID WORKS FILE </a:t>
            </a:r>
          </a:p>
          <a:p>
            <a:pPr marL="628650" lvl="1" indent="-171450">
              <a:buFont typeface="Arial" pitchFamily="34" charset="0"/>
              <a:buChar char="•"/>
            </a:pPr>
            <a:r>
              <a:rPr lang="en-GB" sz="1100" dirty="0" smtClean="0"/>
              <a:t>COMMENTS</a:t>
            </a:r>
            <a:endParaRPr lang="en-GB" sz="1100" dirty="0" smtClean="0"/>
          </a:p>
        </p:txBody>
      </p:sp>
    </p:spTree>
    <p:extLst>
      <p:ext uri="{BB962C8B-B14F-4D97-AF65-F5344CB8AC3E}">
        <p14:creationId xmlns:p14="http://schemas.microsoft.com/office/powerpoint/2010/main" val="1563870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ABOUT US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STATIC PAGE WITH NOTHING MORE THAN INFO ABOUT THE COMPANY</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28456183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06488" cy="1143000"/>
          </a:xfrm>
        </p:spPr>
        <p:txBody>
          <a:bodyPr>
            <a:normAutofit/>
          </a:bodyPr>
          <a:lstStyle/>
          <a:p>
            <a:pPr algn="l"/>
            <a:r>
              <a:rPr lang="en-GB" sz="1050" dirty="0" smtClean="0"/>
              <a:t>USER PROFILE </a:t>
            </a:r>
            <a:endParaRPr lang="en-GB" sz="1050" dirty="0"/>
          </a:p>
        </p:txBody>
      </p:sp>
      <p:sp>
        <p:nvSpPr>
          <p:cNvPr id="8" name="TextBox 7"/>
          <p:cNvSpPr txBox="1"/>
          <p:nvPr/>
        </p:nvSpPr>
        <p:spPr>
          <a:xfrm>
            <a:off x="6744793" y="40395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891104" y="39006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5220072" y="40466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56898" y="4221087"/>
            <a:ext cx="3387102" cy="600164"/>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VIEW USERS PROFILE AND CHANGE ACCESS RIGHTS USING  CHECK BOXES</a:t>
            </a:r>
            <a:endParaRPr lang="en-GB" sz="1100" dirty="0"/>
          </a:p>
        </p:txBody>
      </p:sp>
      <p:sp>
        <p:nvSpPr>
          <p:cNvPr id="2" name="Rectangle 1"/>
          <p:cNvSpPr/>
          <p:nvPr/>
        </p:nvSpPr>
        <p:spPr>
          <a:xfrm>
            <a:off x="539552" y="1681931"/>
            <a:ext cx="4572000" cy="3985706"/>
          </a:xfrm>
          <a:prstGeom prst="rect">
            <a:avLst/>
          </a:prstGeom>
        </p:spPr>
        <p:txBody>
          <a:bodyPr>
            <a:spAutoFit/>
          </a:bodyPr>
          <a:lstStyle/>
          <a:p>
            <a:pPr marL="628650" lvl="1" indent="-171450">
              <a:buFont typeface="Arial" pitchFamily="34" charset="0"/>
              <a:buChar char="•"/>
            </a:pPr>
            <a:r>
              <a:rPr lang="en-GB" sz="1100" dirty="0" smtClean="0"/>
              <a:t>NAME</a:t>
            </a:r>
          </a:p>
          <a:p>
            <a:pPr marL="1085850" lvl="2" indent="-171450">
              <a:buFont typeface="Arial" pitchFamily="34" charset="0"/>
              <a:buChar char="•"/>
            </a:pPr>
            <a:r>
              <a:rPr lang="en-GB" sz="1100" dirty="0" smtClean="0"/>
              <a:t>SURNAME</a:t>
            </a:r>
          </a:p>
          <a:p>
            <a:pPr marL="1085850" lvl="2" indent="-171450">
              <a:buFont typeface="Arial" pitchFamily="34" charset="0"/>
              <a:buChar char="•"/>
            </a:pPr>
            <a:r>
              <a:rPr lang="en-GB" sz="1100" dirty="0" smtClean="0"/>
              <a:t>FIRST NAME</a:t>
            </a:r>
            <a:endParaRPr lang="en-GB" sz="1100" dirty="0"/>
          </a:p>
          <a:p>
            <a:pPr marL="628650" lvl="1" indent="-171450">
              <a:buFont typeface="Arial" pitchFamily="34" charset="0"/>
              <a:buChar char="•"/>
            </a:pPr>
            <a:r>
              <a:rPr lang="en-GB" sz="1100" dirty="0"/>
              <a:t>LOCATION</a:t>
            </a:r>
          </a:p>
          <a:p>
            <a:pPr marL="1085850" lvl="2" indent="-171450">
              <a:buFont typeface="Arial" pitchFamily="34" charset="0"/>
              <a:buChar char="•"/>
            </a:pPr>
            <a:r>
              <a:rPr lang="en-GB" sz="1100" dirty="0"/>
              <a:t>ADDRESS LINE 1</a:t>
            </a:r>
          </a:p>
          <a:p>
            <a:pPr marL="1085850" lvl="2" indent="-171450">
              <a:buFont typeface="Arial" pitchFamily="34" charset="0"/>
              <a:buChar char="•"/>
            </a:pPr>
            <a:r>
              <a:rPr lang="en-GB" sz="1100" dirty="0"/>
              <a:t>ADDRESS LINE 2</a:t>
            </a:r>
          </a:p>
          <a:p>
            <a:pPr marL="1085850" lvl="2" indent="-171450">
              <a:buFont typeface="Arial" pitchFamily="34" charset="0"/>
              <a:buChar char="•"/>
            </a:pPr>
            <a:r>
              <a:rPr lang="en-GB" sz="1100" dirty="0"/>
              <a:t>ADDRESS LINE 3</a:t>
            </a:r>
          </a:p>
          <a:p>
            <a:pPr marL="1085850" lvl="2" indent="-171450">
              <a:buFont typeface="Arial" pitchFamily="34" charset="0"/>
              <a:buChar char="•"/>
            </a:pPr>
            <a:r>
              <a:rPr lang="en-GB" sz="1100" dirty="0"/>
              <a:t>CITY</a:t>
            </a:r>
          </a:p>
          <a:p>
            <a:pPr marL="1085850" lvl="2" indent="-171450">
              <a:buFont typeface="Arial" pitchFamily="34" charset="0"/>
              <a:buChar char="•"/>
            </a:pPr>
            <a:r>
              <a:rPr lang="en-GB" sz="1100" dirty="0"/>
              <a:t>COUNTY </a:t>
            </a:r>
          </a:p>
          <a:p>
            <a:pPr marL="1085850" lvl="2" indent="-171450">
              <a:buFont typeface="Arial" pitchFamily="34" charset="0"/>
              <a:buChar char="•"/>
            </a:pPr>
            <a:r>
              <a:rPr lang="en-GB" sz="1100" dirty="0"/>
              <a:t>POST CODE</a:t>
            </a:r>
          </a:p>
          <a:p>
            <a:pPr marL="1085850" lvl="2" indent="-171450">
              <a:buFont typeface="Arial" pitchFamily="34" charset="0"/>
              <a:buChar char="•"/>
            </a:pPr>
            <a:r>
              <a:rPr lang="en-GB" sz="1100" dirty="0"/>
              <a:t>COUNTRY</a:t>
            </a:r>
          </a:p>
          <a:p>
            <a:pPr marL="1085850" lvl="2" indent="-171450">
              <a:buFont typeface="Arial" pitchFamily="34" charset="0"/>
              <a:buChar char="•"/>
            </a:pPr>
            <a:r>
              <a:rPr lang="en-GB" sz="1100" dirty="0"/>
              <a:t>DEPARTMENT </a:t>
            </a:r>
          </a:p>
          <a:p>
            <a:pPr marL="628650" lvl="1" indent="-171450">
              <a:buFont typeface="Arial" pitchFamily="34" charset="0"/>
              <a:buChar char="•"/>
            </a:pPr>
            <a:r>
              <a:rPr lang="en-GB" sz="1100" dirty="0" smtClean="0"/>
              <a:t>PROJECT </a:t>
            </a:r>
          </a:p>
          <a:p>
            <a:pPr marL="1085850" lvl="2" indent="-171450">
              <a:buFont typeface="Arial" pitchFamily="34" charset="0"/>
              <a:buChar char="•"/>
            </a:pPr>
            <a:r>
              <a:rPr lang="en-GB" sz="1100" dirty="0" smtClean="0"/>
              <a:t>PROJECT 1 (CHECK BOX)</a:t>
            </a:r>
          </a:p>
          <a:p>
            <a:pPr marL="1085850" lvl="2" indent="-171450">
              <a:buFont typeface="Arial" pitchFamily="34" charset="0"/>
              <a:buChar char="•"/>
            </a:pPr>
            <a:r>
              <a:rPr lang="en-GB" sz="1100" dirty="0" smtClean="0"/>
              <a:t>PROJECT 2 </a:t>
            </a:r>
            <a:r>
              <a:rPr lang="en-GB" sz="1100" dirty="0"/>
              <a:t>(CHECK BOX</a:t>
            </a:r>
            <a:r>
              <a:rPr lang="en-GB" sz="1100" dirty="0" smtClean="0"/>
              <a:t>)</a:t>
            </a:r>
          </a:p>
          <a:p>
            <a:pPr marL="1085850" lvl="2" indent="-171450">
              <a:buFont typeface="Arial" pitchFamily="34" charset="0"/>
              <a:buChar char="•"/>
            </a:pPr>
            <a:r>
              <a:rPr lang="en-GB" sz="1100" dirty="0" smtClean="0"/>
              <a:t>PROJECT 3</a:t>
            </a:r>
            <a:r>
              <a:rPr lang="en-GB" sz="1100" dirty="0"/>
              <a:t>(CHECK BOX</a:t>
            </a:r>
            <a:r>
              <a:rPr lang="en-GB" sz="1100" dirty="0" smtClean="0"/>
              <a:t>)</a:t>
            </a:r>
          </a:p>
          <a:p>
            <a:pPr marL="628650" lvl="1" indent="-171450">
              <a:buFont typeface="Arial" pitchFamily="34" charset="0"/>
              <a:buChar char="•"/>
            </a:pPr>
            <a:r>
              <a:rPr lang="en-GB" sz="1100" dirty="0" smtClean="0"/>
              <a:t>MANAGER </a:t>
            </a:r>
            <a:endParaRPr lang="en-GB" sz="1100" dirty="0"/>
          </a:p>
          <a:p>
            <a:pPr marL="628650" lvl="1" indent="-171450">
              <a:buFont typeface="Arial" pitchFamily="34" charset="0"/>
              <a:buChar char="•"/>
            </a:pPr>
            <a:r>
              <a:rPr lang="en-GB" sz="1100" dirty="0"/>
              <a:t>FIRST NAME </a:t>
            </a:r>
          </a:p>
          <a:p>
            <a:pPr marL="628650" lvl="1" indent="-171450">
              <a:buFont typeface="Arial" pitchFamily="34" charset="0"/>
              <a:buChar char="•"/>
            </a:pPr>
            <a:r>
              <a:rPr lang="en-GB" sz="1100" dirty="0"/>
              <a:t>SURNAME </a:t>
            </a:r>
          </a:p>
          <a:p>
            <a:pPr marL="628650" lvl="1" indent="-171450">
              <a:buFont typeface="Arial" pitchFamily="34" charset="0"/>
              <a:buChar char="•"/>
            </a:pPr>
            <a:r>
              <a:rPr lang="en-GB" sz="1100" dirty="0"/>
              <a:t>TELEPHONE </a:t>
            </a:r>
          </a:p>
          <a:p>
            <a:pPr marL="628650" lvl="1" indent="-171450">
              <a:buFont typeface="Arial" pitchFamily="34" charset="0"/>
              <a:buChar char="•"/>
            </a:pPr>
            <a:r>
              <a:rPr lang="en-GB" sz="1100" dirty="0"/>
              <a:t>FAX</a:t>
            </a:r>
          </a:p>
          <a:p>
            <a:pPr marL="628650" lvl="1" indent="-171450">
              <a:buFont typeface="Arial" pitchFamily="34" charset="0"/>
              <a:buChar char="•"/>
            </a:pPr>
            <a:r>
              <a:rPr lang="en-GB" sz="1100" dirty="0"/>
              <a:t>EMAIL ADDRESS </a:t>
            </a:r>
          </a:p>
          <a:p>
            <a:pPr marL="628650" lvl="1" indent="-171450">
              <a:buFont typeface="Arial" pitchFamily="34" charset="0"/>
              <a:buChar char="•"/>
            </a:pPr>
            <a:r>
              <a:rPr lang="en-GB" sz="1100" dirty="0"/>
              <a:t>PROJECT</a:t>
            </a:r>
            <a:endParaRPr lang="en-GB" dirty="0"/>
          </a:p>
        </p:txBody>
      </p:sp>
      <p:sp>
        <p:nvSpPr>
          <p:cNvPr id="13" name="TextBox 12"/>
          <p:cNvSpPr txBox="1"/>
          <p:nvPr/>
        </p:nvSpPr>
        <p:spPr>
          <a:xfrm>
            <a:off x="1043608" y="1124744"/>
            <a:ext cx="946093"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PROFILE</a:t>
            </a:r>
            <a:endParaRPr lang="en-GB" sz="1100" dirty="0"/>
          </a:p>
        </p:txBody>
      </p:sp>
      <p:sp>
        <p:nvSpPr>
          <p:cNvPr id="14" name="TextBox 13"/>
          <p:cNvSpPr txBox="1"/>
          <p:nvPr/>
        </p:nvSpPr>
        <p:spPr>
          <a:xfrm>
            <a:off x="5724128" y="1124744"/>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15" name="TextBox 14"/>
          <p:cNvSpPr txBox="1"/>
          <p:nvPr/>
        </p:nvSpPr>
        <p:spPr>
          <a:xfrm>
            <a:off x="2267744" y="1124744"/>
            <a:ext cx="1254771"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PAYMENT DETAILS</a:t>
            </a:r>
            <a:endParaRPr lang="en-GB" sz="1100" dirty="0"/>
          </a:p>
        </p:txBody>
      </p:sp>
      <p:sp>
        <p:nvSpPr>
          <p:cNvPr id="16" name="TextBox 15"/>
          <p:cNvSpPr txBox="1"/>
          <p:nvPr/>
        </p:nvSpPr>
        <p:spPr>
          <a:xfrm>
            <a:off x="3851920" y="1124744"/>
            <a:ext cx="1376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CHANGE PASSWORD </a:t>
            </a:r>
            <a:endParaRPr lang="en-GB" sz="1100" dirty="0"/>
          </a:p>
        </p:txBody>
      </p:sp>
    </p:spTree>
    <p:extLst>
      <p:ext uri="{BB962C8B-B14F-4D97-AF65-F5344CB8AC3E}">
        <p14:creationId xmlns:p14="http://schemas.microsoft.com/office/powerpoint/2010/main" val="17500638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78496" cy="1143000"/>
          </a:xfrm>
        </p:spPr>
        <p:txBody>
          <a:bodyPr>
            <a:normAutofit/>
          </a:bodyPr>
          <a:lstStyle/>
          <a:p>
            <a:pPr algn="l"/>
            <a:r>
              <a:rPr lang="en-GB" sz="1050" u="sng" dirty="0" smtClean="0"/>
              <a:t>INBOX</a:t>
            </a:r>
            <a:endParaRPr lang="en-GB" sz="1050" u="sng"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580112" y="5229200"/>
            <a:ext cx="3384376" cy="1277273"/>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ALL ACTIVITY RELATING TO THE USER GETS DUMPED HERE. </a:t>
            </a:r>
          </a:p>
          <a:p>
            <a:pPr marL="171450" indent="-171450">
              <a:buFont typeface="Arial" pitchFamily="34" charset="0"/>
              <a:buChar char="•"/>
            </a:pPr>
            <a:r>
              <a:rPr lang="en-GB" sz="1100" dirty="0" smtClean="0"/>
              <a:t>ALL THE RECENT ACTIVITY OF THE USER GETS RECORDED HERE AND THE USER CAN JUMP DIRECTLY TOT HE REQUIRED DOCUMENT BY CLICKING</a:t>
            </a:r>
            <a:endParaRPr lang="en-GB" sz="1100" dirty="0"/>
          </a:p>
        </p:txBody>
      </p:sp>
      <p:sp>
        <p:nvSpPr>
          <p:cNvPr id="16" name="TextBox 15"/>
          <p:cNvSpPr txBox="1"/>
          <p:nvPr/>
        </p:nvSpPr>
        <p:spPr>
          <a:xfrm>
            <a:off x="323528" y="1772816"/>
            <a:ext cx="2376264"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SHARED DATA </a:t>
            </a:r>
            <a:endParaRPr lang="en-GB" sz="1100" dirty="0"/>
          </a:p>
        </p:txBody>
      </p:sp>
      <p:sp>
        <p:nvSpPr>
          <p:cNvPr id="17" name="TextBox 16"/>
          <p:cNvSpPr txBox="1"/>
          <p:nvPr/>
        </p:nvSpPr>
        <p:spPr>
          <a:xfrm>
            <a:off x="323528" y="3212976"/>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FILES </a:t>
            </a:r>
            <a:endParaRPr lang="en-GB" sz="1100" dirty="0"/>
          </a:p>
        </p:txBody>
      </p:sp>
      <p:sp>
        <p:nvSpPr>
          <p:cNvPr id="18" name="TextBox 17"/>
          <p:cNvSpPr txBox="1"/>
          <p:nvPr/>
        </p:nvSpPr>
        <p:spPr>
          <a:xfrm>
            <a:off x="323528" y="4581128"/>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OTHER ACTIVITY </a:t>
            </a:r>
            <a:endParaRPr lang="en-GB" sz="1100" dirty="0"/>
          </a:p>
        </p:txBody>
      </p:sp>
      <p:sp>
        <p:nvSpPr>
          <p:cNvPr id="19" name="TextBox 18"/>
          <p:cNvSpPr txBox="1"/>
          <p:nvPr/>
        </p:nvSpPr>
        <p:spPr>
          <a:xfrm>
            <a:off x="323528" y="2132856"/>
            <a:ext cx="548548" cy="261610"/>
          </a:xfrm>
          <a:prstGeom prst="rect">
            <a:avLst/>
          </a:prstGeom>
          <a:noFill/>
        </p:spPr>
        <p:txBody>
          <a:bodyPr wrap="none" rtlCol="0">
            <a:spAutoFit/>
          </a:bodyPr>
          <a:lstStyle/>
          <a:p>
            <a:r>
              <a:rPr lang="en-GB" sz="1100" dirty="0" smtClean="0"/>
              <a:t>FILE 1 </a:t>
            </a:r>
            <a:endParaRPr lang="en-GB" sz="1100" dirty="0"/>
          </a:p>
        </p:txBody>
      </p:sp>
      <p:sp>
        <p:nvSpPr>
          <p:cNvPr id="20" name="TextBox 19"/>
          <p:cNvSpPr txBox="1"/>
          <p:nvPr/>
        </p:nvSpPr>
        <p:spPr>
          <a:xfrm>
            <a:off x="323528" y="2420888"/>
            <a:ext cx="516488" cy="261610"/>
          </a:xfrm>
          <a:prstGeom prst="rect">
            <a:avLst/>
          </a:prstGeom>
          <a:noFill/>
        </p:spPr>
        <p:txBody>
          <a:bodyPr wrap="none" rtlCol="0">
            <a:spAutoFit/>
          </a:bodyPr>
          <a:lstStyle/>
          <a:p>
            <a:r>
              <a:rPr lang="en-GB" sz="1100" dirty="0" smtClean="0"/>
              <a:t>FILE 2</a:t>
            </a:r>
            <a:endParaRPr lang="en-GB" sz="1100" dirty="0"/>
          </a:p>
        </p:txBody>
      </p:sp>
      <p:sp>
        <p:nvSpPr>
          <p:cNvPr id="21" name="TextBox 20"/>
          <p:cNvSpPr txBox="1"/>
          <p:nvPr/>
        </p:nvSpPr>
        <p:spPr>
          <a:xfrm>
            <a:off x="323528" y="3645024"/>
            <a:ext cx="548548" cy="261610"/>
          </a:xfrm>
          <a:prstGeom prst="rect">
            <a:avLst/>
          </a:prstGeom>
          <a:noFill/>
        </p:spPr>
        <p:txBody>
          <a:bodyPr wrap="none" rtlCol="0">
            <a:spAutoFit/>
          </a:bodyPr>
          <a:lstStyle/>
          <a:p>
            <a:r>
              <a:rPr lang="en-GB" sz="1100" dirty="0" smtClean="0"/>
              <a:t>FILE 1 </a:t>
            </a:r>
            <a:endParaRPr lang="en-GB" sz="1100" dirty="0"/>
          </a:p>
        </p:txBody>
      </p:sp>
      <p:sp>
        <p:nvSpPr>
          <p:cNvPr id="22" name="TextBox 21"/>
          <p:cNvSpPr txBox="1"/>
          <p:nvPr/>
        </p:nvSpPr>
        <p:spPr>
          <a:xfrm>
            <a:off x="323528" y="3933056"/>
            <a:ext cx="516488" cy="261610"/>
          </a:xfrm>
          <a:prstGeom prst="rect">
            <a:avLst/>
          </a:prstGeom>
          <a:noFill/>
        </p:spPr>
        <p:txBody>
          <a:bodyPr wrap="none" rtlCol="0">
            <a:spAutoFit/>
          </a:bodyPr>
          <a:lstStyle/>
          <a:p>
            <a:r>
              <a:rPr lang="en-GB" sz="1100" dirty="0" smtClean="0"/>
              <a:t>FILE 2</a:t>
            </a:r>
            <a:endParaRPr lang="en-GB" sz="1100" dirty="0"/>
          </a:p>
        </p:txBody>
      </p:sp>
      <p:sp>
        <p:nvSpPr>
          <p:cNvPr id="23" name="TextBox 22"/>
          <p:cNvSpPr txBox="1"/>
          <p:nvPr/>
        </p:nvSpPr>
        <p:spPr>
          <a:xfrm>
            <a:off x="323528" y="5013176"/>
            <a:ext cx="548548" cy="261610"/>
          </a:xfrm>
          <a:prstGeom prst="rect">
            <a:avLst/>
          </a:prstGeom>
          <a:noFill/>
        </p:spPr>
        <p:txBody>
          <a:bodyPr wrap="none" rtlCol="0">
            <a:spAutoFit/>
          </a:bodyPr>
          <a:lstStyle/>
          <a:p>
            <a:r>
              <a:rPr lang="en-GB" sz="1100" dirty="0" smtClean="0"/>
              <a:t>FILE 1 </a:t>
            </a:r>
            <a:endParaRPr lang="en-GB" sz="1100" dirty="0"/>
          </a:p>
        </p:txBody>
      </p:sp>
      <p:sp>
        <p:nvSpPr>
          <p:cNvPr id="24" name="TextBox 23"/>
          <p:cNvSpPr txBox="1"/>
          <p:nvPr/>
        </p:nvSpPr>
        <p:spPr>
          <a:xfrm>
            <a:off x="323528" y="5301208"/>
            <a:ext cx="516488" cy="261610"/>
          </a:xfrm>
          <a:prstGeom prst="rect">
            <a:avLst/>
          </a:prstGeom>
          <a:noFill/>
        </p:spPr>
        <p:txBody>
          <a:bodyPr wrap="none" rtlCol="0">
            <a:spAutoFit/>
          </a:bodyPr>
          <a:lstStyle/>
          <a:p>
            <a:r>
              <a:rPr lang="en-GB" sz="1100" dirty="0" smtClean="0"/>
              <a:t>FILE 2</a:t>
            </a:r>
            <a:endParaRPr lang="en-GB" sz="1100" dirty="0"/>
          </a:p>
        </p:txBody>
      </p:sp>
      <p:sp>
        <p:nvSpPr>
          <p:cNvPr id="26" name="TextBox 25"/>
          <p:cNvSpPr txBox="1"/>
          <p:nvPr/>
        </p:nvSpPr>
        <p:spPr>
          <a:xfrm>
            <a:off x="3635896" y="2060848"/>
            <a:ext cx="2372240"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STATUS </a:t>
            </a:r>
          </a:p>
          <a:p>
            <a:pPr marL="171450" indent="-171450">
              <a:buFontTx/>
              <a:buChar char="-"/>
            </a:pPr>
            <a:r>
              <a:rPr lang="en-GB" sz="1100" dirty="0" smtClean="0"/>
              <a:t>DOWNLOAD </a:t>
            </a:r>
          </a:p>
        </p:txBody>
      </p:sp>
    </p:spTree>
    <p:extLst>
      <p:ext uri="{BB962C8B-B14F-4D97-AF65-F5344CB8AC3E}">
        <p14:creationId xmlns:p14="http://schemas.microsoft.com/office/powerpoint/2010/main" val="3194814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PRODUCTS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AGAIN WITH THE PRODUCTS WE HAVE TO OFFER TO OUR CUSTOMERS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PRICING</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PRICING FOR THE DATA STORAGE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DOWNLOADS</a:t>
            </a:r>
            <a:endParaRPr lang="en-GB" sz="1050" dirty="0"/>
          </a:p>
        </p:txBody>
      </p:sp>
      <p:sp>
        <p:nvSpPr>
          <p:cNvPr id="4" name="TextBox 3"/>
          <p:cNvSpPr txBox="1"/>
          <p:nvPr/>
        </p:nvSpPr>
        <p:spPr>
          <a:xfrm>
            <a:off x="467544" y="1412776"/>
            <a:ext cx="3811224" cy="1785104"/>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ANY SCRIPTS THAT WILL INTEGRATE THE DESIGN SOFTWARES TO THE DATABASE  DIRECTLY (ITS ACTUALLY A GREY AREA WE NEED TO DISCUSS THIS MORE  AS THE PROJECT EVOLVES) </a:t>
            </a:r>
          </a:p>
          <a:p>
            <a:pPr marL="171450" indent="-171450">
              <a:buFontTx/>
              <a:buChar char="-"/>
            </a:pPr>
            <a:r>
              <a:rPr lang="en-GB" sz="1100" dirty="0" smtClean="0"/>
              <a:t>APPLICATION’S DESKTOP SOFTWARE (WE WILL DISCUSS THIS IN DETAIL)</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NEWS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WITH NEWS ABOUT THE COMPANY OR THE INDUSTRIES WE SERVE ITSELF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CONTACT US</a:t>
            </a:r>
            <a:endParaRPr lang="en-GB" sz="1050" dirty="0"/>
          </a:p>
        </p:txBody>
      </p:sp>
      <p:sp>
        <p:nvSpPr>
          <p:cNvPr id="4" name="TextBox 3"/>
          <p:cNvSpPr txBox="1"/>
          <p:nvPr/>
        </p:nvSpPr>
        <p:spPr>
          <a:xfrm>
            <a:off x="467544" y="1412776"/>
            <a:ext cx="3811224" cy="1277273"/>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QUERY FORM FOR THE REGISTERED USERS OR VISITORS </a:t>
            </a:r>
          </a:p>
          <a:p>
            <a:pPr marL="171450" indent="-171450">
              <a:buFontTx/>
              <a:buChar char="-"/>
            </a:pPr>
            <a:r>
              <a:rPr lang="en-GB" sz="1100" dirty="0" smtClean="0"/>
              <a:t>IDEALLY I NEED A CHAT TOOL HERE FOR USERS TO CONTACT OUR CUSTOMER SERVICES  FOR THEIR QUERIES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SIGN-UP</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ACCEPT NEW CUSTOMERS HERE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7" name="TextBox 6"/>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8" name="TextBox 7"/>
          <p:cNvSpPr txBox="1"/>
          <p:nvPr/>
        </p:nvSpPr>
        <p:spPr>
          <a:xfrm>
            <a:off x="1475656" y="2204864"/>
            <a:ext cx="748923" cy="261610"/>
          </a:xfrm>
          <a:prstGeom prst="rect">
            <a:avLst/>
          </a:prstGeom>
          <a:noFill/>
        </p:spPr>
        <p:txBody>
          <a:bodyPr wrap="none" rtlCol="0">
            <a:spAutoFit/>
          </a:bodyPr>
          <a:lstStyle/>
          <a:p>
            <a:r>
              <a:rPr lang="en-GB" sz="1100" dirty="0" smtClean="0">
                <a:hlinkClick r:id="rId4" action="ppaction://hlinksldjump"/>
              </a:rPr>
              <a:t>PROJECTS</a:t>
            </a:r>
            <a:endParaRPr lang="en-GB" sz="1100" dirty="0"/>
          </a:p>
        </p:txBody>
      </p:sp>
      <p:sp>
        <p:nvSpPr>
          <p:cNvPr id="10" name="TextBox 9"/>
          <p:cNvSpPr txBox="1"/>
          <p:nvPr/>
        </p:nvSpPr>
        <p:spPr>
          <a:xfrm>
            <a:off x="1547664" y="2564904"/>
            <a:ext cx="532518" cy="261610"/>
          </a:xfrm>
          <a:prstGeom prst="rect">
            <a:avLst/>
          </a:prstGeom>
          <a:noFill/>
        </p:spPr>
        <p:txBody>
          <a:bodyPr wrap="none" rtlCol="0">
            <a:spAutoFit/>
          </a:bodyPr>
          <a:lstStyle/>
          <a:p>
            <a:r>
              <a:rPr lang="en-GB" sz="1100" dirty="0" smtClean="0">
                <a:hlinkClick r:id="rId5" action="ppaction://hlinksldjump"/>
              </a:rPr>
              <a:t>DRIVE</a:t>
            </a:r>
            <a:endParaRPr lang="en-GB" sz="1100" dirty="0"/>
          </a:p>
        </p:txBody>
      </p:sp>
      <p:sp>
        <p:nvSpPr>
          <p:cNvPr id="11" name="TextBox 10"/>
          <p:cNvSpPr txBox="1"/>
          <p:nvPr/>
        </p:nvSpPr>
        <p:spPr>
          <a:xfrm>
            <a:off x="1475656" y="3284984"/>
            <a:ext cx="736099" cy="261610"/>
          </a:xfrm>
          <a:prstGeom prst="rect">
            <a:avLst/>
          </a:prstGeom>
          <a:noFill/>
        </p:spPr>
        <p:txBody>
          <a:bodyPr wrap="none" rtlCol="0">
            <a:spAutoFit/>
          </a:bodyPr>
          <a:lstStyle/>
          <a:p>
            <a:r>
              <a:rPr lang="en-GB" sz="1100" dirty="0" smtClean="0">
                <a:hlinkClick r:id="rId6" action="ppaction://hlinksldjump"/>
              </a:rPr>
              <a:t>SETTINGS</a:t>
            </a:r>
            <a:endParaRPr lang="en-GB" sz="1100" dirty="0"/>
          </a:p>
        </p:txBody>
      </p:sp>
      <p:sp>
        <p:nvSpPr>
          <p:cNvPr id="18" name="TextBox 17"/>
          <p:cNvSpPr txBox="1"/>
          <p:nvPr/>
        </p:nvSpPr>
        <p:spPr>
          <a:xfrm>
            <a:off x="1475656" y="2924944"/>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3" name="Rectangle 2"/>
          <p:cNvSpPr/>
          <p:nvPr/>
        </p:nvSpPr>
        <p:spPr>
          <a:xfrm>
            <a:off x="4218804" y="5589240"/>
            <a:ext cx="4572000" cy="261610"/>
          </a:xfrm>
          <a:prstGeom prst="rect">
            <a:avLst/>
          </a:prstGeom>
        </p:spPr>
        <p:txBody>
          <a:bodyPr>
            <a:spAutoFit/>
          </a:bodyPr>
          <a:lstStyle/>
          <a:p>
            <a:pPr marL="171450" indent="-171450">
              <a:buFontTx/>
              <a:buChar char="-"/>
            </a:pPr>
            <a:r>
              <a:rPr lang="en-US" sz="1100" dirty="0" smtClean="0"/>
              <a:t>THESE BUTTIONS COULD BE ARRANGED AS TABS  </a:t>
            </a:r>
            <a:endParaRPr lang="en-GB" sz="1100" dirty="0"/>
          </a:p>
        </p:txBody>
      </p:sp>
      <p:sp>
        <p:nvSpPr>
          <p:cNvPr id="21" name="TextBox 2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3" name="Title 1"/>
          <p:cNvSpPr>
            <a:spLocks noGrp="1"/>
          </p:cNvSpPr>
          <p:nvPr>
            <p:ph type="title"/>
          </p:nvPr>
        </p:nvSpPr>
        <p:spPr>
          <a:xfrm>
            <a:off x="457200" y="274638"/>
            <a:ext cx="1360857" cy="1143000"/>
          </a:xfrm>
        </p:spPr>
        <p:txBody>
          <a:bodyPr>
            <a:normAutofit/>
          </a:bodyPr>
          <a:lstStyle/>
          <a:p>
            <a:pPr algn="l"/>
            <a:r>
              <a:rPr lang="en-GB" sz="1050" dirty="0" smtClean="0"/>
              <a:t>PERSONAL SPACE</a:t>
            </a:r>
            <a:endParaRPr lang="en-GB" sz="1050" dirty="0"/>
          </a:p>
        </p:txBody>
      </p:sp>
      <p:sp>
        <p:nvSpPr>
          <p:cNvPr id="12" name="TextBox 11"/>
          <p:cNvSpPr txBox="1"/>
          <p:nvPr/>
        </p:nvSpPr>
        <p:spPr>
          <a:xfrm>
            <a:off x="1547664" y="3717032"/>
            <a:ext cx="554960" cy="261610"/>
          </a:xfrm>
          <a:prstGeom prst="rect">
            <a:avLst/>
          </a:prstGeom>
          <a:noFill/>
        </p:spPr>
        <p:txBody>
          <a:bodyPr wrap="none" rtlCol="0">
            <a:spAutoFit/>
          </a:bodyPr>
          <a:lstStyle/>
          <a:p>
            <a:r>
              <a:rPr lang="en-GB" sz="1100" dirty="0" smtClean="0">
                <a:hlinkClick r:id="rId7" action="ppaction://hlinksldjump"/>
              </a:rPr>
              <a:t>INBOX</a:t>
            </a:r>
            <a:endParaRPr lang="en-GB" sz="1100" dirty="0" smtClean="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97D"/>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33129</TotalTime>
  <Words>958</Words>
  <Application>Microsoft Macintosh PowerPoint</Application>
  <PresentationFormat>On-screen Show (4:3)</PresentationFormat>
  <Paragraphs>287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ABOUT US</vt:lpstr>
      <vt:lpstr>PRODUCTS</vt:lpstr>
      <vt:lpstr>PRICING</vt:lpstr>
      <vt:lpstr>DOWNLOADS</vt:lpstr>
      <vt:lpstr>NEWS</vt:lpstr>
      <vt:lpstr>CONTACT US</vt:lpstr>
      <vt:lpstr>SIGN-UP</vt:lpstr>
      <vt:lpstr>PERSONAL SPACE</vt:lpstr>
      <vt:lpstr>PROJECTS</vt:lpstr>
      <vt:lpstr>DRIVE </vt:lpstr>
      <vt:lpstr>SETTINGS</vt:lpstr>
      <vt:lpstr>HELP </vt:lpstr>
      <vt:lpstr>SEARCH</vt:lpstr>
      <vt:lpstr>PJ 55</vt:lpstr>
      <vt:lpstr>DATA EXCHANGE</vt:lpstr>
      <vt:lpstr>DATA USAGE STATS</vt:lpstr>
      <vt:lpstr>MASTER INFO (CARD)</vt:lpstr>
      <vt:lpstr>SHARED DATA</vt:lpstr>
      <vt:lpstr>USER PROFILE </vt:lpstr>
      <vt:lpstr>INBOX</vt:lpstr>
    </vt:vector>
  </TitlesOfParts>
  <Company>Bentley Motors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Choudermet, Vikram (Contractor)</dc:creator>
  <cp:lastModifiedBy>vikram choudermet</cp:lastModifiedBy>
  <cp:revision>1268</cp:revision>
  <dcterms:created xsi:type="dcterms:W3CDTF">2013-06-18T07:18:10Z</dcterms:created>
  <dcterms:modified xsi:type="dcterms:W3CDTF">2015-11-18T18:37:47Z</dcterms:modified>
</cp:coreProperties>
</file>