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9AEC7-69F4-4754-89AB-55D7FDB17C8F}" v="1" dt="2024-04-27T03:20:2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lleti Sai Vikram" userId="S::saiealleti@iisc.ac.in::819e76a9-d7ee-4a72-a48f-0b413548612f" providerId="AD" clId="Web-{2769AEC7-69F4-4754-89AB-55D7FDB17C8F}"/>
    <pc:docChg chg="modSld">
      <pc:chgData name="Ealleti Sai Vikram" userId="S::saiealleti@iisc.ac.in::819e76a9-d7ee-4a72-a48f-0b413548612f" providerId="AD" clId="Web-{2769AEC7-69F4-4754-89AB-55D7FDB17C8F}" dt="2024-04-27T03:20:21.045" v="0" actId="1076"/>
      <pc:docMkLst>
        <pc:docMk/>
      </pc:docMkLst>
      <pc:sldChg chg="modSp">
        <pc:chgData name="Ealleti Sai Vikram" userId="S::saiealleti@iisc.ac.in::819e76a9-d7ee-4a72-a48f-0b413548612f" providerId="AD" clId="Web-{2769AEC7-69F4-4754-89AB-55D7FDB17C8F}" dt="2024-04-27T03:20:21.045" v="0" actId="1076"/>
        <pc:sldMkLst>
          <pc:docMk/>
          <pc:sldMk cId="437413198" sldId="262"/>
        </pc:sldMkLst>
        <pc:cxnChg chg="mod">
          <ac:chgData name="Ealleti Sai Vikram" userId="S::saiealleti@iisc.ac.in::819e76a9-d7ee-4a72-a48f-0b413548612f" providerId="AD" clId="Web-{2769AEC7-69F4-4754-89AB-55D7FDB17C8F}" dt="2024-04-27T03:20:21.045" v="0" actId="1076"/>
          <ac:cxnSpMkLst>
            <pc:docMk/>
            <pc:sldMk cId="437413198" sldId="262"/>
            <ac:cxnSpMk id="11" creationId="{99EEB589-AB68-199F-73FC-63340F1A80B1}"/>
          </ac:cxnSpMkLst>
        </pc:cxnChg>
      </pc:sldChg>
    </pc:docChg>
  </pc:docChgLst>
  <pc:docChgLst>
    <pc:chgData name="Ealleti Sai Vikram" userId="S::saiealleti@iisc.ac.in::819e76a9-d7ee-4a72-a48f-0b413548612f" providerId="AD" clId="Web-{42CDE237-E582-45DB-8B40-10BCFEF2E8FB}"/>
    <pc:docChg chg="modSld">
      <pc:chgData name="Ealleti Sai Vikram" userId="S::saiealleti@iisc.ac.in::819e76a9-d7ee-4a72-a48f-0b413548612f" providerId="AD" clId="Web-{42CDE237-E582-45DB-8B40-10BCFEF2E8FB}" dt="2024-04-19T06:13:43.996" v="6" actId="20577"/>
      <pc:docMkLst>
        <pc:docMk/>
      </pc:docMkLst>
      <pc:sldChg chg="modSp">
        <pc:chgData name="Ealleti Sai Vikram" userId="S::saiealleti@iisc.ac.in::819e76a9-d7ee-4a72-a48f-0b413548612f" providerId="AD" clId="Web-{42CDE237-E582-45DB-8B40-10BCFEF2E8FB}" dt="2024-04-19T06:13:43.996" v="6" actId="20577"/>
        <pc:sldMkLst>
          <pc:docMk/>
          <pc:sldMk cId="437413198" sldId="262"/>
        </pc:sldMkLst>
        <pc:spChg chg="mod">
          <ac:chgData name="Ealleti Sai Vikram" userId="S::saiealleti@iisc.ac.in::819e76a9-d7ee-4a72-a48f-0b413548612f" providerId="AD" clId="Web-{42CDE237-E582-45DB-8B40-10BCFEF2E8FB}" dt="2024-04-19T06:13:43.996" v="6" actId="20577"/>
          <ac:spMkLst>
            <pc:docMk/>
            <pc:sldMk cId="437413198" sldId="262"/>
            <ac:spMk id="2" creationId="{F7AF0F43-8596-1C66-4386-15073C139E97}"/>
          </ac:spMkLst>
        </pc:spChg>
      </pc:sldChg>
    </pc:docChg>
  </pc:docChgLst>
  <pc:docChgLst>
    <pc:chgData name="Ealleti Sai Vikram" userId="819e76a9-d7ee-4a72-a48f-0b413548612f" providerId="ADAL" clId="{8CF6B659-62C5-F145-BA82-136B0380E7D4}"/>
    <pc:docChg chg="modSld">
      <pc:chgData name="Ealleti Sai Vikram" userId="819e76a9-d7ee-4a72-a48f-0b413548612f" providerId="ADAL" clId="{8CF6B659-62C5-F145-BA82-136B0380E7D4}" dt="2024-04-19T15:52:32.602" v="59" actId="20577"/>
      <pc:docMkLst>
        <pc:docMk/>
      </pc:docMkLst>
      <pc:sldChg chg="modSp">
        <pc:chgData name="Ealleti Sai Vikram" userId="819e76a9-d7ee-4a72-a48f-0b413548612f" providerId="ADAL" clId="{8CF6B659-62C5-F145-BA82-136B0380E7D4}" dt="2024-04-19T15:52:32.602" v="59" actId="20577"/>
        <pc:sldMkLst>
          <pc:docMk/>
          <pc:sldMk cId="437413198" sldId="262"/>
        </pc:sldMkLst>
        <pc:spChg chg="mod">
          <ac:chgData name="Ealleti Sai Vikram" userId="819e76a9-d7ee-4a72-a48f-0b413548612f" providerId="ADAL" clId="{8CF6B659-62C5-F145-BA82-136B0380E7D4}" dt="2024-04-19T15:52:32.602" v="59" actId="20577"/>
          <ac:spMkLst>
            <pc:docMk/>
            <pc:sldMk cId="437413198" sldId="262"/>
            <ac:spMk id="2" creationId="{F7AF0F43-8596-1C66-4386-15073C139E9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Power Consumption</a:t>
            </a:r>
          </a:p>
        </c:rich>
      </c:tx>
      <c:layout>
        <c:manualLayout>
          <c:xMode val="edge"/>
          <c:yMode val="edge"/>
          <c:x val="0.24330462598425193"/>
          <c:y val="1.3572100179198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C4-44F3-AFCB-54D574EC7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C4-44F3-AFCB-54D574EC7A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C4-44F3-AFCB-54D574EC7A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C4-44F3-AFCB-54D574EC7A05}"/>
              </c:ext>
            </c:extLst>
          </c:dPt>
          <c:cat>
            <c:strRef>
              <c:f>Sheet1!$A$2:$A$5</c:f>
              <c:strCache>
                <c:ptCount val="4"/>
                <c:pt idx="0">
                  <c:v>Switches</c:v>
                </c:pt>
                <c:pt idx="1">
                  <c:v>Comparator</c:v>
                </c:pt>
                <c:pt idx="2">
                  <c:v>SAR control Block</c:v>
                </c:pt>
                <c:pt idx="3">
                  <c:v>DAC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160</c:v>
                </c:pt>
                <c:pt idx="2">
                  <c:v>164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1C-4D8D-8551-50AFCBE41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496075295275594"/>
          <c:y val="0.9244030457787652"/>
          <c:w val="0.59539087106299216"/>
          <c:h val="6.2024848546699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65B7-AC0D-123F-533C-ED65AB4E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1D2BB-8BF4-B205-CA32-A034DCE8E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2649-3739-345E-82CF-72C353A8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FC8E-1947-D8F8-8B0F-0DE9F530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640A-A5E3-5057-8CC5-12399B8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6672-4235-A878-8AAB-1914BF52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6B3F-B9CE-28FB-C821-1A561134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C02E-7FB5-8E1C-7991-28F10330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90D9-D808-7511-2D20-076C9CCF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4975-C9A5-38CE-D071-9ACA6CB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E4C13-7D5B-1044-3DF8-BC2F2B45F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5273-6D9F-C7FB-3758-4A0DD60F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6A18-ACE3-CABC-7D0B-63162C56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0998-092E-F00A-9976-DBED0810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BC2C-2580-E522-7174-BBA910EF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9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E3D9-7D58-DF82-3BE1-5B4F7B4B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F17C-50F7-7F27-A5B0-71219EF8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64ED-F75D-9DFC-FB3D-B8324B02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40BD-6AC5-7D69-779D-2207679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8736-2748-CE50-64AE-243984D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1E21-A1B5-8432-7DD3-0853F829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4C4F-7C53-DB4F-3640-3C03B429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AE83-A4A9-DB0D-15CA-E1F1FA78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B8EB-291F-CAB8-4DE4-F36E6673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DADD-8E8C-E6D0-F0ED-7FE99E3B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4BA2-B684-8CD8-1D69-53243000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6A7F-A3AF-9524-F755-2EB769DD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0508F-7B80-33C8-923E-E9702D5B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8ACC2-33F4-C0AD-44F2-404A4E7D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22780-0FE8-6532-694D-8DD743F0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01AC-AEB0-3BAE-9648-89C89F9B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54D-B323-F08D-929A-4647A746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C781-70E4-F572-6DF7-B6346A90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D9F1-EF72-AB37-35B5-882CAA155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F6EFE-6399-8A2A-3477-CA9E2D190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932FB-125E-E5D9-D938-9DB1F3396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48D6-2456-8DBA-DB0A-0FE96FB6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7518E-E5F7-9F4E-3ECF-A2013405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A42-A21A-CB15-14CC-F6090AD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EBAB-D224-21FC-C492-4F579E7A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F7B4B-598F-9FBF-5AB8-5A932D71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D4086-BD46-7731-D2D9-BBBBC4AB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D6070-909F-974F-4B96-5596D494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D8096-34F2-2047-AC7B-BA6931D4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ED038-3186-207A-8A20-A554C424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9886-6040-F2AF-F1E6-11D7B44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751E-79D2-42CE-90F0-34E262E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6C83-1973-04D1-5793-9D2EE57C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FC28-DEE7-F0FF-B87D-FDE6123DE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0137-3B9C-7C39-8378-0BA49C15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27969-4EFE-3D9E-60B6-28F80583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1358-BAEA-EB46-32AB-C0F7B8A4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2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4673-1CE9-876F-028B-E00E5965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702DA-3EA5-DCBD-82F0-105EB840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7A93C-2E10-393D-70BC-25D2A646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B02C-AE55-10EE-EFFE-AEE72FAC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2693-63D1-5BB2-3B94-76784C3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7D60-6D4F-344B-D479-D1E3107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9DF26-8A85-53EF-7C88-6A3DAC92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E3168-1219-808D-5556-E9ED919C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8391-FC13-7927-CCB4-8EF5347C1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073E-EBEF-4B5B-A4BE-457E2D39749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3A43-F2CF-F94E-D567-5E5C3616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9A9F-9D42-BECD-AC03-F1E15AA2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1C99-15BF-437A-8028-817E0DA13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79FB0-3844-569A-5727-E7F869BBF94C}"/>
              </a:ext>
            </a:extLst>
          </p:cNvPr>
          <p:cNvSpPr txBox="1"/>
          <p:nvPr/>
        </p:nvSpPr>
        <p:spPr>
          <a:xfrm>
            <a:off x="3773409" y="2715208"/>
            <a:ext cx="4645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10-bit Monotonic SAR ADC</a:t>
            </a:r>
          </a:p>
        </p:txBody>
      </p:sp>
    </p:spTree>
    <p:extLst>
      <p:ext uri="{BB962C8B-B14F-4D97-AF65-F5344CB8AC3E}">
        <p14:creationId xmlns:p14="http://schemas.microsoft.com/office/powerpoint/2010/main" val="4177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F8D4-712B-B0FE-A44E-376CFA3B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with lines and dots&#10;&#10;Description automatically generated">
            <a:extLst>
              <a:ext uri="{FF2B5EF4-FFF2-40B4-BE49-F238E27FC236}">
                <a16:creationId xmlns:a16="http://schemas.microsoft.com/office/drawing/2014/main" id="{414075EA-DD13-CD90-2BF1-8991865D0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476250"/>
            <a:ext cx="11839576" cy="590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F093B-5F02-ADA4-E45E-4D832AC28A00}"/>
              </a:ext>
            </a:extLst>
          </p:cNvPr>
          <p:cNvSpPr txBox="1"/>
          <p:nvPr/>
        </p:nvSpPr>
        <p:spPr>
          <a:xfrm>
            <a:off x="3812333" y="5920859"/>
            <a:ext cx="431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Schematic of 10-bit Monotonic SAR ADC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5B2FB-36EA-31F9-9870-41C5DDFC17A4}"/>
              </a:ext>
            </a:extLst>
          </p:cNvPr>
          <p:cNvSpPr/>
          <p:nvPr/>
        </p:nvSpPr>
        <p:spPr>
          <a:xfrm>
            <a:off x="4105275" y="1323975"/>
            <a:ext cx="7029450" cy="123825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5D9FF2-97A1-1F8B-D01D-BD2E2953FEE3}"/>
              </a:ext>
            </a:extLst>
          </p:cNvPr>
          <p:cNvSpPr/>
          <p:nvPr/>
        </p:nvSpPr>
        <p:spPr>
          <a:xfrm>
            <a:off x="4105275" y="3714750"/>
            <a:ext cx="7029450" cy="123825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84D931-9DCB-B426-8AE7-BD95CD150B16}"/>
              </a:ext>
            </a:extLst>
          </p:cNvPr>
          <p:cNvSpPr/>
          <p:nvPr/>
        </p:nvSpPr>
        <p:spPr>
          <a:xfrm>
            <a:off x="2000250" y="2124075"/>
            <a:ext cx="971550" cy="7334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A95EAC-C919-7A8D-EC31-4B60C6E51B83}"/>
              </a:ext>
            </a:extLst>
          </p:cNvPr>
          <p:cNvSpPr/>
          <p:nvPr/>
        </p:nvSpPr>
        <p:spPr>
          <a:xfrm>
            <a:off x="2000250" y="3320044"/>
            <a:ext cx="971550" cy="7334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396A7B-595F-FA15-48FA-9BC8CB697769}"/>
              </a:ext>
            </a:extLst>
          </p:cNvPr>
          <p:cNvSpPr/>
          <p:nvPr/>
        </p:nvSpPr>
        <p:spPr>
          <a:xfrm>
            <a:off x="11148091" y="2524125"/>
            <a:ext cx="795338" cy="1238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AAF7F9-02A6-778A-0C3A-D5D8B141E121}"/>
              </a:ext>
            </a:extLst>
          </p:cNvPr>
          <p:cNvSpPr/>
          <p:nvPr/>
        </p:nvSpPr>
        <p:spPr>
          <a:xfrm>
            <a:off x="3171825" y="2621899"/>
            <a:ext cx="600075" cy="1106061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F76A-DC0D-575F-224F-F71F983C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4AEAB87E-A71D-4763-25DC-E521318C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466"/>
            <a:ext cx="12192000" cy="523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75322-8F15-7791-92BE-7D02786EE4AC}"/>
              </a:ext>
            </a:extLst>
          </p:cNvPr>
          <p:cNvSpPr txBox="1"/>
          <p:nvPr/>
        </p:nvSpPr>
        <p:spPr>
          <a:xfrm>
            <a:off x="514350" y="441514"/>
            <a:ext cx="790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Control Signals Generation (Produced Using sampling clock and conversion clock)</a:t>
            </a:r>
          </a:p>
        </p:txBody>
      </p:sp>
    </p:spTree>
    <p:extLst>
      <p:ext uri="{BB962C8B-B14F-4D97-AF65-F5344CB8AC3E}">
        <p14:creationId xmlns:p14="http://schemas.microsoft.com/office/powerpoint/2010/main" val="6967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9A73-1766-AAE4-B3D3-FA424C46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2ADEEC5-BFFB-487F-C3CD-23FBA44F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46"/>
            <a:ext cx="12192000" cy="5236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858E3-71D2-8A6C-3DC7-F04878F40008}"/>
              </a:ext>
            </a:extLst>
          </p:cNvPr>
          <p:cNvSpPr txBox="1"/>
          <p:nvPr/>
        </p:nvSpPr>
        <p:spPr>
          <a:xfrm>
            <a:off x="10667028" y="810846"/>
            <a:ext cx="738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FFC000"/>
                </a:solidFill>
              </a:rPr>
              <a:t>Vcin</a:t>
            </a:r>
            <a:r>
              <a:rPr lang="en-IN" dirty="0"/>
              <a:t>  </a:t>
            </a:r>
          </a:p>
          <a:p>
            <a:r>
              <a:rPr lang="en-IN" dirty="0" err="1">
                <a:solidFill>
                  <a:srgbClr val="FF0000"/>
                </a:solidFill>
              </a:rPr>
              <a:t>Vcip</a:t>
            </a:r>
            <a:r>
              <a:rPr lang="en-IN" dirty="0"/>
              <a:t> </a:t>
            </a:r>
          </a:p>
          <a:p>
            <a:r>
              <a:rPr lang="en-IN" dirty="0" err="1">
                <a:solidFill>
                  <a:srgbClr val="00B0F0"/>
                </a:solidFill>
              </a:rPr>
              <a:t>Vin</a:t>
            </a:r>
            <a:r>
              <a:rPr lang="en-IN" baseline="-25000" dirty="0" err="1">
                <a:solidFill>
                  <a:srgbClr val="00B0F0"/>
                </a:solidFill>
              </a:rPr>
              <a:t>sw</a:t>
            </a:r>
            <a:r>
              <a:rPr lang="en-IN" baseline="-250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8F375-0DE7-991D-DD4C-D0C2871CDEA6}"/>
              </a:ext>
            </a:extLst>
          </p:cNvPr>
          <p:cNvSpPr txBox="1"/>
          <p:nvPr/>
        </p:nvSpPr>
        <p:spPr>
          <a:xfrm>
            <a:off x="944336" y="441514"/>
            <a:ext cx="788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</a:t>
            </a:r>
            <a:r>
              <a:rPr lang="en-IN" b="1" baseline="-25000" dirty="0"/>
              <a:t>s</a:t>
            </a:r>
            <a:r>
              <a:rPr lang="en-IN" b="1" dirty="0"/>
              <a:t> =800KHz, </a:t>
            </a:r>
            <a:r>
              <a:rPr lang="en-IN" b="1" dirty="0" err="1"/>
              <a:t>f</a:t>
            </a:r>
            <a:r>
              <a:rPr lang="en-IN" b="1" baseline="-25000" dirty="0" err="1"/>
              <a:t>comp</a:t>
            </a:r>
            <a:r>
              <a:rPr lang="en-IN" b="1" dirty="0"/>
              <a:t> = 10MHz, LSB =0.55mV, V</a:t>
            </a:r>
            <a:r>
              <a:rPr lang="en-IN" b="1" baseline="-25000" dirty="0"/>
              <a:t>DAC</a:t>
            </a:r>
            <a:r>
              <a:rPr lang="en-IN" b="1" dirty="0"/>
              <a:t>=550mV, </a:t>
            </a:r>
            <a:r>
              <a:rPr lang="en-IN" b="1" dirty="0" err="1"/>
              <a:t>V</a:t>
            </a:r>
            <a:r>
              <a:rPr lang="en-IN" b="1" baseline="-25000" dirty="0" err="1"/>
              <a:t>supply</a:t>
            </a:r>
            <a:r>
              <a:rPr lang="en-IN" b="1" dirty="0"/>
              <a:t>=0.7V, </a:t>
            </a:r>
            <a:r>
              <a:rPr lang="en-IN" b="1" dirty="0" err="1"/>
              <a:t>V</a:t>
            </a:r>
            <a:r>
              <a:rPr lang="en-IN" b="1" baseline="-25000" dirty="0" err="1"/>
              <a:t>comp,bias</a:t>
            </a:r>
            <a:r>
              <a:rPr lang="en-IN" b="1" dirty="0"/>
              <a:t>=0.4V</a:t>
            </a:r>
          </a:p>
        </p:txBody>
      </p:sp>
    </p:spTree>
    <p:extLst>
      <p:ext uri="{BB962C8B-B14F-4D97-AF65-F5344CB8AC3E}">
        <p14:creationId xmlns:p14="http://schemas.microsoft.com/office/powerpoint/2010/main" val="17498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D31ADA4-1B06-EED7-6E60-F257881D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87"/>
            <a:ext cx="12192000" cy="5009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F0F43-8596-1C66-4386-15073C139E97}"/>
              </a:ext>
            </a:extLst>
          </p:cNvPr>
          <p:cNvSpPr txBox="1"/>
          <p:nvPr/>
        </p:nvSpPr>
        <p:spPr>
          <a:xfrm>
            <a:off x="4169485" y="774997"/>
            <a:ext cx="449001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V</a:t>
            </a:r>
            <a:r>
              <a:rPr lang="en-IN" sz="2400" baseline="-25000" dirty="0" err="1">
                <a:solidFill>
                  <a:srgbClr val="FF0000"/>
                </a:solidFill>
              </a:rPr>
              <a:t>op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1400" dirty="0">
                <a:solidFill>
                  <a:srgbClr val="FF0000"/>
                </a:solidFill>
              </a:rPr>
              <a:t>(Reproduced </a:t>
            </a:r>
            <a:r>
              <a:rPr lang="en-US" sz="1400" dirty="0">
                <a:solidFill>
                  <a:srgbClr val="FF0000"/>
                </a:solidFill>
              </a:rPr>
              <a:t>using DAC from ADC</a:t>
            </a:r>
            <a:r>
              <a:rPr lang="en-IN" sz="1400" dirty="0">
                <a:solidFill>
                  <a:srgbClr val="FF0000"/>
                </a:solidFill>
              </a:rPr>
              <a:t>)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1"/>
                </a:solidFill>
              </a:rPr>
              <a:t>V</a:t>
            </a:r>
            <a:r>
              <a:rPr lang="en-IN" sz="2400" baseline="-25000" dirty="0">
                <a:solidFill>
                  <a:schemeClr val="accent1"/>
                </a:solidFill>
              </a:rPr>
              <a:t>in cap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89DE64-7BD1-AC5F-691F-E3E653D86B41}"/>
              </a:ext>
            </a:extLst>
          </p:cNvPr>
          <p:cNvCxnSpPr/>
          <p:nvPr/>
        </p:nvCxnSpPr>
        <p:spPr>
          <a:xfrm>
            <a:off x="1175657" y="1390261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0DD2F2-BF22-75BF-6C6E-1FCA8D50072F}"/>
              </a:ext>
            </a:extLst>
          </p:cNvPr>
          <p:cNvCxnSpPr/>
          <p:nvPr/>
        </p:nvCxnSpPr>
        <p:spPr>
          <a:xfrm>
            <a:off x="2680996" y="2083837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1BAC4-51E1-97A5-A782-D1002C800D93}"/>
              </a:ext>
            </a:extLst>
          </p:cNvPr>
          <p:cNvCxnSpPr/>
          <p:nvPr/>
        </p:nvCxnSpPr>
        <p:spPr>
          <a:xfrm>
            <a:off x="4295191" y="3194179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A2E79C-70D1-56F7-0E44-F68A83FC56F7}"/>
              </a:ext>
            </a:extLst>
          </p:cNvPr>
          <p:cNvCxnSpPr/>
          <p:nvPr/>
        </p:nvCxnSpPr>
        <p:spPr>
          <a:xfrm>
            <a:off x="5660571" y="2960914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F75AE3-1C1A-1E69-F1A7-D7114B72833C}"/>
              </a:ext>
            </a:extLst>
          </p:cNvPr>
          <p:cNvCxnSpPr/>
          <p:nvPr/>
        </p:nvCxnSpPr>
        <p:spPr>
          <a:xfrm>
            <a:off x="7187682" y="1729273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2A65A-8AC4-6534-9833-3CB825758643}"/>
              </a:ext>
            </a:extLst>
          </p:cNvPr>
          <p:cNvCxnSpPr/>
          <p:nvPr/>
        </p:nvCxnSpPr>
        <p:spPr>
          <a:xfrm>
            <a:off x="8689910" y="1468016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B589-AB68-199F-73FC-63340F1A80B1}"/>
              </a:ext>
            </a:extLst>
          </p:cNvPr>
          <p:cNvCxnSpPr/>
          <p:nvPr/>
        </p:nvCxnSpPr>
        <p:spPr>
          <a:xfrm>
            <a:off x="10261773" y="2545357"/>
            <a:ext cx="1129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87BD-B0FC-D37E-90D7-B32A1E10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EF9F62-D8AE-F121-AA2D-8EC05F50C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544169"/>
              </p:ext>
            </p:extLst>
          </p:nvPr>
        </p:nvGraphicFramePr>
        <p:xfrm>
          <a:off x="1808066" y="719665"/>
          <a:ext cx="8128000" cy="561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B673AF-AC86-5D80-F5BB-60E472569225}"/>
              </a:ext>
            </a:extLst>
          </p:cNvPr>
          <p:cNvSpPr txBox="1"/>
          <p:nvPr/>
        </p:nvSpPr>
        <p:spPr>
          <a:xfrm>
            <a:off x="4090305" y="334222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300nW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25157-091F-8EA2-7C1F-DFF2AF12766A}"/>
              </a:ext>
            </a:extLst>
          </p:cNvPr>
          <p:cNvSpPr txBox="1"/>
          <p:nvPr/>
        </p:nvSpPr>
        <p:spPr>
          <a:xfrm>
            <a:off x="5522750" y="490499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164nW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ED09B-4923-D19B-4E85-694DC4BC1113}"/>
              </a:ext>
            </a:extLst>
          </p:cNvPr>
          <p:cNvSpPr txBox="1"/>
          <p:nvPr/>
        </p:nvSpPr>
        <p:spPr>
          <a:xfrm>
            <a:off x="6896509" y="334222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160nW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03B18-5C55-619D-B4F8-30FCAB731E9E}"/>
              </a:ext>
            </a:extLst>
          </p:cNvPr>
          <p:cNvSpPr txBox="1"/>
          <p:nvPr/>
        </p:nvSpPr>
        <p:spPr>
          <a:xfrm>
            <a:off x="5797418" y="18227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40nW</a:t>
            </a:r>
          </a:p>
        </p:txBody>
      </p:sp>
    </p:spTree>
    <p:extLst>
      <p:ext uri="{BB962C8B-B14F-4D97-AF65-F5344CB8AC3E}">
        <p14:creationId xmlns:p14="http://schemas.microsoft.com/office/powerpoint/2010/main" val="394186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86BBEC13B2C478560FD368BF64746" ma:contentTypeVersion="12" ma:contentTypeDescription="Create a new document." ma:contentTypeScope="" ma:versionID="ae6a2d8df004ac778980641cd466c3a5">
  <xsd:schema xmlns:xsd="http://www.w3.org/2001/XMLSchema" xmlns:xs="http://www.w3.org/2001/XMLSchema" xmlns:p="http://schemas.microsoft.com/office/2006/metadata/properties" xmlns:ns2="5020888c-be9f-4bb4-8dd0-5cf069cbd080" xmlns:ns3="2300164e-bdf6-48f9-8047-0295e8b98f13" targetNamespace="http://schemas.microsoft.com/office/2006/metadata/properties" ma:root="true" ma:fieldsID="9cab57152f40a7666dade6c3fcc92e81" ns2:_="" ns3:_="">
    <xsd:import namespace="5020888c-be9f-4bb4-8dd0-5cf069cbd080"/>
    <xsd:import namespace="2300164e-bdf6-48f9-8047-0295e8b98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0888c-be9f-4bb4-8dd0-5cf069cbd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0164e-bdf6-48f9-8047-0295e8b98f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bb52c15-2172-4b43-862b-a74a21327bcd}" ma:internalName="TaxCatchAll" ma:showField="CatchAllData" ma:web="2300164e-bdf6-48f9-8047-0295e8b98f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20888c-be9f-4bb4-8dd0-5cf069cbd080">
      <Terms xmlns="http://schemas.microsoft.com/office/infopath/2007/PartnerControls"/>
    </lcf76f155ced4ddcb4097134ff3c332f>
    <TaxCatchAll xmlns="2300164e-bdf6-48f9-8047-0295e8b98f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050A92-5FFF-4CC4-9410-B1D144157A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020888c-be9f-4bb4-8dd0-5cf069cbd080"/>
    <ds:schemaRef ds:uri="2300164e-bdf6-48f9-8047-0295e8b98f1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BF6259-AB08-47D3-A5E1-573797AD317A}">
  <ds:schemaRefs>
    <ds:schemaRef ds:uri="http://schemas.microsoft.com/office/2006/metadata/properties"/>
    <ds:schemaRef ds:uri="http://www.w3.org/2000/xmlns/"/>
    <ds:schemaRef ds:uri="5020888c-be9f-4bb4-8dd0-5cf069cbd080"/>
    <ds:schemaRef ds:uri="http://schemas.microsoft.com/office/infopath/2007/PartnerControls"/>
    <ds:schemaRef ds:uri="2300164e-bdf6-48f9-8047-0295e8b98f13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75F62D11-AA83-4A3B-888B-5FF256A3F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ealleti</dc:creator>
  <cp:lastModifiedBy>Ealleti Sai Vikram</cp:lastModifiedBy>
  <cp:revision>23</cp:revision>
  <dcterms:created xsi:type="dcterms:W3CDTF">2024-02-13T03:12:19Z</dcterms:created>
  <dcterms:modified xsi:type="dcterms:W3CDTF">2024-04-27T03:20:21Z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0x0101000C886BBEC13B2C478560FD368BF64746</vt:lpwstr>
  </property>
  <property fmtid="{D5CDD505-2E9C-101B-9397-08002B2CF9AE}" pid="3" name="MediaServiceImageTags">
    <vt:lpwstr/>
  </property>
</Properties>
</file>