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E0144-2090-48C7-84C1-193ACB2F29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C6F6EF-E63F-43D2-88B4-DCD5AB03AB60}">
      <dgm:prSet/>
      <dgm:spPr/>
      <dgm:t>
        <a:bodyPr/>
        <a:lstStyle/>
        <a:p>
          <a:r>
            <a:rPr lang="en-US"/>
            <a:t>Local DNS</a:t>
          </a:r>
        </a:p>
      </dgm:t>
    </dgm:pt>
    <dgm:pt modelId="{C75297C9-FFE6-4463-8689-04A917C9199D}" type="parTrans" cxnId="{13A45712-2845-49ED-BA03-25DD9006819F}">
      <dgm:prSet/>
      <dgm:spPr/>
      <dgm:t>
        <a:bodyPr/>
        <a:lstStyle/>
        <a:p>
          <a:endParaRPr lang="en-US"/>
        </a:p>
      </dgm:t>
    </dgm:pt>
    <dgm:pt modelId="{05615A47-8315-421B-BA6B-346C64567137}" type="sibTrans" cxnId="{13A45712-2845-49ED-BA03-25DD9006819F}">
      <dgm:prSet/>
      <dgm:spPr/>
      <dgm:t>
        <a:bodyPr/>
        <a:lstStyle/>
        <a:p>
          <a:endParaRPr lang="en-US"/>
        </a:p>
      </dgm:t>
    </dgm:pt>
    <dgm:pt modelId="{071C6F19-AFAF-4E4C-A780-0AA74645869F}">
      <dgm:prSet/>
      <dgm:spPr/>
      <dgm:t>
        <a:bodyPr/>
        <a:lstStyle/>
        <a:p>
          <a:r>
            <a:rPr lang="en-US"/>
            <a:t>/etc/hosts file</a:t>
          </a:r>
        </a:p>
      </dgm:t>
    </dgm:pt>
    <dgm:pt modelId="{2D689E19-8F8B-49BA-B5B3-CA880015BE48}" type="parTrans" cxnId="{944092B2-C9B9-4009-9E45-3F7132DB9027}">
      <dgm:prSet/>
      <dgm:spPr/>
      <dgm:t>
        <a:bodyPr/>
        <a:lstStyle/>
        <a:p>
          <a:endParaRPr lang="en-US"/>
        </a:p>
      </dgm:t>
    </dgm:pt>
    <dgm:pt modelId="{B2FC3F42-898E-407A-AC13-EF8EDEEDD022}" type="sibTrans" cxnId="{944092B2-C9B9-4009-9E45-3F7132DB9027}">
      <dgm:prSet/>
      <dgm:spPr/>
      <dgm:t>
        <a:bodyPr/>
        <a:lstStyle/>
        <a:p>
          <a:endParaRPr lang="en-US"/>
        </a:p>
      </dgm:t>
    </dgm:pt>
    <dgm:pt modelId="{4F27967D-727B-4EC8-A85B-01BA27FB1B3F}">
      <dgm:prSet/>
      <dgm:spPr/>
      <dgm:t>
        <a:bodyPr/>
        <a:lstStyle/>
        <a:p>
          <a:r>
            <a:rPr lang="en-US" dirty="0"/>
            <a:t>Browser reverse Proxy App</a:t>
          </a:r>
        </a:p>
      </dgm:t>
    </dgm:pt>
    <dgm:pt modelId="{67634BFE-673C-4BD0-B3B8-D0B7CF7F6BF1}" type="parTrans" cxnId="{A1A5DD3B-41A5-40D6-95B4-EC02672B6E03}">
      <dgm:prSet/>
      <dgm:spPr/>
      <dgm:t>
        <a:bodyPr/>
        <a:lstStyle/>
        <a:p>
          <a:endParaRPr lang="en-US"/>
        </a:p>
      </dgm:t>
    </dgm:pt>
    <dgm:pt modelId="{B0FF6F43-E445-4002-863F-8120F71F7FD5}" type="sibTrans" cxnId="{A1A5DD3B-41A5-40D6-95B4-EC02672B6E03}">
      <dgm:prSet/>
      <dgm:spPr/>
      <dgm:t>
        <a:bodyPr/>
        <a:lstStyle/>
        <a:p>
          <a:endParaRPr lang="en-US"/>
        </a:p>
      </dgm:t>
    </dgm:pt>
    <dgm:pt modelId="{472EF5D5-EC6F-4096-8D5F-2E5B4237EF95}">
      <dgm:prSet/>
      <dgm:spPr/>
      <dgm:t>
        <a:bodyPr/>
        <a:lstStyle/>
        <a:p>
          <a:r>
            <a:rPr lang="en-US"/>
            <a:t>Mock Corporate Portal</a:t>
          </a:r>
        </a:p>
      </dgm:t>
    </dgm:pt>
    <dgm:pt modelId="{BCA9ABF8-0421-49C8-9B56-EFD1008F50A2}" type="parTrans" cxnId="{C3B519BA-0E78-4A40-A2EE-51571174A69D}">
      <dgm:prSet/>
      <dgm:spPr/>
      <dgm:t>
        <a:bodyPr/>
        <a:lstStyle/>
        <a:p>
          <a:endParaRPr lang="en-US"/>
        </a:p>
      </dgm:t>
    </dgm:pt>
    <dgm:pt modelId="{2F3FE2EB-631D-472A-8C94-36CD69F59131}" type="sibTrans" cxnId="{C3B519BA-0E78-4A40-A2EE-51571174A69D}">
      <dgm:prSet/>
      <dgm:spPr/>
      <dgm:t>
        <a:bodyPr/>
        <a:lstStyle/>
        <a:p>
          <a:endParaRPr lang="en-US"/>
        </a:p>
      </dgm:t>
    </dgm:pt>
    <dgm:pt modelId="{CE49AC4D-980C-43D7-8EB6-8C35784E85A4}">
      <dgm:prSet/>
      <dgm:spPr/>
      <dgm:t>
        <a:bodyPr/>
        <a:lstStyle/>
        <a:p>
          <a:r>
            <a:rPr lang="en-US"/>
            <a:t>Browser</a:t>
          </a:r>
        </a:p>
      </dgm:t>
    </dgm:pt>
    <dgm:pt modelId="{BC6C4F98-6EB2-4EFA-A064-B66B4E190C8D}" type="parTrans" cxnId="{A115B0A3-2E43-4E8D-A444-6C7BB442040C}">
      <dgm:prSet/>
      <dgm:spPr/>
      <dgm:t>
        <a:bodyPr/>
        <a:lstStyle/>
        <a:p>
          <a:endParaRPr lang="en-US"/>
        </a:p>
      </dgm:t>
    </dgm:pt>
    <dgm:pt modelId="{3F6651B7-0E3C-4291-B453-F1ED5402B943}" type="sibTrans" cxnId="{A115B0A3-2E43-4E8D-A444-6C7BB442040C}">
      <dgm:prSet/>
      <dgm:spPr/>
      <dgm:t>
        <a:bodyPr/>
        <a:lstStyle/>
        <a:p>
          <a:endParaRPr lang="en-US"/>
        </a:p>
      </dgm:t>
    </dgm:pt>
    <dgm:pt modelId="{1D3C0AE1-B800-448B-88D5-6950200E7336}">
      <dgm:prSet/>
      <dgm:spPr/>
      <dgm:t>
        <a:bodyPr/>
        <a:lstStyle/>
        <a:p>
          <a:r>
            <a:rPr lang="en-US"/>
            <a:t>Postman Tool</a:t>
          </a:r>
        </a:p>
      </dgm:t>
    </dgm:pt>
    <dgm:pt modelId="{4D8D2C7C-A90F-461F-9775-AB05A9BD5548}" type="parTrans" cxnId="{05DA6D39-3947-483D-9DFD-511B3D0BA4BE}">
      <dgm:prSet/>
      <dgm:spPr/>
      <dgm:t>
        <a:bodyPr/>
        <a:lstStyle/>
        <a:p>
          <a:endParaRPr lang="en-US"/>
        </a:p>
      </dgm:t>
    </dgm:pt>
    <dgm:pt modelId="{EE9B9DAC-4B6A-45A8-B663-68D7FDC3C9DA}" type="sibTrans" cxnId="{05DA6D39-3947-483D-9DFD-511B3D0BA4BE}">
      <dgm:prSet/>
      <dgm:spPr/>
      <dgm:t>
        <a:bodyPr/>
        <a:lstStyle/>
        <a:p>
          <a:endParaRPr lang="en-US"/>
        </a:p>
      </dgm:t>
    </dgm:pt>
    <dgm:pt modelId="{E7A46B5F-F0D0-5740-AD98-44243E037774}" type="pres">
      <dgm:prSet presAssocID="{FACE0144-2090-48C7-84C1-193ACB2F2959}" presName="linear" presStyleCnt="0">
        <dgm:presLayoutVars>
          <dgm:animLvl val="lvl"/>
          <dgm:resizeHandles val="exact"/>
        </dgm:presLayoutVars>
      </dgm:prSet>
      <dgm:spPr/>
    </dgm:pt>
    <dgm:pt modelId="{416DE0B4-4674-3944-BBF0-537A3BC5AEC7}" type="pres">
      <dgm:prSet presAssocID="{24C6F6EF-E63F-43D2-88B4-DCD5AB03AB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149C4C-A784-5B4D-B35B-CAE426A08262}" type="pres">
      <dgm:prSet presAssocID="{24C6F6EF-E63F-43D2-88B4-DCD5AB03AB60}" presName="childText" presStyleLbl="revTx" presStyleIdx="0" presStyleCnt="1">
        <dgm:presLayoutVars>
          <dgm:bulletEnabled val="1"/>
        </dgm:presLayoutVars>
      </dgm:prSet>
      <dgm:spPr/>
    </dgm:pt>
    <dgm:pt modelId="{0EED41E2-CABB-E246-B275-F4A6ECA7AEE6}" type="pres">
      <dgm:prSet presAssocID="{4F27967D-727B-4EC8-A85B-01BA27FB1B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0DD4C1-3799-024A-B8F2-F3F83996C263}" type="pres">
      <dgm:prSet presAssocID="{B0FF6F43-E445-4002-863F-8120F71F7FD5}" presName="spacer" presStyleCnt="0"/>
      <dgm:spPr/>
    </dgm:pt>
    <dgm:pt modelId="{1D07D686-3FC2-0842-872D-EB8B04C408F2}" type="pres">
      <dgm:prSet presAssocID="{472EF5D5-EC6F-4096-8D5F-2E5B4237EF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071921-8F68-C640-BF63-973D10CFAD03}" type="pres">
      <dgm:prSet presAssocID="{2F3FE2EB-631D-472A-8C94-36CD69F59131}" presName="spacer" presStyleCnt="0"/>
      <dgm:spPr/>
    </dgm:pt>
    <dgm:pt modelId="{42B69EA2-7DEF-1848-ADFF-3DD3C534753F}" type="pres">
      <dgm:prSet presAssocID="{CE49AC4D-980C-43D7-8EB6-8C35784E85A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BCBC41-FA70-1840-B791-13CEF13BDA6D}" type="pres">
      <dgm:prSet presAssocID="{3F6651B7-0E3C-4291-B453-F1ED5402B943}" presName="spacer" presStyleCnt="0"/>
      <dgm:spPr/>
    </dgm:pt>
    <dgm:pt modelId="{D2117CB0-8DFF-4A4C-B0CB-7E1C4DAB6099}" type="pres">
      <dgm:prSet presAssocID="{1D3C0AE1-B800-448B-88D5-6950200E73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A45712-2845-49ED-BA03-25DD9006819F}" srcId="{FACE0144-2090-48C7-84C1-193ACB2F2959}" destId="{24C6F6EF-E63F-43D2-88B4-DCD5AB03AB60}" srcOrd="0" destOrd="0" parTransId="{C75297C9-FFE6-4463-8689-04A917C9199D}" sibTransId="{05615A47-8315-421B-BA6B-346C64567137}"/>
    <dgm:cxn modelId="{34F51315-09D4-4243-A61D-754D37312F0A}" type="presOf" srcId="{CE49AC4D-980C-43D7-8EB6-8C35784E85A4}" destId="{42B69EA2-7DEF-1848-ADFF-3DD3C534753F}" srcOrd="0" destOrd="0" presId="urn:microsoft.com/office/officeart/2005/8/layout/vList2"/>
    <dgm:cxn modelId="{05DA6D39-3947-483D-9DFD-511B3D0BA4BE}" srcId="{FACE0144-2090-48C7-84C1-193ACB2F2959}" destId="{1D3C0AE1-B800-448B-88D5-6950200E7336}" srcOrd="4" destOrd="0" parTransId="{4D8D2C7C-A90F-461F-9775-AB05A9BD5548}" sibTransId="{EE9B9DAC-4B6A-45A8-B663-68D7FDC3C9DA}"/>
    <dgm:cxn modelId="{A1A5DD3B-41A5-40D6-95B4-EC02672B6E03}" srcId="{FACE0144-2090-48C7-84C1-193ACB2F2959}" destId="{4F27967D-727B-4EC8-A85B-01BA27FB1B3F}" srcOrd="1" destOrd="0" parTransId="{67634BFE-673C-4BD0-B3B8-D0B7CF7F6BF1}" sibTransId="{B0FF6F43-E445-4002-863F-8120F71F7FD5}"/>
    <dgm:cxn modelId="{2F6B5E4A-AAC9-244E-BD5E-32656EF9BD0D}" type="presOf" srcId="{472EF5D5-EC6F-4096-8D5F-2E5B4237EF95}" destId="{1D07D686-3FC2-0842-872D-EB8B04C408F2}" srcOrd="0" destOrd="0" presId="urn:microsoft.com/office/officeart/2005/8/layout/vList2"/>
    <dgm:cxn modelId="{DD74A65B-7A13-A245-BCF1-16B522D3FD29}" type="presOf" srcId="{4F27967D-727B-4EC8-A85B-01BA27FB1B3F}" destId="{0EED41E2-CABB-E246-B275-F4A6ECA7AEE6}" srcOrd="0" destOrd="0" presId="urn:microsoft.com/office/officeart/2005/8/layout/vList2"/>
    <dgm:cxn modelId="{B20F7E63-ADC4-4747-AC1C-E6F69AF82C12}" type="presOf" srcId="{24C6F6EF-E63F-43D2-88B4-DCD5AB03AB60}" destId="{416DE0B4-4674-3944-BBF0-537A3BC5AEC7}" srcOrd="0" destOrd="0" presId="urn:microsoft.com/office/officeart/2005/8/layout/vList2"/>
    <dgm:cxn modelId="{187E6D66-7A9D-6C4C-89B6-7362D39071E8}" type="presOf" srcId="{1D3C0AE1-B800-448B-88D5-6950200E7336}" destId="{D2117CB0-8DFF-4A4C-B0CB-7E1C4DAB6099}" srcOrd="0" destOrd="0" presId="urn:microsoft.com/office/officeart/2005/8/layout/vList2"/>
    <dgm:cxn modelId="{5DADE09A-B700-EC45-A4B4-037276C14C3D}" type="presOf" srcId="{071C6F19-AFAF-4E4C-A780-0AA74645869F}" destId="{39149C4C-A784-5B4D-B35B-CAE426A08262}" srcOrd="0" destOrd="0" presId="urn:microsoft.com/office/officeart/2005/8/layout/vList2"/>
    <dgm:cxn modelId="{B9BB1AA1-9312-DE43-ACC1-1DA89962B8F8}" type="presOf" srcId="{FACE0144-2090-48C7-84C1-193ACB2F2959}" destId="{E7A46B5F-F0D0-5740-AD98-44243E037774}" srcOrd="0" destOrd="0" presId="urn:microsoft.com/office/officeart/2005/8/layout/vList2"/>
    <dgm:cxn modelId="{A115B0A3-2E43-4E8D-A444-6C7BB442040C}" srcId="{FACE0144-2090-48C7-84C1-193ACB2F2959}" destId="{CE49AC4D-980C-43D7-8EB6-8C35784E85A4}" srcOrd="3" destOrd="0" parTransId="{BC6C4F98-6EB2-4EFA-A064-B66B4E190C8D}" sibTransId="{3F6651B7-0E3C-4291-B453-F1ED5402B943}"/>
    <dgm:cxn modelId="{944092B2-C9B9-4009-9E45-3F7132DB9027}" srcId="{24C6F6EF-E63F-43D2-88B4-DCD5AB03AB60}" destId="{071C6F19-AFAF-4E4C-A780-0AA74645869F}" srcOrd="0" destOrd="0" parTransId="{2D689E19-8F8B-49BA-B5B3-CA880015BE48}" sibTransId="{B2FC3F42-898E-407A-AC13-EF8EDEEDD022}"/>
    <dgm:cxn modelId="{C3B519BA-0E78-4A40-A2EE-51571174A69D}" srcId="{FACE0144-2090-48C7-84C1-193ACB2F2959}" destId="{472EF5D5-EC6F-4096-8D5F-2E5B4237EF95}" srcOrd="2" destOrd="0" parTransId="{BCA9ABF8-0421-49C8-9B56-EFD1008F50A2}" sibTransId="{2F3FE2EB-631D-472A-8C94-36CD69F59131}"/>
    <dgm:cxn modelId="{49DDE8DC-9C7E-404B-B6CF-58700D853B9A}" type="presParOf" srcId="{E7A46B5F-F0D0-5740-AD98-44243E037774}" destId="{416DE0B4-4674-3944-BBF0-537A3BC5AEC7}" srcOrd="0" destOrd="0" presId="urn:microsoft.com/office/officeart/2005/8/layout/vList2"/>
    <dgm:cxn modelId="{0459A28C-6C89-4444-B943-0AC3F4E5C089}" type="presParOf" srcId="{E7A46B5F-F0D0-5740-AD98-44243E037774}" destId="{39149C4C-A784-5B4D-B35B-CAE426A08262}" srcOrd="1" destOrd="0" presId="urn:microsoft.com/office/officeart/2005/8/layout/vList2"/>
    <dgm:cxn modelId="{85FF9988-42B0-774F-921E-E6951648A8B5}" type="presParOf" srcId="{E7A46B5F-F0D0-5740-AD98-44243E037774}" destId="{0EED41E2-CABB-E246-B275-F4A6ECA7AEE6}" srcOrd="2" destOrd="0" presId="urn:microsoft.com/office/officeart/2005/8/layout/vList2"/>
    <dgm:cxn modelId="{FE8F7313-B6E0-D44A-B345-C3A88AE5A6ED}" type="presParOf" srcId="{E7A46B5F-F0D0-5740-AD98-44243E037774}" destId="{090DD4C1-3799-024A-B8F2-F3F83996C263}" srcOrd="3" destOrd="0" presId="urn:microsoft.com/office/officeart/2005/8/layout/vList2"/>
    <dgm:cxn modelId="{F02D217C-661C-5A4D-8276-5200D883EE1F}" type="presParOf" srcId="{E7A46B5F-F0D0-5740-AD98-44243E037774}" destId="{1D07D686-3FC2-0842-872D-EB8B04C408F2}" srcOrd="4" destOrd="0" presId="urn:microsoft.com/office/officeart/2005/8/layout/vList2"/>
    <dgm:cxn modelId="{24A293B0-04BD-D54F-98B7-1F17BF9EBC87}" type="presParOf" srcId="{E7A46B5F-F0D0-5740-AD98-44243E037774}" destId="{BB071921-8F68-C640-BF63-973D10CFAD03}" srcOrd="5" destOrd="0" presId="urn:microsoft.com/office/officeart/2005/8/layout/vList2"/>
    <dgm:cxn modelId="{73C42C78-7B25-B249-8286-AAEFDE7F519E}" type="presParOf" srcId="{E7A46B5F-F0D0-5740-AD98-44243E037774}" destId="{42B69EA2-7DEF-1848-ADFF-3DD3C534753F}" srcOrd="6" destOrd="0" presId="urn:microsoft.com/office/officeart/2005/8/layout/vList2"/>
    <dgm:cxn modelId="{68035172-0811-F242-91D2-2770E2369ACB}" type="presParOf" srcId="{E7A46B5F-F0D0-5740-AD98-44243E037774}" destId="{D7BCBC41-FA70-1840-B791-13CEF13BDA6D}" srcOrd="7" destOrd="0" presId="urn:microsoft.com/office/officeart/2005/8/layout/vList2"/>
    <dgm:cxn modelId="{86E539AB-5697-9848-A70E-A2472903D6F5}" type="presParOf" srcId="{E7A46B5F-F0D0-5740-AD98-44243E037774}" destId="{D2117CB0-8DFF-4A4C-B0CB-7E1C4DAB60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9F41C-FE05-470B-B416-A6DC344BDE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F55994-1F80-4823-91EC-D0D8F0BC0F30}">
      <dgm:prSet/>
      <dgm:spPr/>
      <dgm:t>
        <a:bodyPr/>
        <a:lstStyle/>
        <a:p>
          <a:r>
            <a:rPr lang="en-US"/>
            <a:t>Static html page based proxy</a:t>
          </a:r>
        </a:p>
      </dgm:t>
    </dgm:pt>
    <dgm:pt modelId="{E3F35777-36EF-48C7-8399-736AC86ABE62}" type="parTrans" cxnId="{1D3AC114-1165-4C30-88A9-DA0A7487D8C1}">
      <dgm:prSet/>
      <dgm:spPr/>
      <dgm:t>
        <a:bodyPr/>
        <a:lstStyle/>
        <a:p>
          <a:endParaRPr lang="en-US"/>
        </a:p>
      </dgm:t>
    </dgm:pt>
    <dgm:pt modelId="{2A93EF32-4F09-4AA3-ABB2-667F4EE260C6}" type="sibTrans" cxnId="{1D3AC114-1165-4C30-88A9-DA0A7487D8C1}">
      <dgm:prSet/>
      <dgm:spPr/>
      <dgm:t>
        <a:bodyPr/>
        <a:lstStyle/>
        <a:p>
          <a:endParaRPr lang="en-US"/>
        </a:p>
      </dgm:t>
    </dgm:pt>
    <dgm:pt modelId="{BBA18394-7462-42E1-A8B3-0ABC04598686}">
      <dgm:prSet/>
      <dgm:spPr/>
      <dgm:t>
        <a:bodyPr/>
        <a:lstStyle/>
        <a:p>
          <a:r>
            <a:rPr lang="en-US"/>
            <a:t>API based proxy</a:t>
          </a:r>
        </a:p>
      </dgm:t>
    </dgm:pt>
    <dgm:pt modelId="{58EC8FA9-E5FA-4E0E-8B8D-87C3AF61099D}" type="parTrans" cxnId="{EDD518CD-3B58-4795-BF9A-92C04ED3C19B}">
      <dgm:prSet/>
      <dgm:spPr/>
      <dgm:t>
        <a:bodyPr/>
        <a:lstStyle/>
        <a:p>
          <a:endParaRPr lang="en-US"/>
        </a:p>
      </dgm:t>
    </dgm:pt>
    <dgm:pt modelId="{70C1250A-33D1-41CA-9107-7DD572DB0845}" type="sibTrans" cxnId="{EDD518CD-3B58-4795-BF9A-92C04ED3C19B}">
      <dgm:prSet/>
      <dgm:spPr/>
      <dgm:t>
        <a:bodyPr/>
        <a:lstStyle/>
        <a:p>
          <a:endParaRPr lang="en-US"/>
        </a:p>
      </dgm:t>
    </dgm:pt>
    <dgm:pt modelId="{BBA2333D-65B6-4BA9-B93D-1AA83196E44C}">
      <dgm:prSet/>
      <dgm:spPr/>
      <dgm:t>
        <a:bodyPr/>
        <a:lstStyle/>
        <a:p>
          <a:r>
            <a:rPr lang="en-US"/>
            <a:t>Dynamic page proxy – Angular/React JS based app</a:t>
          </a:r>
        </a:p>
      </dgm:t>
    </dgm:pt>
    <dgm:pt modelId="{8B0141E1-0416-4D85-AD61-3779DA0BB780}" type="parTrans" cxnId="{7BD63ABB-4A51-455A-B02B-31FCA1297C72}">
      <dgm:prSet/>
      <dgm:spPr/>
      <dgm:t>
        <a:bodyPr/>
        <a:lstStyle/>
        <a:p>
          <a:endParaRPr lang="en-US"/>
        </a:p>
      </dgm:t>
    </dgm:pt>
    <dgm:pt modelId="{F086E01F-0D2D-4C95-AB54-C610336173F8}" type="sibTrans" cxnId="{7BD63ABB-4A51-455A-B02B-31FCA1297C72}">
      <dgm:prSet/>
      <dgm:spPr/>
      <dgm:t>
        <a:bodyPr/>
        <a:lstStyle/>
        <a:p>
          <a:endParaRPr lang="en-US"/>
        </a:p>
      </dgm:t>
    </dgm:pt>
    <dgm:pt modelId="{5F05224B-73FE-2143-A1F5-B4FFEBA56F3A}" type="pres">
      <dgm:prSet presAssocID="{E9F9F41C-FE05-470B-B416-A6DC344BDE8A}" presName="linear" presStyleCnt="0">
        <dgm:presLayoutVars>
          <dgm:animLvl val="lvl"/>
          <dgm:resizeHandles val="exact"/>
        </dgm:presLayoutVars>
      </dgm:prSet>
      <dgm:spPr/>
    </dgm:pt>
    <dgm:pt modelId="{ACC769E4-38B8-3548-9E44-1CFFB53AE5D7}" type="pres">
      <dgm:prSet presAssocID="{A6F55994-1F80-4823-91EC-D0D8F0BC0F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4F2161-6156-1F4B-9657-C41DC88B779D}" type="pres">
      <dgm:prSet presAssocID="{2A93EF32-4F09-4AA3-ABB2-667F4EE260C6}" presName="spacer" presStyleCnt="0"/>
      <dgm:spPr/>
    </dgm:pt>
    <dgm:pt modelId="{706BBD26-7BC3-FB43-9AF9-49AE6077949D}" type="pres">
      <dgm:prSet presAssocID="{BBA18394-7462-42E1-A8B3-0ABC045986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EDD04D-E714-C54C-A3B1-9BDE4E339B95}" type="pres">
      <dgm:prSet presAssocID="{70C1250A-33D1-41CA-9107-7DD572DB0845}" presName="spacer" presStyleCnt="0"/>
      <dgm:spPr/>
    </dgm:pt>
    <dgm:pt modelId="{6C788424-1C75-004E-95C0-97EE65604258}" type="pres">
      <dgm:prSet presAssocID="{BBA2333D-65B6-4BA9-B93D-1AA83196E4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3AC114-1165-4C30-88A9-DA0A7487D8C1}" srcId="{E9F9F41C-FE05-470B-B416-A6DC344BDE8A}" destId="{A6F55994-1F80-4823-91EC-D0D8F0BC0F30}" srcOrd="0" destOrd="0" parTransId="{E3F35777-36EF-48C7-8399-736AC86ABE62}" sibTransId="{2A93EF32-4F09-4AA3-ABB2-667F4EE260C6}"/>
    <dgm:cxn modelId="{A0C38D44-5715-ED43-8896-717A27AD6648}" type="presOf" srcId="{BBA2333D-65B6-4BA9-B93D-1AA83196E44C}" destId="{6C788424-1C75-004E-95C0-97EE65604258}" srcOrd="0" destOrd="0" presId="urn:microsoft.com/office/officeart/2005/8/layout/vList2"/>
    <dgm:cxn modelId="{C8B2467A-EDE6-3E41-ADFB-1444FD7EAC58}" type="presOf" srcId="{E9F9F41C-FE05-470B-B416-A6DC344BDE8A}" destId="{5F05224B-73FE-2143-A1F5-B4FFEBA56F3A}" srcOrd="0" destOrd="0" presId="urn:microsoft.com/office/officeart/2005/8/layout/vList2"/>
    <dgm:cxn modelId="{7BD63ABB-4A51-455A-B02B-31FCA1297C72}" srcId="{E9F9F41C-FE05-470B-B416-A6DC344BDE8A}" destId="{BBA2333D-65B6-4BA9-B93D-1AA83196E44C}" srcOrd="2" destOrd="0" parTransId="{8B0141E1-0416-4D85-AD61-3779DA0BB780}" sibTransId="{F086E01F-0D2D-4C95-AB54-C610336173F8}"/>
    <dgm:cxn modelId="{EDD518CD-3B58-4795-BF9A-92C04ED3C19B}" srcId="{E9F9F41C-FE05-470B-B416-A6DC344BDE8A}" destId="{BBA18394-7462-42E1-A8B3-0ABC04598686}" srcOrd="1" destOrd="0" parTransId="{58EC8FA9-E5FA-4E0E-8B8D-87C3AF61099D}" sibTransId="{70C1250A-33D1-41CA-9107-7DD572DB0845}"/>
    <dgm:cxn modelId="{2A5910FD-7DAF-0F42-BE25-18482C0690BA}" type="presOf" srcId="{BBA18394-7462-42E1-A8B3-0ABC04598686}" destId="{706BBD26-7BC3-FB43-9AF9-49AE6077949D}" srcOrd="0" destOrd="0" presId="urn:microsoft.com/office/officeart/2005/8/layout/vList2"/>
    <dgm:cxn modelId="{400F33FD-1C41-4346-A4D6-E6108F6A67A8}" type="presOf" srcId="{A6F55994-1F80-4823-91EC-D0D8F0BC0F30}" destId="{ACC769E4-38B8-3548-9E44-1CFFB53AE5D7}" srcOrd="0" destOrd="0" presId="urn:microsoft.com/office/officeart/2005/8/layout/vList2"/>
    <dgm:cxn modelId="{F6FB5B3D-1D5C-AB44-9E2A-C3010EEFF48C}" type="presParOf" srcId="{5F05224B-73FE-2143-A1F5-B4FFEBA56F3A}" destId="{ACC769E4-38B8-3548-9E44-1CFFB53AE5D7}" srcOrd="0" destOrd="0" presId="urn:microsoft.com/office/officeart/2005/8/layout/vList2"/>
    <dgm:cxn modelId="{696FFB4E-CA52-7349-AA2F-B74A23BD975F}" type="presParOf" srcId="{5F05224B-73FE-2143-A1F5-B4FFEBA56F3A}" destId="{7C4F2161-6156-1F4B-9657-C41DC88B779D}" srcOrd="1" destOrd="0" presId="urn:microsoft.com/office/officeart/2005/8/layout/vList2"/>
    <dgm:cxn modelId="{75F9EF51-AE7B-5F42-A951-192033CCA24B}" type="presParOf" srcId="{5F05224B-73FE-2143-A1F5-B4FFEBA56F3A}" destId="{706BBD26-7BC3-FB43-9AF9-49AE6077949D}" srcOrd="2" destOrd="0" presId="urn:microsoft.com/office/officeart/2005/8/layout/vList2"/>
    <dgm:cxn modelId="{92720CD1-F2A7-864B-9E19-9728AFE75CBD}" type="presParOf" srcId="{5F05224B-73FE-2143-A1F5-B4FFEBA56F3A}" destId="{FFEDD04D-E714-C54C-A3B1-9BDE4E339B95}" srcOrd="3" destOrd="0" presId="urn:microsoft.com/office/officeart/2005/8/layout/vList2"/>
    <dgm:cxn modelId="{CB9D6E21-E74D-8149-AF5B-C78EF7845B94}" type="presParOf" srcId="{5F05224B-73FE-2143-A1F5-B4FFEBA56F3A}" destId="{6C788424-1C75-004E-95C0-97EE656042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E0B4-4674-3944-BBF0-537A3BC5AEC7}">
      <dsp:nvSpPr>
        <dsp:cNvPr id="0" name=""/>
        <dsp:cNvSpPr/>
      </dsp:nvSpPr>
      <dsp:spPr>
        <a:xfrm>
          <a:off x="0" y="9746"/>
          <a:ext cx="658926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Local DNS</a:t>
          </a:r>
        </a:p>
      </dsp:txBody>
      <dsp:txXfrm>
        <a:off x="42151" y="51897"/>
        <a:ext cx="6504958" cy="779158"/>
      </dsp:txXfrm>
    </dsp:sp>
    <dsp:sp modelId="{39149C4C-A784-5B4D-B35B-CAE426A08262}">
      <dsp:nvSpPr>
        <dsp:cNvPr id="0" name=""/>
        <dsp:cNvSpPr/>
      </dsp:nvSpPr>
      <dsp:spPr>
        <a:xfrm>
          <a:off x="0" y="873206"/>
          <a:ext cx="658926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/etc/hosts file</a:t>
          </a:r>
        </a:p>
      </dsp:txBody>
      <dsp:txXfrm>
        <a:off x="0" y="873206"/>
        <a:ext cx="6589260" cy="596160"/>
      </dsp:txXfrm>
    </dsp:sp>
    <dsp:sp modelId="{0EED41E2-CABB-E246-B275-F4A6ECA7AEE6}">
      <dsp:nvSpPr>
        <dsp:cNvPr id="0" name=""/>
        <dsp:cNvSpPr/>
      </dsp:nvSpPr>
      <dsp:spPr>
        <a:xfrm>
          <a:off x="0" y="1469366"/>
          <a:ext cx="6589260" cy="8634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Browser reverse Proxy App</a:t>
          </a:r>
        </a:p>
      </dsp:txBody>
      <dsp:txXfrm>
        <a:off x="42151" y="1511517"/>
        <a:ext cx="6504958" cy="779158"/>
      </dsp:txXfrm>
    </dsp:sp>
    <dsp:sp modelId="{1D07D686-3FC2-0842-872D-EB8B04C408F2}">
      <dsp:nvSpPr>
        <dsp:cNvPr id="0" name=""/>
        <dsp:cNvSpPr/>
      </dsp:nvSpPr>
      <dsp:spPr>
        <a:xfrm>
          <a:off x="0" y="2436506"/>
          <a:ext cx="6589260" cy="8634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Mock Corporate Portal</a:t>
          </a:r>
        </a:p>
      </dsp:txBody>
      <dsp:txXfrm>
        <a:off x="42151" y="2478657"/>
        <a:ext cx="6504958" cy="779158"/>
      </dsp:txXfrm>
    </dsp:sp>
    <dsp:sp modelId="{42B69EA2-7DEF-1848-ADFF-3DD3C534753F}">
      <dsp:nvSpPr>
        <dsp:cNvPr id="0" name=""/>
        <dsp:cNvSpPr/>
      </dsp:nvSpPr>
      <dsp:spPr>
        <a:xfrm>
          <a:off x="0" y="3403646"/>
          <a:ext cx="6589260" cy="8634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Browser</a:t>
          </a:r>
        </a:p>
      </dsp:txBody>
      <dsp:txXfrm>
        <a:off x="42151" y="3445797"/>
        <a:ext cx="6504958" cy="779158"/>
      </dsp:txXfrm>
    </dsp:sp>
    <dsp:sp modelId="{D2117CB0-8DFF-4A4C-B0CB-7E1C4DAB6099}">
      <dsp:nvSpPr>
        <dsp:cNvPr id="0" name=""/>
        <dsp:cNvSpPr/>
      </dsp:nvSpPr>
      <dsp:spPr>
        <a:xfrm>
          <a:off x="0" y="4370786"/>
          <a:ext cx="6589260" cy="8634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Postman Tool</a:t>
          </a:r>
        </a:p>
      </dsp:txBody>
      <dsp:txXfrm>
        <a:off x="42151" y="4412937"/>
        <a:ext cx="6504958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69E4-38B8-3548-9E44-1CFFB53AE5D7}">
      <dsp:nvSpPr>
        <dsp:cNvPr id="0" name=""/>
        <dsp:cNvSpPr/>
      </dsp:nvSpPr>
      <dsp:spPr>
        <a:xfrm>
          <a:off x="0" y="60819"/>
          <a:ext cx="6589260" cy="16287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Static html page based proxy</a:t>
          </a:r>
        </a:p>
      </dsp:txBody>
      <dsp:txXfrm>
        <a:off x="79508" y="140327"/>
        <a:ext cx="6430244" cy="1469715"/>
      </dsp:txXfrm>
    </dsp:sp>
    <dsp:sp modelId="{706BBD26-7BC3-FB43-9AF9-49AE6077949D}">
      <dsp:nvSpPr>
        <dsp:cNvPr id="0" name=""/>
        <dsp:cNvSpPr/>
      </dsp:nvSpPr>
      <dsp:spPr>
        <a:xfrm>
          <a:off x="0" y="1807630"/>
          <a:ext cx="6589260" cy="162873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API based proxy</a:t>
          </a:r>
        </a:p>
      </dsp:txBody>
      <dsp:txXfrm>
        <a:off x="79508" y="1887138"/>
        <a:ext cx="6430244" cy="1469715"/>
      </dsp:txXfrm>
    </dsp:sp>
    <dsp:sp modelId="{6C788424-1C75-004E-95C0-97EE65604258}">
      <dsp:nvSpPr>
        <dsp:cNvPr id="0" name=""/>
        <dsp:cNvSpPr/>
      </dsp:nvSpPr>
      <dsp:spPr>
        <a:xfrm>
          <a:off x="0" y="3554442"/>
          <a:ext cx="6589260" cy="16287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Dynamic page proxy – Angular/React JS based app</a:t>
          </a:r>
        </a:p>
      </dsp:txBody>
      <dsp:txXfrm>
        <a:off x="79508" y="3633950"/>
        <a:ext cx="6430244" cy="146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CC2A-18E2-A9C1-AD65-F102D463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7AACE-9509-8363-BA79-EA9627BE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7899-BF70-0F14-127F-4D1EA648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D733-FE9F-5744-FF2A-0D928BAF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5744-AF21-6452-52C1-DE13E6CC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F899-1009-C152-A999-BF72AE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29477-E313-CE87-09DB-DC4C5E35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EF8B-41A3-87CE-67F9-BE6B3AAF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A62F9-7B08-8D90-38BC-4358264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5B44-7E9B-6CC3-1C52-9F4DB58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7F933-A5B5-50F5-BC62-199897186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C1564-99F6-5CA1-1788-6AE4999C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5E3E-3A2D-36E7-0870-D9EE0A10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A8B6-3D86-58B2-486F-C8FA3643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6935-B832-856C-6AF1-F0ED3578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46A-3FDB-0D62-B90F-DDA7E601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6FFD-0A56-2520-3E6A-3CACF1C3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1C62-904C-ACFB-1716-ABEB7E73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4C67-05FB-4547-C0A2-2902DEDE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478C-DE9F-6208-CE92-BACFA930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5BA5-D2DB-8966-9550-E91807DA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EBD5-FB5F-4DC7-CE89-E78D28A0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9BEE-D79D-99BD-FB34-6D7C0BB5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73E5-14E9-3A0C-5EAD-AFF674FE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A3FA-F18A-442A-E52A-CDF7E248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914A-39D7-4B5F-4420-79A41FDD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2166-8F5B-210C-DD8C-30D834F2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E028B-E50D-6BAD-BE69-D9F76CFB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83D9D-7AAF-8E66-AF53-0EC7D086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E2B66-BB22-BBCB-82D9-12263B14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9E89A-190B-F306-D0A9-B1B3083D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CB6B-8B4B-8D70-7956-C6D68A5F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DEE4-A053-8E49-4EE7-DAA70BCC6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B99FB-E514-B3B3-A561-6CB1ADBB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9E384-D8BD-0BFF-3046-C66DE3CA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D9681-AA09-76C1-56AD-F91B22C04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7606E-EE0D-007F-3456-97078A16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8AE64-A863-413D-1AC1-3702C3F0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BB750-29C1-A45F-B1BF-214E93BF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AD0-03FE-B9C5-C3E2-2D36EF80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99D92-9478-6BBE-AFBA-3AD27EA8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A0DE7-DFB6-BED1-B1DA-6E26CD86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704F1-4362-BE6B-FD19-AF0E307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3F2DD-3716-03F8-5FEE-5330274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67C59-8E89-55DF-41D0-AFE548A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960C-8634-B6CD-AF85-D85CF3BC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5A54-8AEC-B136-79B7-C2D00AB9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E086-7426-BE5B-1975-21541B1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BCF35-2848-C147-46F7-CC28C409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2830-0207-4171-416D-6F7959BF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9F5A-8091-492F-1369-C279E21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1A94D-701C-E7FE-EE06-09B65861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D8B5-4C67-9DE5-9941-FB45CCA1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64FCC-AACE-3CC7-FDE9-1E5083CB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CD09-67D6-3771-7F73-8ED32861A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551D-EE56-F77E-318E-11E2CCB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75B2-D3A7-F75A-5959-C2D1DDD1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298A-E1B4-7DAE-1DE6-1D7370E6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FDF4-A07B-9C7F-33A8-D9CE8E1C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4460-1D9C-8850-BD88-B8E1ECD4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4B41-C4E4-9F01-E4BE-0A8D07A9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660A-E576-014C-9C1A-4AA5696D71A7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B399-E68F-B977-CF81-99B015F36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947A-1B5A-E887-AE3D-F2E14C6EB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71AE-A67F-4544-8E1E-300AC615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650F-0CB3-2A98-2A80-C209B202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reverse proxy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97B1F-C7F9-72F7-51A9-22DCBF01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r>
              <a:rPr lang="en-US" dirty="0"/>
              <a:t> rewriting from proxy </a:t>
            </a:r>
            <a:r>
              <a:rPr lang="en-US" dirty="0" err="1"/>
              <a:t>dns</a:t>
            </a:r>
            <a:r>
              <a:rPr lang="en-US" dirty="0"/>
              <a:t> to actual </a:t>
            </a:r>
            <a:r>
              <a:rPr lang="en-US" dirty="0" err="1"/>
              <a:t>dns</a:t>
            </a:r>
            <a:endParaRPr lang="en-US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jiraproxy.com</a:t>
            </a:r>
            <a:r>
              <a:rPr lang="en-US" sz="2400" dirty="0"/>
              <a:t> -&gt; </a:t>
            </a:r>
            <a:r>
              <a:rPr lang="en-US" sz="2400" dirty="0" err="1"/>
              <a:t>jira.com</a:t>
            </a:r>
            <a:endParaRPr lang="en-US" sz="24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Global </a:t>
            </a:r>
            <a:r>
              <a:rPr lang="en-US" dirty="0" err="1"/>
              <a:t>acceptList</a:t>
            </a:r>
            <a:r>
              <a:rPr lang="en-US" dirty="0"/>
              <a:t>/blocklist URLs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User client certificate validation passed from the browser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76A5E-7832-CFF2-2D27-29496F9F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Local Configuration Setup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625F2-204D-2C24-D620-F1F9C33AE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98099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7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9A287-FF84-6E5C-2839-46E173B7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Proxying considered for POC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50ED87-6E3F-0A6C-CEF9-394AE1101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9126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5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87ED-EDDD-8EE4-0607-C11D698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Proxy Browser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5A6E94-BD5A-938F-E02C-AB0D0A915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8919" y="1433384"/>
            <a:ext cx="12071372" cy="69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2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5BD7-58A7-B531-D651-63874EA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DNS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F0E1B9F0-5A63-43AE-EF62-314EAF2F5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39" y="2001794"/>
            <a:ext cx="11774172" cy="3878550"/>
          </a:xfrm>
        </p:spPr>
      </p:pic>
    </p:spTree>
    <p:extLst>
      <p:ext uri="{BB962C8B-B14F-4D97-AF65-F5344CB8AC3E}">
        <p14:creationId xmlns:p14="http://schemas.microsoft.com/office/powerpoint/2010/main" val="30190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D8EDE-74C7-F6DC-3037-A30803DA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User client certificate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E2B316F2-E327-2FE2-EA38-DDAD91DF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3" y="1313466"/>
            <a:ext cx="16778455" cy="268455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D942-3570-7494-1337-3B3415E9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2"/>
            <a:r>
              <a:rPr lang="en-US" b="1" dirty="0"/>
              <a:t>Tunnel</a:t>
            </a:r>
            <a:r>
              <a:rPr lang="en-US" dirty="0"/>
              <a:t> stored this </a:t>
            </a:r>
            <a:r>
              <a:rPr lang="en-US" b="1" dirty="0"/>
              <a:t>user specific client certificate </a:t>
            </a:r>
            <a:r>
              <a:rPr lang="en-US" dirty="0"/>
              <a:t>in common cert store</a:t>
            </a:r>
          </a:p>
          <a:p>
            <a:pPr lvl="2"/>
            <a:r>
              <a:rPr lang="en-US" b="1" dirty="0"/>
              <a:t>Browser</a:t>
            </a:r>
            <a:r>
              <a:rPr lang="en-US" dirty="0"/>
              <a:t> picks this </a:t>
            </a:r>
            <a:r>
              <a:rPr lang="en-US" dirty="0">
                <a:highlight>
                  <a:srgbClr val="FFFF00"/>
                </a:highlight>
              </a:rPr>
              <a:t>client certificate </a:t>
            </a:r>
            <a:r>
              <a:rPr lang="en-US" dirty="0"/>
              <a:t>and pass it to </a:t>
            </a:r>
            <a:r>
              <a:rPr lang="en-US" b="1" dirty="0">
                <a:highlight>
                  <a:srgbClr val="FFFF00"/>
                </a:highlight>
              </a:rPr>
              <a:t>proxy URL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58D6-7CB6-9A88-0EFC-877C32F3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Jira.com</a:t>
            </a:r>
            <a:endParaRPr lang="en-US" dirty="0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951B4168-9555-7EA8-01BF-7AD6C071E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20" y="1532238"/>
            <a:ext cx="11684496" cy="4644725"/>
          </a:xfrm>
        </p:spPr>
      </p:pic>
    </p:spTree>
    <p:extLst>
      <p:ext uri="{BB962C8B-B14F-4D97-AF65-F5344CB8AC3E}">
        <p14:creationId xmlns:p14="http://schemas.microsoft.com/office/powerpoint/2010/main" val="373919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D9D1-8AAA-2416-694C-7912A8E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Denied</a:t>
            </a:r>
          </a:p>
        </p:txBody>
      </p:sp>
      <p:pic>
        <p:nvPicPr>
          <p:cNvPr id="5" name="Content Placeholder 4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B0C7DBAC-04EA-0483-81A5-C50D6FBD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02" y="1413026"/>
            <a:ext cx="9798909" cy="5295277"/>
          </a:xfrm>
        </p:spPr>
      </p:pic>
    </p:spTree>
    <p:extLst>
      <p:ext uri="{BB962C8B-B14F-4D97-AF65-F5344CB8AC3E}">
        <p14:creationId xmlns:p14="http://schemas.microsoft.com/office/powerpoint/2010/main" val="34204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14667</TotalTime>
  <Words>112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Browser reverse proxy</vt:lpstr>
      <vt:lpstr>Local Configuration Setup</vt:lpstr>
      <vt:lpstr>Proxying considered for POC </vt:lpstr>
      <vt:lpstr>Reverse Proxy Browser </vt:lpstr>
      <vt:lpstr>Local DNS</vt:lpstr>
      <vt:lpstr>User client certificate</vt:lpstr>
      <vt:lpstr>Jira.com</vt:lpstr>
      <vt:lpstr>Access Denied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Browser proxy</dc:title>
  <dc:creator>Vigneshwar Srinivasan</dc:creator>
  <cp:lastModifiedBy>Vigneshwar Srinivasan</cp:lastModifiedBy>
  <cp:revision>2</cp:revision>
  <dcterms:created xsi:type="dcterms:W3CDTF">2023-12-25T04:00:40Z</dcterms:created>
  <dcterms:modified xsi:type="dcterms:W3CDTF">2024-01-07T10:25:04Z</dcterms:modified>
</cp:coreProperties>
</file>