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8"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bhavya\ms%20excel%20vikram.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bhavya\ms%20excel%20vikra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view3D>
      <c:rAngAx val="1"/>
    </c:view3D>
    <c:plotArea>
      <c:layout/>
      <c:bar3DChart>
        <c:barDir val="col"/>
        <c:grouping val="stacked"/>
        <c:ser>
          <c:idx val="0"/>
          <c:order val="0"/>
          <c:tx>
            <c:strRef>
              <c:f>Sheet1!$F$3</c:f>
              <c:strCache>
                <c:ptCount val="1"/>
                <c:pt idx="0">
                  <c:v>Avg.No.of Employee</c:v>
                </c:pt>
              </c:strCache>
            </c:strRef>
          </c:tx>
          <c: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val>
        </c:ser>
        <c:shape val="box"/>
        <c:axId val="62608128"/>
        <c:axId val="62609664"/>
        <c:axId val="0"/>
      </c:bar3DChart>
      <c:catAx>
        <c:axId val="62608128"/>
        <c:scaling>
          <c:orientation val="minMax"/>
        </c:scaling>
        <c:axPos val="b"/>
        <c:tickLblPos val="nextTo"/>
        <c:crossAx val="62609664"/>
        <c:crosses val="autoZero"/>
        <c:auto val="1"/>
        <c:lblAlgn val="ctr"/>
        <c:lblOffset val="100"/>
      </c:catAx>
      <c:valAx>
        <c:axId val="62609664"/>
        <c:scaling>
          <c:orientation val="minMax"/>
        </c:scaling>
        <c:axPos val="l"/>
        <c:majorGridlines/>
        <c:numFmt formatCode="General" sourceLinked="1"/>
        <c:tickLblPos val="nextTo"/>
        <c:crossAx val="62608128"/>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plotArea>
      <c:layout/>
      <c:scatterChart>
        <c:scatterStyle val="lineMarker"/>
        <c:ser>
          <c:idx val="0"/>
          <c:order val="0"/>
          <c:tx>
            <c:strRef>
              <c:f>Sheet1!$G$3</c:f>
              <c:strCache>
                <c:ptCount val="1"/>
                <c:pt idx="0">
                  <c:v>Attrition%</c:v>
                </c:pt>
              </c:strCache>
            </c:strRef>
          </c:tx>
          <c:spPr>
            <a:ln w="28575">
              <a:noFill/>
            </a:ln>
          </c:spPr>
          <c:yVal>
            <c:numRef>
              <c:f>Sheet1!$G$4:$G$15</c:f>
              <c:numCache>
                <c:formatCode>General</c:formatCode>
                <c:ptCount val="12"/>
                <c:pt idx="0">
                  <c:v>6.25</c:v>
                </c:pt>
                <c:pt idx="1">
                  <c:v>2.2799999999999998</c:v>
                </c:pt>
                <c:pt idx="2">
                  <c:v>2.75</c:v>
                </c:pt>
                <c:pt idx="3">
                  <c:v>6.4300000000000015</c:v>
                </c:pt>
                <c:pt idx="4">
                  <c:v>5.17</c:v>
                </c:pt>
                <c:pt idx="5">
                  <c:v>0.9700000000000002</c:v>
                </c:pt>
                <c:pt idx="6">
                  <c:v>3.68</c:v>
                </c:pt>
                <c:pt idx="7">
                  <c:v>0.44</c:v>
                </c:pt>
                <c:pt idx="8">
                  <c:v>5.54</c:v>
                </c:pt>
                <c:pt idx="9">
                  <c:v>0.83000000000000018</c:v>
                </c:pt>
                <c:pt idx="10">
                  <c:v>4.74</c:v>
                </c:pt>
                <c:pt idx="11">
                  <c:v>5.03</c:v>
                </c:pt>
              </c:numCache>
            </c:numRef>
          </c:yVal>
        </c:ser>
        <c:axId val="64857984"/>
        <c:axId val="66028288"/>
      </c:scatterChart>
      <c:valAx>
        <c:axId val="64857984"/>
        <c:scaling>
          <c:orientation val="minMax"/>
        </c:scaling>
        <c:axPos val="b"/>
        <c:tickLblPos val="nextTo"/>
        <c:crossAx val="66028288"/>
        <c:crosses val="autoZero"/>
        <c:crossBetween val="midCat"/>
      </c:valAx>
      <c:valAx>
        <c:axId val="66028288"/>
        <c:scaling>
          <c:orientation val="minMax"/>
        </c:scaling>
        <c:axPos val="l"/>
        <c:majorGridlines/>
        <c:numFmt formatCode="General" sourceLinked="1"/>
        <c:tickLblPos val="nextTo"/>
        <c:crossAx val="64857984"/>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57D1693-779E-4FB5-A93A-650C04970EF4}" type="datetimeFigureOut">
              <a:rPr lang="en-US" smtClean="0"/>
              <a:pPr/>
              <a:t>8/27/2024</a:t>
            </a:fld>
            <a:endParaRPr lang="en-US"/>
          </a:p>
        </p:txBody>
      </p:sp>
      <p:sp>
        <p:nvSpPr>
          <p:cNvPr id="16" name="Slide Number Placeholder 15"/>
          <p:cNvSpPr>
            <a:spLocks noGrp="1"/>
          </p:cNvSpPr>
          <p:nvPr>
            <p:ph type="sldNum" sz="quarter" idx="11"/>
          </p:nvPr>
        </p:nvSpPr>
        <p:spPr/>
        <p:txBody>
          <a:bodyPr/>
          <a:lstStyle/>
          <a:p>
            <a:fld id="{B0B56ADD-0C72-4B8E-B0B4-1276102FCB39}"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7D1693-779E-4FB5-A93A-650C04970EF4}"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56ADD-0C72-4B8E-B0B4-1276102FCB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7D1693-779E-4FB5-A93A-650C04970EF4}"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56ADD-0C72-4B8E-B0B4-1276102FCB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C57D1693-779E-4FB5-A93A-650C04970EF4}" type="datetimeFigureOut">
              <a:rPr lang="en-US" smtClean="0"/>
              <a:pPr/>
              <a:t>8/27/2024</a:t>
            </a:fld>
            <a:endParaRPr lang="en-US"/>
          </a:p>
        </p:txBody>
      </p:sp>
      <p:sp>
        <p:nvSpPr>
          <p:cNvPr id="15" name="Slide Number Placeholder 14"/>
          <p:cNvSpPr>
            <a:spLocks noGrp="1"/>
          </p:cNvSpPr>
          <p:nvPr>
            <p:ph type="sldNum" sz="quarter" idx="15"/>
          </p:nvPr>
        </p:nvSpPr>
        <p:spPr/>
        <p:txBody>
          <a:bodyPr/>
          <a:lstStyle>
            <a:lvl1pPr algn="ctr">
              <a:defRPr/>
            </a:lvl1pPr>
          </a:lstStyle>
          <a:p>
            <a:fld id="{B0B56ADD-0C72-4B8E-B0B4-1276102FCB39}"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7D1693-779E-4FB5-A93A-650C04970EF4}"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56ADD-0C72-4B8E-B0B4-1276102FCB39}"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57D1693-779E-4FB5-A93A-650C04970EF4}"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B56ADD-0C72-4B8E-B0B4-1276102FCB3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0B56ADD-0C72-4B8E-B0B4-1276102FCB39}"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C57D1693-779E-4FB5-A93A-650C04970EF4}" type="datetimeFigureOut">
              <a:rPr lang="en-US" smtClean="0"/>
              <a:pPr/>
              <a:t>8/27/2024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7D1693-779E-4FB5-A93A-650C04970EF4}"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B56ADD-0C72-4B8E-B0B4-1276102FCB3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D1693-779E-4FB5-A93A-650C04970EF4}"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B56ADD-0C72-4B8E-B0B4-1276102FCB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C57D1693-779E-4FB5-A93A-650C04970EF4}" type="datetimeFigureOut">
              <a:rPr lang="en-US" smtClean="0"/>
              <a:pPr/>
              <a:t>8/27/2024</a:t>
            </a:fld>
            <a:endParaRPr lang="en-US"/>
          </a:p>
        </p:txBody>
      </p:sp>
      <p:sp>
        <p:nvSpPr>
          <p:cNvPr id="9" name="Slide Number Placeholder 8"/>
          <p:cNvSpPr>
            <a:spLocks noGrp="1"/>
          </p:cNvSpPr>
          <p:nvPr>
            <p:ph type="sldNum" sz="quarter" idx="15"/>
          </p:nvPr>
        </p:nvSpPr>
        <p:spPr/>
        <p:txBody>
          <a:bodyPr/>
          <a:lstStyle/>
          <a:p>
            <a:fld id="{B0B56ADD-0C72-4B8E-B0B4-1276102FCB39}"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57D1693-779E-4FB5-A93A-650C04970EF4}" type="datetimeFigureOut">
              <a:rPr lang="en-US" smtClean="0"/>
              <a:pPr/>
              <a:t>8/27/2024</a:t>
            </a:fld>
            <a:endParaRPr lang="en-US"/>
          </a:p>
        </p:txBody>
      </p:sp>
      <p:sp>
        <p:nvSpPr>
          <p:cNvPr id="9" name="Slide Number Placeholder 8"/>
          <p:cNvSpPr>
            <a:spLocks noGrp="1"/>
          </p:cNvSpPr>
          <p:nvPr>
            <p:ph type="sldNum" sz="quarter" idx="11"/>
          </p:nvPr>
        </p:nvSpPr>
        <p:spPr/>
        <p:txBody>
          <a:bodyPr/>
          <a:lstStyle/>
          <a:p>
            <a:fld id="{B0B56ADD-0C72-4B8E-B0B4-1276102FCB3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57D1693-779E-4FB5-A93A-650C04970EF4}" type="datetimeFigureOut">
              <a:rPr lang="en-US" smtClean="0"/>
              <a:pPr/>
              <a:t>8/27/2024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0B56ADD-0C72-4B8E-B0B4-1276102FCB39}"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bg2">
                    <a:lumMod val="60000"/>
                    <a:lumOff val="40000"/>
                  </a:schemeClr>
                </a:solidFill>
              </a:rPr>
              <a:t>NAME:VIKRAM.L</a:t>
            </a:r>
            <a:endParaRPr lang="en-US" dirty="0" smtClean="0">
              <a:solidFill>
                <a:schemeClr val="bg2">
                  <a:lumMod val="60000"/>
                  <a:lumOff val="40000"/>
                </a:schemeClr>
              </a:solidFill>
            </a:endParaRPr>
          </a:p>
          <a:p>
            <a:r>
              <a:rPr lang="en-US" dirty="0" smtClean="0">
                <a:solidFill>
                  <a:schemeClr val="bg2">
                    <a:lumMod val="60000"/>
                    <a:lumOff val="40000"/>
                  </a:schemeClr>
                </a:solidFill>
              </a:rPr>
              <a:t>REG </a:t>
            </a:r>
            <a:r>
              <a:rPr lang="en-US" dirty="0" smtClean="0">
                <a:solidFill>
                  <a:schemeClr val="bg2">
                    <a:lumMod val="60000"/>
                    <a:lumOff val="40000"/>
                  </a:schemeClr>
                </a:solidFill>
              </a:rPr>
              <a:t>NO:</a:t>
            </a:r>
            <a:r>
              <a:rPr lang="en-US" dirty="0" smtClean="0">
                <a:solidFill>
                  <a:schemeClr val="bg2">
                    <a:lumMod val="60000"/>
                    <a:lumOff val="40000"/>
                  </a:schemeClr>
                </a:solidFill>
                <a:latin typeface="Bahnschrift SemiBold" pitchFamily="34" charset="0"/>
              </a:rPr>
              <a:t>122204658</a:t>
            </a:r>
            <a:endParaRPr lang="en-US" dirty="0" smtClean="0">
              <a:solidFill>
                <a:schemeClr val="bg2">
                  <a:lumMod val="60000"/>
                  <a:lumOff val="40000"/>
                </a:schemeClr>
              </a:solidFill>
              <a:latin typeface="Bahnschrift SemiBold" pitchFamily="34" charset="0"/>
            </a:endParaRPr>
          </a:p>
          <a:p>
            <a:r>
              <a:rPr lang="en-US" dirty="0" smtClean="0">
                <a:solidFill>
                  <a:schemeClr val="bg2">
                    <a:lumMod val="60000"/>
                    <a:lumOff val="40000"/>
                  </a:schemeClr>
                </a:solidFill>
              </a:rPr>
              <a:t>DEPARTMENT: </a:t>
            </a:r>
            <a:r>
              <a:rPr lang="en-US" dirty="0" smtClean="0">
                <a:solidFill>
                  <a:schemeClr val="bg2">
                    <a:lumMod val="60000"/>
                    <a:lumOff val="40000"/>
                  </a:schemeClr>
                </a:solidFill>
                <a:latin typeface="Arial" pitchFamily="34" charset="0"/>
                <a:cs typeface="Arial" pitchFamily="34" charset="0"/>
              </a:rPr>
              <a:t>3</a:t>
            </a:r>
            <a:r>
              <a:rPr lang="en-US" baseline="30000" dirty="0" smtClean="0">
                <a:solidFill>
                  <a:schemeClr val="bg2">
                    <a:lumMod val="60000"/>
                    <a:lumOff val="40000"/>
                  </a:schemeClr>
                </a:solidFill>
                <a:latin typeface="Arial" pitchFamily="34" charset="0"/>
                <a:cs typeface="Arial" pitchFamily="34" charset="0"/>
              </a:rPr>
              <a:t>rd</a:t>
            </a:r>
            <a:r>
              <a:rPr lang="en-US" dirty="0" smtClean="0">
                <a:solidFill>
                  <a:schemeClr val="bg2">
                    <a:lumMod val="60000"/>
                    <a:lumOff val="40000"/>
                  </a:schemeClr>
                </a:solidFill>
                <a:latin typeface="Arial" pitchFamily="34" charset="0"/>
                <a:cs typeface="Arial" pitchFamily="34" charset="0"/>
              </a:rPr>
              <a:t> </a:t>
            </a:r>
            <a:r>
              <a:rPr lang="en-US" dirty="0" smtClean="0">
                <a:solidFill>
                  <a:schemeClr val="bg2">
                    <a:lumMod val="60000"/>
                    <a:lumOff val="40000"/>
                  </a:schemeClr>
                </a:solidFill>
              </a:rPr>
              <a:t>B.COM(CORPORATE SECRATARYSHIP)</a:t>
            </a:r>
          </a:p>
          <a:p>
            <a:r>
              <a:rPr lang="en-US" dirty="0" smtClean="0">
                <a:solidFill>
                  <a:schemeClr val="bg2">
                    <a:lumMod val="60000"/>
                    <a:lumOff val="40000"/>
                  </a:schemeClr>
                </a:solidFill>
              </a:rPr>
              <a:t>COLLOEGE NAME: VALLAL P.T.LEE CHENGALVARAYA NAICKER ARTS AND SCIENCE COLLEGE. </a:t>
            </a:r>
          </a:p>
          <a:p>
            <a:endParaRPr lang="en-US" b="1" dirty="0">
              <a:solidFill>
                <a:schemeClr val="accent4">
                  <a:lumMod val="50000"/>
                </a:schemeClr>
              </a:solidFill>
            </a:endParaRPr>
          </a:p>
        </p:txBody>
      </p:sp>
      <p:sp>
        <p:nvSpPr>
          <p:cNvPr id="2" name="Title 1"/>
          <p:cNvSpPr>
            <a:spLocks noGrp="1"/>
          </p:cNvSpPr>
          <p:nvPr>
            <p:ph type="ctrTitle"/>
          </p:nvPr>
        </p:nvSpPr>
        <p:spPr/>
        <p:txBody>
          <a:bodyPr/>
          <a:lstStyle/>
          <a:p>
            <a:r>
              <a:rPr smtClean="0"/>
              <a:t>EMPLOYEE ATTRITION ANALYSIS USING EXCEL DASH BOARDS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857224" y="28572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3143240" y="32146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MEANING OF ATTRITION</a:t>
            </a:r>
          </a:p>
          <a:p>
            <a:r>
              <a:rPr lang="en-US" dirty="0" smtClean="0"/>
              <a:t>EMPLOYEE ATTRITION VS EMPLOYEE TURNOVER</a:t>
            </a:r>
          </a:p>
          <a:p>
            <a:r>
              <a:rPr lang="en-US" dirty="0" smtClean="0"/>
              <a:t>ATTRITION RATE</a:t>
            </a:r>
          </a:p>
          <a:p>
            <a:r>
              <a:rPr lang="en-US" dirty="0" smtClean="0"/>
              <a:t>TYPES OF EMPLOYEE ATTRITION </a:t>
            </a:r>
          </a:p>
          <a:p>
            <a:r>
              <a:rPr lang="en-US" dirty="0" smtClean="0"/>
              <a:t>CALCULATION OF EMPLOYEE ATTRITION</a:t>
            </a:r>
          </a:p>
          <a:p>
            <a:r>
              <a:rPr lang="en-US" dirty="0" smtClean="0"/>
              <a:t>USES OF ATTRITION</a:t>
            </a:r>
          </a:p>
          <a:p>
            <a:r>
              <a:rPr lang="en-US" dirty="0" smtClean="0"/>
              <a:t>TABLE SHOWING OF EMPLOYEE ATTRITION</a:t>
            </a:r>
          </a:p>
          <a:p>
            <a:r>
              <a:rPr lang="en-US" dirty="0" smtClean="0"/>
              <a:t>CHART SHOWING OF EMPLOYEE ATTRITION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
        <p:nvSpPr>
          <p:cNvPr id="2" name="Title 1"/>
          <p:cNvSpPr>
            <a:spLocks noGrp="1"/>
          </p:cNvSpPr>
          <p:nvPr>
            <p:ph type="title"/>
          </p:nvPr>
        </p:nvSpPr>
        <p:spPr/>
        <p:txBody>
          <a:bodyPr/>
          <a:lstStyle/>
          <a:p>
            <a:r>
              <a:rPr lang="en-US" dirty="0" smtClean="0"/>
              <a:t>ATTRITION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
        <p:nvSpPr>
          <p:cNvPr id="2" name="Title 1"/>
          <p:cNvSpPr>
            <a:spLocks noGrp="1"/>
          </p:cNvSpPr>
          <p:nvPr>
            <p:ph type="title"/>
          </p:nvPr>
        </p:nvSpPr>
        <p:spPr/>
        <p:txBody>
          <a:bodyPr>
            <a:normAutofit/>
          </a:bodyPr>
          <a:lstStyle/>
          <a:p>
            <a:r>
              <a:rPr lang="en-US" sz="4800" dirty="0" smtClean="0"/>
              <a:t>ATTRITION </a:t>
            </a:r>
            <a:endParaRPr lang="en-US" sz="4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TotalTime>
  <Words>550</Words>
  <Application>Microsoft Office PowerPoint</Application>
  <PresentationFormat>On-screen Show (4:3)</PresentationFormat>
  <Paragraphs>138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EMPLOYEE ATTRITION ANALYSIS USING EXCEL DASH BOARDS</vt:lpstr>
      <vt:lpstr>AGENDA</vt:lpstr>
      <vt:lpstr>ATTRITION</vt:lpstr>
      <vt:lpstr>EMPLOYEE ATTRITION VS EMPLOYEE TURNOVER</vt:lpstr>
      <vt:lpstr>Slide 5</vt:lpstr>
      <vt:lpstr>Slide 6</vt:lpstr>
      <vt:lpstr>Slide 7</vt:lpstr>
      <vt:lpstr>ATTRITION </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3</cp:revision>
  <dcterms:created xsi:type="dcterms:W3CDTF">2024-08-23T09:14:25Z</dcterms:created>
  <dcterms:modified xsi:type="dcterms:W3CDTF">2024-08-27T07:53:32Z</dcterms:modified>
</cp:coreProperties>
</file>