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1"/>
      <p:bold r:id="rId22"/>
      <p:italic r:id="rId23"/>
      <p:boldItalic r:id="rId24"/>
    </p:embeddedFont>
    <p:embeddedFont>
      <p:font typeface="Raleway" panose="020B0503030101060003" pitchFamily="34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/>
    <p:restoredTop sz="94674"/>
  </p:normalViewPr>
  <p:slideViewPr>
    <p:cSldViewPr snapToGrid="0" snapToObjects="1">
      <p:cViewPr varScale="1">
        <p:scale>
          <a:sx n="176" d="100"/>
          <a:sy n="176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775949b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775949b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775949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775949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775949b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775949b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775949b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e775949b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775949b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775949b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775949b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775949b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775949b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e775949b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775949b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775949b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775949b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775949b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775949b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775949b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775949b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775949b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775949b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775949b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775949b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775949b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775949b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775949b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775949b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775949b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775949b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775949b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775949b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775949b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Analysis%20(1).ipynb#Q3-Factors-affecting-consumer-decis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Analysis%20(1).ipynb#Q3-Factors-affecting-consumer-decis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Gartner L2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Amazon Product Reviews Case Study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Vikram Lucky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9175450618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dr.vlucky@gmail.com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affecting consumer decision</a:t>
            </a:r>
            <a:endParaRPr sz="1950" u="sng">
              <a:solidFill>
                <a:srgbClr val="337AB7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200" y="2078875"/>
            <a:ext cx="5553200" cy="25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affecting consumer decision</a:t>
            </a:r>
            <a:endParaRPr sz="1950" u="sng">
              <a:solidFill>
                <a:srgbClr val="337AB7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Consumer’s decision is mostly based upon: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 Product’s review and how many like that particular review has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-Price 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-Number of images in description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-If it’s verified purchase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 Lowest price that particular product is available in new condition 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Trends between different product categories</a:t>
            </a:r>
            <a:endParaRPr sz="19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on comments column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75" y="1853851"/>
            <a:ext cx="5731050" cy="3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Factors affecting consumers decision in skin care category</a:t>
            </a:r>
            <a:endParaRPr sz="1800"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876" y="1799975"/>
            <a:ext cx="5842249" cy="26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Factors affecting consumers decision in Makeup category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76" y="1739803"/>
            <a:ext cx="6432450" cy="306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Luxury Products that are high in demand are victims of grey market sellers.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Price, comments and Rating are the biggest factors that increases the risk of becoming target of gray market sellers. (Expensive Popular item will be targeted more )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Helpful count (# of likes on comments), List price, number of comments and rating are the keys factors of consumers decision. Example: A counterfeit Rolex watch for $49, will attract customers as long as it has positive reviews, That’s the downside for brand.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Above trend does not differ much between different categories (Makeup &amp; Skin care)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Python (Data analysis skills for question 1 and 2)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Machine Learning (XGboost Regression- feature importance  for question 3 and 4)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Text Blob: NLP for sentiment analysis on comments for number 4</a:t>
            </a:r>
            <a:endParaRPr sz="1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/>
              <a:t>Thank you!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Amazon is a very large online retailing platform and has become increasingly important to the sales and distribution plans of brands in various categories. However, since Amazon is a platform that allows third-party selling, brands are subject to risks of counterfeiting or gray market selling.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to what extent is the brand susceptible to the risk of counterfeiting and gray market selling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the factors that increase the risk of becoming a target of gray market sellers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the key topics affecting consumer decisions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 the above trends differ between different product categories?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what extent is the brand susceptible to the risk of counterfeiting and gray market selling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175" y="2078875"/>
            <a:ext cx="5445999" cy="25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7650" y="1327200"/>
            <a:ext cx="7688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what extent is the brand susceptible to the risk of counterfeiting and gray market selling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Overall risk 13.26% among all brands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High end watch brands are at higher risk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Factors that increase the risk of becoming a target of gray market sellers</a:t>
            </a:r>
            <a:endParaRPr sz="30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Brands with the most number of counterfeit products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521775" y="1753525"/>
            <a:ext cx="7896300" cy="25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938" y="1753525"/>
            <a:ext cx="6448124" cy="28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increases the risk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125" y="1853850"/>
            <a:ext cx="5308099" cy="301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Factors?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Price is one of the biggest factor that increases the risk of becoming targeted of gray market sellers	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-Higher the price higher the risk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Rating and Number of comments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- A product that is higher in price, has received high ratings and it’s popular among consumer with be targeted more by grey market sellers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Macintosh PowerPoint</Application>
  <PresentationFormat>On-screen Show (16:9)</PresentationFormat>
  <Paragraphs>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Raleway</vt:lpstr>
      <vt:lpstr>Arial</vt:lpstr>
      <vt:lpstr>Streamline</vt:lpstr>
      <vt:lpstr>Gartner L2</vt:lpstr>
      <vt:lpstr>Context</vt:lpstr>
      <vt:lpstr>Agenda</vt:lpstr>
      <vt:lpstr>To what extent is the brand susceptible to the risk of counterfeiting and gray market selling</vt:lpstr>
      <vt:lpstr>To what extent is the brand susceptible to the risk of counterfeiting and gray market selling </vt:lpstr>
      <vt:lpstr>PowerPoint Presentation</vt:lpstr>
      <vt:lpstr>Brands with the most number of counterfeit products </vt:lpstr>
      <vt:lpstr>Factors that increases the risk</vt:lpstr>
      <vt:lpstr>Risk Factors?</vt:lpstr>
      <vt:lpstr>Factors affecting consumer decision </vt:lpstr>
      <vt:lpstr>Factors affecting consumer decision </vt:lpstr>
      <vt:lpstr>PowerPoint Presentation</vt:lpstr>
      <vt:lpstr>Sentiment analysis on comments column </vt:lpstr>
      <vt:lpstr>Factors affecting consumers decision in skin care category</vt:lpstr>
      <vt:lpstr>Factors affecting consumers decision in Makeup category </vt:lpstr>
      <vt:lpstr>Findings? </vt:lpstr>
      <vt:lpstr>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Gartner L2</dc:title>
  <cp:lastModifiedBy>Gurpreet.Malhi@cix.csi.cuny.edu</cp:lastModifiedBy>
  <cp:revision>1</cp:revision>
  <dcterms:modified xsi:type="dcterms:W3CDTF">2019-01-28T20:26:44Z</dcterms:modified>
</cp:coreProperties>
</file>