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777C-3E53-AECF-4F56-B0E99EA6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C510F-0A9E-920C-D98D-AB87AD3E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7320F-5472-3776-A706-45752FF2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408A4-0B2F-C0E4-C0A9-4DBEDFD7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6588-0F5B-688A-E4A8-2B4DEF19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4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8D48-D904-CEF9-840D-0A7EBFB0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77971-B1E8-6379-45CB-6DDAA558B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C28A-E7B9-3A68-7BA4-4AF1132A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BFA0-7311-7603-6A5D-190B3A79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F44C-0C95-38C9-FCCD-F1B0F95E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8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9D98C-B0B1-6551-BCFA-3B9B6C87A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9D03-5FB4-D05D-642A-751DA884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C5C9-A7ED-E996-FC6A-AFA0D502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C70F-18F9-1A5E-B21B-578E4029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2063-9559-9443-3327-AD166C36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2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4F043-CCA5-E563-90B1-72543B37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0D49-4E28-1945-0E08-46AAF7EA8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F6B1-9F35-E587-89F4-7B280E3F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3C95-21D9-63E3-4A64-2B6D44A1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3E76B-CB9B-E285-753B-76EA94A3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03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711E-F0F2-60C5-E05F-1DEE121B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9348-D9C4-34ED-9380-0E8AFBEC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20CBC-A7E4-31CC-5523-97D8E885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D676-D794-DB39-FF07-0529F09F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C67E-B9A0-CF2A-ABF9-46D96A8C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75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DB48-0376-371D-1FDC-CFD6D069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444D-77F4-6F38-47AD-B22299283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4F65E-623A-7924-2CBE-9E72275D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D2FE3-D9FC-D7DA-18A8-209A1D39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37673-1980-2502-9FB7-133B9B93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83E80-5567-9073-011B-B3734C05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81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B9F5-501D-EAE8-A28C-DE1CFFCA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BA125-C6B1-E20F-F9D5-419E520D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FD676-1563-BF72-4A26-DF6A7A3D6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2BAEB-384F-21F9-CBDB-4CECB14F1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34DC8-9A6A-BC47-DB65-F7C2A4440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97EA70-4E3E-C6C3-8E99-4BA24642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40834-32B7-2FD6-E345-691E3DA2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81B5-DF3B-A894-003C-5E17399F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E59-9097-0AED-4A0E-AE4DC79A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4842C-B2C3-B4AA-A720-C39D08F9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2DC3D-75B0-8869-4A3E-5C1037C8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B28AB-37A1-4153-D113-6717F35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0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78E69-08BB-645E-934C-14D691E9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7034F-5FD1-C27D-6FD8-C36FDA9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A5D4-F6A6-C1D5-EC4B-992BA2C1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1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29FB-AD86-DAA8-CC71-63840749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8BE2-DB1C-2BBC-8F6C-378151D2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3533C-EE7E-6100-BFAE-E35A37DE8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9477-AA6C-9271-83F7-95E94677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CACB8-D749-4145-6E0C-856028E7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B4FD-2CCD-9786-0BC4-5F4E7206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2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C58F-7608-00A1-0345-ACD86B48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71C4-4B17-3A1E-2A62-CD59A0342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8B467-688C-C6C3-3376-85022D9E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B531-7520-B7F3-E786-9F1F58DF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E082-AB74-DEDA-E747-8C6577D8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CC512-2893-15B2-FF1B-9CA9047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9CAA4-C6AF-AE3B-B7C5-CCCBEA13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F55F-130B-FE62-BE69-538BB208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3E71-885E-7D11-B673-ADE0DC511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76BF7-BF94-48C5-B311-592FB64C6EAA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30092-C259-83DB-034A-BD9C2AE1B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467F-BE5F-6EB9-B98E-2E0D6803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FB7CA-27FE-4991-96EE-B42B6C8D05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7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974B5D-5567-5612-07A1-2394FB950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" y="146304"/>
            <a:ext cx="11859768" cy="66294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Set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1: Find the Union of Two Sets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find the intersection of two sets.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1: Find the Union of Two Sets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find the union of two sets.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3: Find the Difference of Two Sets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find the difference between two sets.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4: Find the Symmetric Difference of Two Sets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find the symmetric difference of two sets.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5: Check if a Set is a Subset of Another Set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check if a set is a subset of another 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6: Check if a Set is a Superset of Another Set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check if a set is a superset of another 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7: Find the Power Set of a Set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36bd41"/>
              </a:rPr>
              <a:t>Write a function to find the power set of a 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Question 8: Find the Cartesian Product of Two Sets</a:t>
            </a:r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r>
              <a:rPr lang="en-US" b="0" i="0">
                <a:solidFill>
                  <a:srgbClr val="374151"/>
                </a:solidFill>
                <a:effectLst/>
                <a:latin typeface="__Inter_36bd41"/>
              </a:rPr>
              <a:t>Write a function to find the Cartesian product of two sets.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__Inter_36bd41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30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__Inter_36bd41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gupta</dc:creator>
  <cp:lastModifiedBy>Ayushi gupta</cp:lastModifiedBy>
  <cp:revision>1</cp:revision>
  <dcterms:created xsi:type="dcterms:W3CDTF">2024-08-13T05:07:01Z</dcterms:created>
  <dcterms:modified xsi:type="dcterms:W3CDTF">2024-08-13T05:07:48Z</dcterms:modified>
</cp:coreProperties>
</file>