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3" r:id="rId2"/>
    <p:sldId id="256" r:id="rId3"/>
    <p:sldId id="257" r:id="rId4"/>
    <p:sldId id="259" r:id="rId5"/>
    <p:sldId id="260" r:id="rId6"/>
    <p:sldId id="264" r:id="rId7"/>
    <p:sldId id="266"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D7FA240D-2381-469C-A1B1-4D50A2F798C8}"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7FA240D-2381-469C-A1B1-4D50A2F798C8}"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7FA240D-2381-469C-A1B1-4D50A2F798C8}"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5E60442-2293-4210-8229-1C40B1C281C3}" type="datetimeFigureOut">
              <a:rPr lang="en-US" smtClean="0"/>
              <a:pPr/>
              <a:t>11/1/2020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7FA240D-2381-469C-A1B1-4D50A2F798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55E60442-2293-4210-8229-1C40B1C281C3}" type="datetimeFigureOut">
              <a:rPr lang="en-US" smtClean="0"/>
              <a:pPr/>
              <a:t>11/1/2020</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D7FA240D-2381-469C-A1B1-4D50A2F798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55E60442-2293-4210-8229-1C40B1C281C3}" type="datetimeFigureOut">
              <a:rPr lang="en-US" smtClean="0"/>
              <a:pPr/>
              <a:t>11/1/2020</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D7FA240D-2381-469C-A1B1-4D50A2F798C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8000" b="1" dirty="0" smtClean="0"/>
              <a:t>REPORT OF INT 213</a:t>
            </a:r>
            <a:endParaRPr lang="en-US" sz="8000" b="1" dirty="0"/>
          </a:p>
        </p:txBody>
      </p:sp>
      <p:sp>
        <p:nvSpPr>
          <p:cNvPr id="3" name="Content Placeholder 2"/>
          <p:cNvSpPr>
            <a:spLocks noGrp="1"/>
          </p:cNvSpPr>
          <p:nvPr>
            <p:ph idx="1"/>
          </p:nvPr>
        </p:nvSpPr>
        <p:spPr>
          <a:xfrm>
            <a:off x="838200" y="1854559"/>
            <a:ext cx="10515600" cy="4322405"/>
          </a:xfrm>
        </p:spPr>
        <p:txBody>
          <a:bodyPr>
            <a:normAutofit fontScale="77500" lnSpcReduction="20000"/>
          </a:bodyPr>
          <a:lstStyle/>
          <a:p>
            <a:pPr marL="0" indent="0" algn="ctr">
              <a:buNone/>
            </a:pPr>
            <a:endParaRPr lang="en-US" sz="4800" dirty="0" smtClean="0"/>
          </a:p>
          <a:p>
            <a:pPr marL="0" indent="0" algn="ctr">
              <a:buNone/>
            </a:pPr>
            <a:endParaRPr lang="en-US" sz="5600" dirty="0"/>
          </a:p>
          <a:p>
            <a:pPr marL="0" indent="0" algn="ctr">
              <a:buNone/>
            </a:pPr>
            <a:r>
              <a:rPr lang="en-US" sz="5600" dirty="0" smtClean="0"/>
              <a:t>TOPIC : SUDOKU GAME</a:t>
            </a:r>
          </a:p>
          <a:p>
            <a:pPr marL="0" indent="0" algn="ctr">
              <a:buNone/>
            </a:pPr>
            <a:endParaRPr lang="en-US" sz="4000" dirty="0"/>
          </a:p>
          <a:p>
            <a:pPr marL="0" indent="0" algn="ctr">
              <a:buNone/>
            </a:pPr>
            <a:endParaRPr lang="en-US" sz="4000" dirty="0" smtClean="0"/>
          </a:p>
          <a:p>
            <a:pPr marL="0" indent="0" algn="ctr">
              <a:buNone/>
            </a:pPr>
            <a:endParaRPr lang="en-US" sz="4000" dirty="0" smtClean="0"/>
          </a:p>
          <a:p>
            <a:pPr marL="0" indent="0" algn="ctr">
              <a:buNone/>
            </a:pPr>
            <a:r>
              <a:rPr lang="en-US" sz="2400" dirty="0" smtClean="0"/>
              <a:t>                                                                                 SUBMITTED BY : LAKSHIKA UPADHYAY 11910359</a:t>
            </a:r>
          </a:p>
          <a:p>
            <a:pPr marL="0" indent="0" algn="ctr">
              <a:buNone/>
            </a:pPr>
            <a:r>
              <a:rPr lang="en-US" sz="2400" dirty="0" smtClean="0"/>
              <a:t>                                                                                                </a:t>
            </a:r>
            <a:r>
              <a:rPr lang="en-US" sz="2400" dirty="0" smtClean="0"/>
              <a:t>        </a:t>
            </a:r>
            <a:r>
              <a:rPr lang="en-US" sz="2400" dirty="0" smtClean="0"/>
              <a:t>ARPIT DWIVEDI 11910402</a:t>
            </a:r>
          </a:p>
          <a:p>
            <a:pPr marL="0" indent="0" algn="ctr">
              <a:buNone/>
            </a:pPr>
            <a:r>
              <a:rPr lang="en-US" sz="2400" dirty="0" smtClean="0"/>
              <a:t>                                                                                    </a:t>
            </a:r>
            <a:r>
              <a:rPr lang="en-US" sz="2400" dirty="0" smtClean="0"/>
              <a:t>                              </a:t>
            </a:r>
            <a:r>
              <a:rPr lang="en-US" sz="2400" dirty="0" smtClean="0"/>
              <a:t>VIKRAM MAHAJAN </a:t>
            </a:r>
            <a:r>
              <a:rPr lang="en-US" sz="2400" dirty="0" smtClean="0"/>
              <a:t>-11905434</a:t>
            </a:r>
            <a:endParaRPr lang="en-US" sz="2400" dirty="0"/>
          </a:p>
        </p:txBody>
      </p:sp>
    </p:spTree>
    <p:extLst>
      <p:ext uri="{BB962C8B-B14F-4D97-AF65-F5344CB8AC3E}">
        <p14:creationId xmlns="" xmlns:p14="http://schemas.microsoft.com/office/powerpoint/2010/main" val="374881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CONCLUSION</a:t>
            </a:r>
            <a:endParaRPr lang="en-US" sz="4800" b="1" dirty="0"/>
          </a:p>
        </p:txBody>
      </p:sp>
      <p:sp>
        <p:nvSpPr>
          <p:cNvPr id="3" name="Content Placeholder 2"/>
          <p:cNvSpPr>
            <a:spLocks noGrp="1"/>
          </p:cNvSpPr>
          <p:nvPr>
            <p:ph idx="1"/>
          </p:nvPr>
        </p:nvSpPr>
        <p:spPr>
          <a:xfrm>
            <a:off x="838200" y="1571225"/>
            <a:ext cx="10515600" cy="4481847"/>
          </a:xfrm>
        </p:spPr>
        <p:txBody>
          <a:bodyPr>
            <a:normAutofit fontScale="92500" lnSpcReduction="10000"/>
          </a:bodyPr>
          <a:lstStyle/>
          <a:p>
            <a:pPr marL="0" indent="0">
              <a:buNone/>
            </a:pPr>
            <a:endParaRPr lang="en-US" sz="3600" dirty="0" smtClean="0"/>
          </a:p>
          <a:p>
            <a:pPr marL="0" indent="0">
              <a:buNone/>
            </a:pPr>
            <a:r>
              <a:rPr lang="en-US" dirty="0" smtClean="0"/>
              <a:t> Through generating this Sudoku solver and generator we feel we have improved our programming ability. This was perhaps the largest program in terms of time invested and lines of code written that I have created. The c ode is not of the highest quality, and it is severely lacking in documentation, but some of the problems posed by the project were a good challenge to solve. Writing the solver has demonstrated the advantages of ‘s mart’ algorithms over naïve algorithms evidenced in the measurements above. Finally, I have experienced participating in what could be called a small research project (useful for future work).</a:t>
            </a:r>
          </a:p>
        </p:txBody>
      </p:sp>
    </p:spTree>
    <p:extLst>
      <p:ext uri="{BB962C8B-B14F-4D97-AF65-F5344CB8AC3E}">
        <p14:creationId xmlns="" xmlns:p14="http://schemas.microsoft.com/office/powerpoint/2010/main" val="15117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579"/>
            <a:ext cx="9144000" cy="1004553"/>
          </a:xfrm>
        </p:spPr>
        <p:txBody>
          <a:bodyPr/>
          <a:lstStyle/>
          <a:p>
            <a:r>
              <a:rPr lang="en-US" b="1" dirty="0" smtClean="0"/>
              <a:t>INTRODUCTION</a:t>
            </a:r>
            <a:endParaRPr lang="en-US" b="1" dirty="0"/>
          </a:p>
        </p:txBody>
      </p:sp>
      <p:sp>
        <p:nvSpPr>
          <p:cNvPr id="3" name="Subtitle 2"/>
          <p:cNvSpPr>
            <a:spLocks noGrp="1"/>
          </p:cNvSpPr>
          <p:nvPr>
            <p:ph type="subTitle" idx="1"/>
          </p:nvPr>
        </p:nvSpPr>
        <p:spPr>
          <a:xfrm>
            <a:off x="1820215" y="1622738"/>
            <a:ext cx="9144000" cy="4803820"/>
          </a:xfrm>
        </p:spPr>
        <p:txBody>
          <a:bodyPr>
            <a:normAutofit/>
          </a:bodyPr>
          <a:lstStyle/>
          <a:p>
            <a:pPr algn="l"/>
            <a:r>
              <a:rPr lang="en-US" sz="2800" dirty="0" smtClean="0"/>
              <a:t>Sudoku is the Japanese abbreviation of a phase meaning the digits must remain single also known as Number Place, where </a:t>
            </a:r>
            <a:r>
              <a:rPr lang="en-US" sz="2800" dirty="0" err="1" smtClean="0"/>
              <a:t>su</a:t>
            </a:r>
            <a:r>
              <a:rPr lang="en-US" sz="2800" dirty="0" smtClean="0"/>
              <a:t> means number, </a:t>
            </a:r>
            <a:r>
              <a:rPr lang="en-US" sz="2800" dirty="0" err="1" smtClean="0"/>
              <a:t>doku</a:t>
            </a:r>
            <a:r>
              <a:rPr lang="en-US" sz="2800" dirty="0" smtClean="0"/>
              <a:t> which translates as single or bachelor. Sudoku is not a mathematical or </a:t>
            </a:r>
            <a:r>
              <a:rPr lang="en-US" sz="2800" dirty="0" err="1" smtClean="0"/>
              <a:t>airithmetical</a:t>
            </a:r>
            <a:r>
              <a:rPr lang="en-US" sz="2800" dirty="0" smtClean="0"/>
              <a:t> puzzle. It works just as well if the numbers are substituted with letters  or some other symbols but numbers works best. The aim of the puzzle is to enter a numerical digit from 1 through 9 in each cell of a 9*9 grid made up of 3*3 </a:t>
            </a:r>
            <a:r>
              <a:rPr lang="en-US" sz="2800" dirty="0" err="1" smtClean="0"/>
              <a:t>subsquares</a:t>
            </a:r>
            <a:r>
              <a:rPr lang="en-US" sz="2800" dirty="0" smtClean="0"/>
              <a:t> or </a:t>
            </a:r>
            <a:r>
              <a:rPr lang="en-US" sz="2800" dirty="0" err="1" smtClean="0"/>
              <a:t>subgrids</a:t>
            </a:r>
            <a:r>
              <a:rPr lang="en-US" sz="2800" dirty="0" smtClean="0"/>
              <a:t>, starting with various digits given in some cells; each now, column and </a:t>
            </a:r>
            <a:r>
              <a:rPr lang="en-US" sz="2800" dirty="0" err="1" smtClean="0"/>
              <a:t>subsquares</a:t>
            </a:r>
            <a:r>
              <a:rPr lang="en-US" sz="2800" dirty="0" smtClean="0"/>
              <a:t> region must contain each of the numbers 1 to 9 exactly once.</a:t>
            </a:r>
            <a:endParaRPr lang="en-US" sz="2800" dirty="0"/>
          </a:p>
        </p:txBody>
      </p:sp>
    </p:spTree>
    <p:extLst>
      <p:ext uri="{BB962C8B-B14F-4D97-AF65-F5344CB8AC3E}">
        <p14:creationId xmlns="" xmlns:p14="http://schemas.microsoft.com/office/powerpoint/2010/main" val="144057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DFD FOR SUDOKU</a:t>
            </a:r>
            <a:endParaRPr lang="en-US" sz="4800" b="1"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85187" y="1798320"/>
            <a:ext cx="10031226" cy="4544060"/>
          </a:xfrm>
        </p:spPr>
      </p:pic>
    </p:spTree>
    <p:extLst>
      <p:ext uri="{BB962C8B-B14F-4D97-AF65-F5344CB8AC3E}">
        <p14:creationId xmlns="" xmlns:p14="http://schemas.microsoft.com/office/powerpoint/2010/main" val="66880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1094703"/>
          </a:xfrm>
        </p:spPr>
        <p:txBody>
          <a:bodyPr/>
          <a:lstStyle/>
          <a:p>
            <a:pPr algn="ctr"/>
            <a:r>
              <a:rPr lang="en-US" b="1" dirty="0" smtClean="0"/>
              <a:t>METHODOLOGY</a:t>
            </a:r>
            <a:endParaRPr lang="en-US" b="1" dirty="0"/>
          </a:p>
        </p:txBody>
      </p:sp>
      <p:sp>
        <p:nvSpPr>
          <p:cNvPr id="4" name="Rectangle 3"/>
          <p:cNvSpPr/>
          <p:nvPr/>
        </p:nvSpPr>
        <p:spPr>
          <a:xfrm>
            <a:off x="1095777" y="1291444"/>
            <a:ext cx="10515600" cy="5693866"/>
          </a:xfrm>
          <a:prstGeom prst="rect">
            <a:avLst/>
          </a:prstGeom>
        </p:spPr>
        <p:txBody>
          <a:bodyPr wrap="square">
            <a:spAutoFit/>
          </a:bodyPr>
          <a:lstStyle/>
          <a:p>
            <a:r>
              <a:rPr lang="en-US" sz="2800" dirty="0" smtClean="0"/>
              <a:t>Requirement for User: The basic requirement was to create a simple Sudoku game, where user can able to get different puzzles, able to check and get solution for those puzzles, able to get solution for their own puzzles. Considering this requirement a simple 9x9 grid layout has been made and discussed with the users to find out what exactly they expect the user interface to be. Some of the questions which are raised during the discussion are. </a:t>
            </a:r>
          </a:p>
          <a:p>
            <a:r>
              <a:rPr lang="en-US" sz="2800" dirty="0" smtClean="0"/>
              <a:t>I. Layout</a:t>
            </a:r>
          </a:p>
          <a:p>
            <a:r>
              <a:rPr lang="en-US" sz="2800" dirty="0" smtClean="0"/>
              <a:t> II. Interaction either from mouse or keyboard </a:t>
            </a:r>
          </a:p>
          <a:p>
            <a:r>
              <a:rPr lang="en-US" sz="2800" dirty="0" smtClean="0"/>
              <a:t>III. Type of menus </a:t>
            </a:r>
          </a:p>
          <a:p>
            <a:r>
              <a:rPr lang="en-US" sz="2800" dirty="0" smtClean="0"/>
              <a:t>IV. Resizable window or not </a:t>
            </a:r>
          </a:p>
          <a:p>
            <a:r>
              <a:rPr lang="en-US" sz="2800" dirty="0" smtClean="0"/>
              <a:t>V. Kind of help/support </a:t>
            </a:r>
          </a:p>
        </p:txBody>
      </p:sp>
    </p:spTree>
    <p:extLst>
      <p:ext uri="{BB962C8B-B14F-4D97-AF65-F5344CB8AC3E}">
        <p14:creationId xmlns="" xmlns:p14="http://schemas.microsoft.com/office/powerpoint/2010/main" val="42770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Features Implemented  </a:t>
            </a:r>
            <a:br>
              <a:rPr lang="en-US" b="1" dirty="0"/>
            </a:br>
            <a:endParaRPr lang="en-US" dirty="0"/>
          </a:p>
        </p:txBody>
      </p:sp>
      <p:sp>
        <p:nvSpPr>
          <p:cNvPr id="3" name="Content Placeholder 2"/>
          <p:cNvSpPr>
            <a:spLocks noGrp="1"/>
          </p:cNvSpPr>
          <p:nvPr>
            <p:ph idx="1"/>
          </p:nvPr>
        </p:nvSpPr>
        <p:spPr/>
        <p:txBody>
          <a:bodyPr/>
          <a:lstStyle/>
          <a:p>
            <a:pPr marL="0" indent="0" fontAlgn="base">
              <a:buNone/>
            </a:pPr>
            <a:endParaRPr lang="en-US" b="1" dirty="0"/>
          </a:p>
          <a:p>
            <a:pPr fontAlgn="base"/>
            <a:r>
              <a:rPr lang="en-US" dirty="0"/>
              <a:t>Game Interface to Play</a:t>
            </a:r>
          </a:p>
          <a:p>
            <a:pPr fontAlgn="base"/>
            <a:r>
              <a:rPr lang="en-US" dirty="0"/>
              <a:t>Auto solving</a:t>
            </a:r>
          </a:p>
          <a:p>
            <a:pPr fontAlgn="base"/>
            <a:r>
              <a:rPr lang="en-US" dirty="0"/>
              <a:t>Visualization of auto solving i.e., Backtracking Algorithm visualization</a:t>
            </a:r>
          </a:p>
          <a:p>
            <a:pPr fontAlgn="base"/>
            <a:r>
              <a:rPr lang="en-US" dirty="0"/>
              <a:t>Options: Reset, Clear game</a:t>
            </a:r>
          </a:p>
          <a:p>
            <a:endParaRPr lang="en-US" dirty="0"/>
          </a:p>
        </p:txBody>
      </p:sp>
    </p:spTree>
    <p:extLst>
      <p:ext uri="{BB962C8B-B14F-4D97-AF65-F5344CB8AC3E}">
        <p14:creationId xmlns="" xmlns:p14="http://schemas.microsoft.com/office/powerpoint/2010/main" val="120383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SCREENSHOT OF PROGRAM</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841128" y="1784350"/>
            <a:ext cx="3119343" cy="4572000"/>
          </a:xfrm>
        </p:spPr>
      </p:pic>
    </p:spTree>
    <p:extLst>
      <p:ext uri="{BB962C8B-B14F-4D97-AF65-F5344CB8AC3E}">
        <p14:creationId xmlns="" xmlns:p14="http://schemas.microsoft.com/office/powerpoint/2010/main" val="382419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53038" y="862269"/>
            <a:ext cx="9994005" cy="5456362"/>
          </a:xfrm>
        </p:spPr>
      </p:pic>
    </p:spTree>
    <p:extLst>
      <p:ext uri="{BB962C8B-B14F-4D97-AF65-F5344CB8AC3E}">
        <p14:creationId xmlns="" xmlns:p14="http://schemas.microsoft.com/office/powerpoint/2010/main" val="101901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49251" y="1120464"/>
            <a:ext cx="9646276" cy="5056501"/>
          </a:xfrm>
        </p:spPr>
      </p:pic>
    </p:spTree>
    <p:extLst>
      <p:ext uri="{BB962C8B-B14F-4D97-AF65-F5344CB8AC3E}">
        <p14:creationId xmlns="" xmlns:p14="http://schemas.microsoft.com/office/powerpoint/2010/main" val="293040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OUTPUT OF THE PROGRAM</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216853" y="1784350"/>
            <a:ext cx="4367893" cy="4572000"/>
          </a:xfrm>
        </p:spPr>
      </p:pic>
    </p:spTree>
    <p:extLst>
      <p:ext uri="{BB962C8B-B14F-4D97-AF65-F5344CB8AC3E}">
        <p14:creationId xmlns="" xmlns:p14="http://schemas.microsoft.com/office/powerpoint/2010/main" val="1777177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869</TotalTime>
  <Words>408</Words>
  <Application>Microsoft Office PowerPoint</Application>
  <PresentationFormat>Custom</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REPORT OF INT 213</vt:lpstr>
      <vt:lpstr>INTRODUCTION</vt:lpstr>
      <vt:lpstr>DFD FOR SUDOKU</vt:lpstr>
      <vt:lpstr>METHODOLOGY</vt:lpstr>
      <vt:lpstr>Features Implemented   </vt:lpstr>
      <vt:lpstr>SCREENSHOT OF PROGRAM</vt:lpstr>
      <vt:lpstr>Slide 7</vt:lpstr>
      <vt:lpstr>Slide 8</vt:lpstr>
      <vt:lpstr>OUTPUT OF THE PROGRAM</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vikram mahajan</cp:lastModifiedBy>
  <cp:revision>15</cp:revision>
  <dcterms:created xsi:type="dcterms:W3CDTF">2020-10-30T14:13:50Z</dcterms:created>
  <dcterms:modified xsi:type="dcterms:W3CDTF">2020-11-01T15:18:39Z</dcterms:modified>
</cp:coreProperties>
</file>