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</p:sldIdLst>
  <p:sldSz cx="9144000" cy="5143500"/>
  <p:notesSz cx="6858000" cy="9144000"/>
  <p:embeddedFontLst>
    <p:embeddedFont>
      <p:font typeface="Red Hat Display" panose="02010303040201060303"/>
      <p:regular r:id="rId14"/>
    </p:embeddedFont>
    <p:embeddedFont>
      <p:font typeface="Fira Sans Condensed Medium" panose="020B0603050000020004"/>
      <p:regular r:id="rId15"/>
    </p:embeddedFont>
    <p:embeddedFont>
      <p:font typeface="Roboto" panose="0200000000000000000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c3f460955_0_12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c3f460955_0_1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6c05bd2d68_1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6c05bd2d68_1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6bfa3ff318_1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6bfa3ff318_1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6bfa3ff318_1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6bfa3ff318_1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6bfa3ff318_1_1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6bfa3ff318_1_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6c3f460955_0_3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6c3f460955_0_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f9dfad5895_0_3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f9dfad5895_0_3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224288" y="372650"/>
            <a:ext cx="4365300" cy="227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solidFill>
                  <a:srgbClr val="E4252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type="subTitle" idx="1"/>
          </p:nvPr>
        </p:nvSpPr>
        <p:spPr>
          <a:xfrm>
            <a:off x="5887188" y="2866175"/>
            <a:ext cx="2702400" cy="6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 hasCustomPrompt="1"/>
          </p:nvPr>
        </p:nvSpPr>
        <p:spPr>
          <a:xfrm>
            <a:off x="720000" y="1612000"/>
            <a:ext cx="2298300" cy="6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/>
          <p:nvPr>
            <p:ph type="subTitle" idx="1"/>
          </p:nvPr>
        </p:nvSpPr>
        <p:spPr>
          <a:xfrm>
            <a:off x="720000" y="2209375"/>
            <a:ext cx="1833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1" name="Google Shape;41;p11"/>
          <p:cNvSpPr txBox="1"/>
          <p:nvPr>
            <p:ph type="title" idx="2" hasCustomPrompt="1"/>
          </p:nvPr>
        </p:nvSpPr>
        <p:spPr>
          <a:xfrm>
            <a:off x="2876875" y="1612000"/>
            <a:ext cx="1900500" cy="6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2" name="Google Shape;42;p11"/>
          <p:cNvSpPr txBox="1"/>
          <p:nvPr>
            <p:ph type="subTitle" idx="3"/>
          </p:nvPr>
        </p:nvSpPr>
        <p:spPr>
          <a:xfrm>
            <a:off x="2876875" y="2209375"/>
            <a:ext cx="1756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3" name="Google Shape;43;p11"/>
          <p:cNvSpPr txBox="1"/>
          <p:nvPr>
            <p:ph type="title" idx="4" hasCustomPrompt="1"/>
          </p:nvPr>
        </p:nvSpPr>
        <p:spPr>
          <a:xfrm>
            <a:off x="720000" y="3487451"/>
            <a:ext cx="2298300" cy="6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/>
          <p:nvPr>
            <p:ph type="subTitle" idx="5"/>
          </p:nvPr>
        </p:nvSpPr>
        <p:spPr>
          <a:xfrm>
            <a:off x="720000" y="4084826"/>
            <a:ext cx="1833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5" name="Google Shape;45;p11"/>
          <p:cNvSpPr txBox="1"/>
          <p:nvPr>
            <p:ph type="title" idx="6" hasCustomPrompt="1"/>
          </p:nvPr>
        </p:nvSpPr>
        <p:spPr>
          <a:xfrm>
            <a:off x="2876875" y="3487451"/>
            <a:ext cx="1900500" cy="6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subTitle" idx="7"/>
          </p:nvPr>
        </p:nvSpPr>
        <p:spPr>
          <a:xfrm>
            <a:off x="2876875" y="4084826"/>
            <a:ext cx="1756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7" name="Google Shape;47;p11"/>
          <p:cNvSpPr txBox="1"/>
          <p:nvPr>
            <p:ph type="title" idx="8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ctrTitle"/>
          </p:nvPr>
        </p:nvSpPr>
        <p:spPr>
          <a:xfrm>
            <a:off x="2207219" y="1817279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0" name="Google Shape;50;p12"/>
          <p:cNvSpPr txBox="1"/>
          <p:nvPr>
            <p:ph type="subTitle" idx="1"/>
          </p:nvPr>
        </p:nvSpPr>
        <p:spPr>
          <a:xfrm>
            <a:off x="2207219" y="2227025"/>
            <a:ext cx="2434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" name="Google Shape;51;p12"/>
          <p:cNvSpPr txBox="1"/>
          <p:nvPr>
            <p:ph type="title" idx="2" hasCustomPrompt="1"/>
          </p:nvPr>
        </p:nvSpPr>
        <p:spPr>
          <a:xfrm>
            <a:off x="1128456" y="1913822"/>
            <a:ext cx="818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rgbClr val="E425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503050000020004"/>
              <a:buNone/>
              <a:defRPr sz="4800">
                <a:latin typeface="Fira Sans Extra Condensed Medium" panose="020B0503050000020004"/>
                <a:ea typeface="Fira Sans Extra Condensed Medium" panose="020B0503050000020004"/>
                <a:cs typeface="Fira Sans Extra Condensed Medium" panose="020B0503050000020004"/>
                <a:sym typeface="Fira Sans Extra Condensed Medium" panose="020B05030500000200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503050000020004"/>
              <a:buNone/>
              <a:defRPr sz="4800">
                <a:latin typeface="Fira Sans Extra Condensed Medium" panose="020B0503050000020004"/>
                <a:ea typeface="Fira Sans Extra Condensed Medium" panose="020B0503050000020004"/>
                <a:cs typeface="Fira Sans Extra Condensed Medium" panose="020B0503050000020004"/>
                <a:sym typeface="Fira Sans Extra Condensed Medium" panose="020B05030500000200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503050000020004"/>
              <a:buNone/>
              <a:defRPr sz="4800">
                <a:latin typeface="Fira Sans Extra Condensed Medium" panose="020B0503050000020004"/>
                <a:ea typeface="Fira Sans Extra Condensed Medium" panose="020B0503050000020004"/>
                <a:cs typeface="Fira Sans Extra Condensed Medium" panose="020B0503050000020004"/>
                <a:sym typeface="Fira Sans Extra Condensed Medium" panose="020B05030500000200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503050000020004"/>
              <a:buNone/>
              <a:defRPr sz="4800">
                <a:latin typeface="Fira Sans Extra Condensed Medium" panose="020B0503050000020004"/>
                <a:ea typeface="Fira Sans Extra Condensed Medium" panose="020B0503050000020004"/>
                <a:cs typeface="Fira Sans Extra Condensed Medium" panose="020B0503050000020004"/>
                <a:sym typeface="Fira Sans Extra Condensed Medium" panose="020B05030500000200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503050000020004"/>
              <a:buNone/>
              <a:defRPr sz="4800">
                <a:latin typeface="Fira Sans Extra Condensed Medium" panose="020B0503050000020004"/>
                <a:ea typeface="Fira Sans Extra Condensed Medium" panose="020B0503050000020004"/>
                <a:cs typeface="Fira Sans Extra Condensed Medium" panose="020B0503050000020004"/>
                <a:sym typeface="Fira Sans Extra Condensed Medium" panose="020B05030500000200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503050000020004"/>
              <a:buNone/>
              <a:defRPr sz="4800">
                <a:latin typeface="Fira Sans Extra Condensed Medium" panose="020B0503050000020004"/>
                <a:ea typeface="Fira Sans Extra Condensed Medium" panose="020B0503050000020004"/>
                <a:cs typeface="Fira Sans Extra Condensed Medium" panose="020B0503050000020004"/>
                <a:sym typeface="Fira Sans Extra Condensed Medium" panose="020B05030500000200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503050000020004"/>
              <a:buNone/>
              <a:defRPr sz="4800">
                <a:latin typeface="Fira Sans Extra Condensed Medium" panose="020B0503050000020004"/>
                <a:ea typeface="Fira Sans Extra Condensed Medium" panose="020B0503050000020004"/>
                <a:cs typeface="Fira Sans Extra Condensed Medium" panose="020B0503050000020004"/>
                <a:sym typeface="Fira Sans Extra Condensed Medium" panose="020B05030500000200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503050000020004"/>
              <a:buNone/>
              <a:defRPr sz="4800">
                <a:latin typeface="Fira Sans Extra Condensed Medium" panose="020B0503050000020004"/>
                <a:ea typeface="Fira Sans Extra Condensed Medium" panose="020B0503050000020004"/>
                <a:cs typeface="Fira Sans Extra Condensed Medium" panose="020B0503050000020004"/>
                <a:sym typeface="Fira Sans Extra Condensed Medium" panose="020B0503050000020004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type="ctrTitle" idx="3"/>
          </p:nvPr>
        </p:nvSpPr>
        <p:spPr>
          <a:xfrm>
            <a:off x="2207219" y="3363579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3" name="Google Shape;53;p12"/>
          <p:cNvSpPr txBox="1"/>
          <p:nvPr>
            <p:ph type="subTitle" idx="4"/>
          </p:nvPr>
        </p:nvSpPr>
        <p:spPr>
          <a:xfrm>
            <a:off x="2207219" y="3776725"/>
            <a:ext cx="2434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4" name="Google Shape;54;p12"/>
          <p:cNvSpPr txBox="1"/>
          <p:nvPr>
            <p:ph type="title" idx="5" hasCustomPrompt="1"/>
          </p:nvPr>
        </p:nvSpPr>
        <p:spPr>
          <a:xfrm>
            <a:off x="1128456" y="3513438"/>
            <a:ext cx="818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rgbClr val="E425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503050000020004"/>
              <a:buNone/>
              <a:defRPr sz="4800">
                <a:latin typeface="Fira Sans Extra Condensed Medium" panose="020B0503050000020004"/>
                <a:ea typeface="Fira Sans Extra Condensed Medium" panose="020B0503050000020004"/>
                <a:cs typeface="Fira Sans Extra Condensed Medium" panose="020B0503050000020004"/>
                <a:sym typeface="Fira Sans Extra Condensed Medium" panose="020B05030500000200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503050000020004"/>
              <a:buNone/>
              <a:defRPr sz="4800">
                <a:latin typeface="Fira Sans Extra Condensed Medium" panose="020B0503050000020004"/>
                <a:ea typeface="Fira Sans Extra Condensed Medium" panose="020B0503050000020004"/>
                <a:cs typeface="Fira Sans Extra Condensed Medium" panose="020B0503050000020004"/>
                <a:sym typeface="Fira Sans Extra Condensed Medium" panose="020B05030500000200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503050000020004"/>
              <a:buNone/>
              <a:defRPr sz="4800">
                <a:latin typeface="Fira Sans Extra Condensed Medium" panose="020B0503050000020004"/>
                <a:ea typeface="Fira Sans Extra Condensed Medium" panose="020B0503050000020004"/>
                <a:cs typeface="Fira Sans Extra Condensed Medium" panose="020B0503050000020004"/>
                <a:sym typeface="Fira Sans Extra Condensed Medium" panose="020B05030500000200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503050000020004"/>
              <a:buNone/>
              <a:defRPr sz="4800">
                <a:latin typeface="Fira Sans Extra Condensed Medium" panose="020B0503050000020004"/>
                <a:ea typeface="Fira Sans Extra Condensed Medium" panose="020B0503050000020004"/>
                <a:cs typeface="Fira Sans Extra Condensed Medium" panose="020B0503050000020004"/>
                <a:sym typeface="Fira Sans Extra Condensed Medium" panose="020B05030500000200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503050000020004"/>
              <a:buNone/>
              <a:defRPr sz="4800">
                <a:latin typeface="Fira Sans Extra Condensed Medium" panose="020B0503050000020004"/>
                <a:ea typeface="Fira Sans Extra Condensed Medium" panose="020B0503050000020004"/>
                <a:cs typeface="Fira Sans Extra Condensed Medium" panose="020B0503050000020004"/>
                <a:sym typeface="Fira Sans Extra Condensed Medium" panose="020B05030500000200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503050000020004"/>
              <a:buNone/>
              <a:defRPr sz="4800">
                <a:latin typeface="Fira Sans Extra Condensed Medium" panose="020B0503050000020004"/>
                <a:ea typeface="Fira Sans Extra Condensed Medium" panose="020B0503050000020004"/>
                <a:cs typeface="Fira Sans Extra Condensed Medium" panose="020B0503050000020004"/>
                <a:sym typeface="Fira Sans Extra Condensed Medium" panose="020B05030500000200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503050000020004"/>
              <a:buNone/>
              <a:defRPr sz="4800">
                <a:latin typeface="Fira Sans Extra Condensed Medium" panose="020B0503050000020004"/>
                <a:ea typeface="Fira Sans Extra Condensed Medium" panose="020B0503050000020004"/>
                <a:cs typeface="Fira Sans Extra Condensed Medium" panose="020B0503050000020004"/>
                <a:sym typeface="Fira Sans Extra Condensed Medium" panose="020B05030500000200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503050000020004"/>
              <a:buNone/>
              <a:defRPr sz="4800">
                <a:latin typeface="Fira Sans Extra Condensed Medium" panose="020B0503050000020004"/>
                <a:ea typeface="Fira Sans Extra Condensed Medium" panose="020B0503050000020004"/>
                <a:cs typeface="Fira Sans Extra Condensed Medium" panose="020B0503050000020004"/>
                <a:sym typeface="Fira Sans Extra Condensed Medium" panose="020B0503050000020004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2"/>
          <p:cNvSpPr txBox="1"/>
          <p:nvPr>
            <p:ph type="ctrTitle" idx="6"/>
          </p:nvPr>
        </p:nvSpPr>
        <p:spPr>
          <a:xfrm>
            <a:off x="4684981" y="1821441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6" name="Google Shape;56;p12"/>
          <p:cNvSpPr txBox="1"/>
          <p:nvPr>
            <p:ph type="title" idx="7" hasCustomPrompt="1"/>
          </p:nvPr>
        </p:nvSpPr>
        <p:spPr>
          <a:xfrm>
            <a:off x="7119587" y="1913822"/>
            <a:ext cx="906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rgbClr val="E425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503050000020004"/>
              <a:buNone/>
              <a:defRPr sz="4800">
                <a:latin typeface="Fira Sans Extra Condensed Medium" panose="020B0503050000020004"/>
                <a:ea typeface="Fira Sans Extra Condensed Medium" panose="020B0503050000020004"/>
                <a:cs typeface="Fira Sans Extra Condensed Medium" panose="020B0503050000020004"/>
                <a:sym typeface="Fira Sans Extra Condensed Medium" panose="020B05030500000200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503050000020004"/>
              <a:buNone/>
              <a:defRPr sz="4800">
                <a:latin typeface="Fira Sans Extra Condensed Medium" panose="020B0503050000020004"/>
                <a:ea typeface="Fira Sans Extra Condensed Medium" panose="020B0503050000020004"/>
                <a:cs typeface="Fira Sans Extra Condensed Medium" panose="020B0503050000020004"/>
                <a:sym typeface="Fira Sans Extra Condensed Medium" panose="020B05030500000200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503050000020004"/>
              <a:buNone/>
              <a:defRPr sz="4800">
                <a:latin typeface="Fira Sans Extra Condensed Medium" panose="020B0503050000020004"/>
                <a:ea typeface="Fira Sans Extra Condensed Medium" panose="020B0503050000020004"/>
                <a:cs typeface="Fira Sans Extra Condensed Medium" panose="020B0503050000020004"/>
                <a:sym typeface="Fira Sans Extra Condensed Medium" panose="020B05030500000200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503050000020004"/>
              <a:buNone/>
              <a:defRPr sz="4800">
                <a:latin typeface="Fira Sans Extra Condensed Medium" panose="020B0503050000020004"/>
                <a:ea typeface="Fira Sans Extra Condensed Medium" panose="020B0503050000020004"/>
                <a:cs typeface="Fira Sans Extra Condensed Medium" panose="020B0503050000020004"/>
                <a:sym typeface="Fira Sans Extra Condensed Medium" panose="020B05030500000200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503050000020004"/>
              <a:buNone/>
              <a:defRPr sz="4800">
                <a:latin typeface="Fira Sans Extra Condensed Medium" panose="020B0503050000020004"/>
                <a:ea typeface="Fira Sans Extra Condensed Medium" panose="020B0503050000020004"/>
                <a:cs typeface="Fira Sans Extra Condensed Medium" panose="020B0503050000020004"/>
                <a:sym typeface="Fira Sans Extra Condensed Medium" panose="020B05030500000200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503050000020004"/>
              <a:buNone/>
              <a:defRPr sz="4800">
                <a:latin typeface="Fira Sans Extra Condensed Medium" panose="020B0503050000020004"/>
                <a:ea typeface="Fira Sans Extra Condensed Medium" panose="020B0503050000020004"/>
                <a:cs typeface="Fira Sans Extra Condensed Medium" panose="020B0503050000020004"/>
                <a:sym typeface="Fira Sans Extra Condensed Medium" panose="020B05030500000200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503050000020004"/>
              <a:buNone/>
              <a:defRPr sz="4800">
                <a:latin typeface="Fira Sans Extra Condensed Medium" panose="020B0503050000020004"/>
                <a:ea typeface="Fira Sans Extra Condensed Medium" panose="020B0503050000020004"/>
                <a:cs typeface="Fira Sans Extra Condensed Medium" panose="020B0503050000020004"/>
                <a:sym typeface="Fira Sans Extra Condensed Medium" panose="020B05030500000200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503050000020004"/>
              <a:buNone/>
              <a:defRPr sz="4800">
                <a:latin typeface="Fira Sans Extra Condensed Medium" panose="020B0503050000020004"/>
                <a:ea typeface="Fira Sans Extra Condensed Medium" panose="020B0503050000020004"/>
                <a:cs typeface="Fira Sans Extra Condensed Medium" panose="020B0503050000020004"/>
                <a:sym typeface="Fira Sans Extra Condensed Medium" panose="020B0503050000020004"/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12"/>
          <p:cNvSpPr txBox="1"/>
          <p:nvPr>
            <p:ph type="ctrTitle" idx="8"/>
          </p:nvPr>
        </p:nvSpPr>
        <p:spPr>
          <a:xfrm>
            <a:off x="5182981" y="3363579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8" name="Google Shape;58;p12"/>
          <p:cNvSpPr txBox="1"/>
          <p:nvPr>
            <p:ph type="title" idx="9" hasCustomPrompt="1"/>
          </p:nvPr>
        </p:nvSpPr>
        <p:spPr>
          <a:xfrm>
            <a:off x="7119577" y="3522150"/>
            <a:ext cx="968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rgbClr val="E425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503050000020004"/>
              <a:buNone/>
              <a:defRPr sz="4800">
                <a:latin typeface="Fira Sans Extra Condensed Medium" panose="020B0503050000020004"/>
                <a:ea typeface="Fira Sans Extra Condensed Medium" panose="020B0503050000020004"/>
                <a:cs typeface="Fira Sans Extra Condensed Medium" panose="020B0503050000020004"/>
                <a:sym typeface="Fira Sans Extra Condensed Medium" panose="020B05030500000200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503050000020004"/>
              <a:buNone/>
              <a:defRPr sz="4800">
                <a:latin typeface="Fira Sans Extra Condensed Medium" panose="020B0503050000020004"/>
                <a:ea typeface="Fira Sans Extra Condensed Medium" panose="020B0503050000020004"/>
                <a:cs typeface="Fira Sans Extra Condensed Medium" panose="020B0503050000020004"/>
                <a:sym typeface="Fira Sans Extra Condensed Medium" panose="020B05030500000200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503050000020004"/>
              <a:buNone/>
              <a:defRPr sz="4800">
                <a:latin typeface="Fira Sans Extra Condensed Medium" panose="020B0503050000020004"/>
                <a:ea typeface="Fira Sans Extra Condensed Medium" panose="020B0503050000020004"/>
                <a:cs typeface="Fira Sans Extra Condensed Medium" panose="020B0503050000020004"/>
                <a:sym typeface="Fira Sans Extra Condensed Medium" panose="020B05030500000200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503050000020004"/>
              <a:buNone/>
              <a:defRPr sz="4800">
                <a:latin typeface="Fira Sans Extra Condensed Medium" panose="020B0503050000020004"/>
                <a:ea typeface="Fira Sans Extra Condensed Medium" panose="020B0503050000020004"/>
                <a:cs typeface="Fira Sans Extra Condensed Medium" panose="020B0503050000020004"/>
                <a:sym typeface="Fira Sans Extra Condensed Medium" panose="020B05030500000200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503050000020004"/>
              <a:buNone/>
              <a:defRPr sz="4800">
                <a:latin typeface="Fira Sans Extra Condensed Medium" panose="020B0503050000020004"/>
                <a:ea typeface="Fira Sans Extra Condensed Medium" panose="020B0503050000020004"/>
                <a:cs typeface="Fira Sans Extra Condensed Medium" panose="020B0503050000020004"/>
                <a:sym typeface="Fira Sans Extra Condensed Medium" panose="020B05030500000200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503050000020004"/>
              <a:buNone/>
              <a:defRPr sz="4800">
                <a:latin typeface="Fira Sans Extra Condensed Medium" panose="020B0503050000020004"/>
                <a:ea typeface="Fira Sans Extra Condensed Medium" panose="020B0503050000020004"/>
                <a:cs typeface="Fira Sans Extra Condensed Medium" panose="020B0503050000020004"/>
                <a:sym typeface="Fira Sans Extra Condensed Medium" panose="020B05030500000200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503050000020004"/>
              <a:buNone/>
              <a:defRPr sz="4800">
                <a:latin typeface="Fira Sans Extra Condensed Medium" panose="020B0503050000020004"/>
                <a:ea typeface="Fira Sans Extra Condensed Medium" panose="020B0503050000020004"/>
                <a:cs typeface="Fira Sans Extra Condensed Medium" panose="020B0503050000020004"/>
                <a:sym typeface="Fira Sans Extra Condensed Medium" panose="020B05030500000200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503050000020004"/>
              <a:buNone/>
              <a:defRPr sz="4800">
                <a:latin typeface="Fira Sans Extra Condensed Medium" panose="020B0503050000020004"/>
                <a:ea typeface="Fira Sans Extra Condensed Medium" panose="020B0503050000020004"/>
                <a:cs typeface="Fira Sans Extra Condensed Medium" panose="020B0503050000020004"/>
                <a:sym typeface="Fira Sans Extra Condensed Medium" panose="020B0503050000020004"/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2"/>
          <p:cNvSpPr txBox="1"/>
          <p:nvPr>
            <p:ph type="subTitle" idx="13"/>
          </p:nvPr>
        </p:nvSpPr>
        <p:spPr>
          <a:xfrm>
            <a:off x="4501981" y="2227032"/>
            <a:ext cx="2434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12"/>
          <p:cNvSpPr txBox="1"/>
          <p:nvPr>
            <p:ph type="subTitle" idx="14"/>
          </p:nvPr>
        </p:nvSpPr>
        <p:spPr>
          <a:xfrm>
            <a:off x="4501981" y="3763876"/>
            <a:ext cx="2434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p12"/>
          <p:cNvSpPr txBox="1"/>
          <p:nvPr>
            <p:ph type="title" idx="15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5375275" y="1760175"/>
            <a:ext cx="627300" cy="4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4" name="Google Shape;64;p13"/>
          <p:cNvSpPr txBox="1"/>
          <p:nvPr>
            <p:ph type="subTitle" idx="1"/>
          </p:nvPr>
        </p:nvSpPr>
        <p:spPr>
          <a:xfrm>
            <a:off x="6113538" y="1483246"/>
            <a:ext cx="23490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type="subTitle" idx="2"/>
          </p:nvPr>
        </p:nvSpPr>
        <p:spPr>
          <a:xfrm>
            <a:off x="6113550" y="2885110"/>
            <a:ext cx="23490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type="ctrTitle" idx="3"/>
          </p:nvPr>
        </p:nvSpPr>
        <p:spPr>
          <a:xfrm>
            <a:off x="5308975" y="3151750"/>
            <a:ext cx="759900" cy="4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7" name="Google Shape;67;p13"/>
          <p:cNvSpPr txBox="1"/>
          <p:nvPr>
            <p:ph type="title" idx="4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2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3401250" y="1467733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sz="1800" b="0">
                <a:latin typeface="Maven Pro SemiBold"/>
                <a:ea typeface="Maven Pro SemiBold"/>
                <a:cs typeface="Maven Pro SemiBold"/>
                <a:sym typeface="Maven Pro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sz="1800" b="0">
                <a:latin typeface="Maven Pro SemiBold"/>
                <a:ea typeface="Maven Pro SemiBold"/>
                <a:cs typeface="Maven Pro SemiBold"/>
                <a:sym typeface="Maven Pro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sz="1800" b="0">
                <a:latin typeface="Maven Pro SemiBold"/>
                <a:ea typeface="Maven Pro SemiBold"/>
                <a:cs typeface="Maven Pro SemiBold"/>
                <a:sym typeface="Maven Pro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sz="1800" b="0">
                <a:latin typeface="Maven Pro SemiBold"/>
                <a:ea typeface="Maven Pro SemiBold"/>
                <a:cs typeface="Maven Pro SemiBold"/>
                <a:sym typeface="Maven Pro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sz="1800" b="0">
                <a:latin typeface="Maven Pro SemiBold"/>
                <a:ea typeface="Maven Pro SemiBold"/>
                <a:cs typeface="Maven Pro SemiBold"/>
                <a:sym typeface="Maven Pro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sz="1800" b="0">
                <a:latin typeface="Maven Pro SemiBold"/>
                <a:ea typeface="Maven Pro SemiBold"/>
                <a:cs typeface="Maven Pro SemiBold"/>
                <a:sym typeface="Maven Pro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sz="1800" b="0">
                <a:latin typeface="Maven Pro SemiBold"/>
                <a:ea typeface="Maven Pro SemiBold"/>
                <a:cs typeface="Maven Pro SemiBold"/>
                <a:sym typeface="Maven Pro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sz="1800" b="0">
                <a:latin typeface="Maven Pro SemiBold"/>
                <a:ea typeface="Maven Pro SemiBold"/>
                <a:cs typeface="Maven Pro SemiBold"/>
                <a:sym typeface="Maven Pro SemiBold"/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type="subTitle" idx="1"/>
          </p:nvPr>
        </p:nvSpPr>
        <p:spPr>
          <a:xfrm>
            <a:off x="3227225" y="1955988"/>
            <a:ext cx="2229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4"/>
          <p:cNvSpPr txBox="1"/>
          <p:nvPr>
            <p:ph type="ctrTitle" idx="2"/>
          </p:nvPr>
        </p:nvSpPr>
        <p:spPr>
          <a:xfrm>
            <a:off x="3401250" y="3167521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sz="1800" b="0">
                <a:latin typeface="Maven Pro SemiBold"/>
                <a:ea typeface="Maven Pro SemiBold"/>
                <a:cs typeface="Maven Pro SemiBold"/>
                <a:sym typeface="Maven Pro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sz="1800" b="0">
                <a:latin typeface="Maven Pro SemiBold"/>
                <a:ea typeface="Maven Pro SemiBold"/>
                <a:cs typeface="Maven Pro SemiBold"/>
                <a:sym typeface="Maven Pro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sz="1800" b="0">
                <a:latin typeface="Maven Pro SemiBold"/>
                <a:ea typeface="Maven Pro SemiBold"/>
                <a:cs typeface="Maven Pro SemiBold"/>
                <a:sym typeface="Maven Pro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sz="1800" b="0">
                <a:latin typeface="Maven Pro SemiBold"/>
                <a:ea typeface="Maven Pro SemiBold"/>
                <a:cs typeface="Maven Pro SemiBold"/>
                <a:sym typeface="Maven Pro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sz="1800" b="0">
                <a:latin typeface="Maven Pro SemiBold"/>
                <a:ea typeface="Maven Pro SemiBold"/>
                <a:cs typeface="Maven Pro SemiBold"/>
                <a:sym typeface="Maven Pro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sz="1800" b="0">
                <a:latin typeface="Maven Pro SemiBold"/>
                <a:ea typeface="Maven Pro SemiBold"/>
                <a:cs typeface="Maven Pro SemiBold"/>
                <a:sym typeface="Maven Pro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sz="1800" b="0">
                <a:latin typeface="Maven Pro SemiBold"/>
                <a:ea typeface="Maven Pro SemiBold"/>
                <a:cs typeface="Maven Pro SemiBold"/>
                <a:sym typeface="Maven Pro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sz="1800" b="0">
                <a:latin typeface="Maven Pro SemiBold"/>
                <a:ea typeface="Maven Pro SemiBold"/>
                <a:cs typeface="Maven Pro SemiBold"/>
                <a:sym typeface="Maven Pro SemiBold"/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type="subTitle" idx="3"/>
          </p:nvPr>
        </p:nvSpPr>
        <p:spPr>
          <a:xfrm>
            <a:off x="3252025" y="3648763"/>
            <a:ext cx="21798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4"/>
          <p:cNvSpPr txBox="1"/>
          <p:nvPr>
            <p:ph type="ctrTitle" idx="4"/>
          </p:nvPr>
        </p:nvSpPr>
        <p:spPr>
          <a:xfrm>
            <a:off x="6003707" y="3167521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sz="1800" b="0">
                <a:latin typeface="Maven Pro SemiBold"/>
                <a:ea typeface="Maven Pro SemiBold"/>
                <a:cs typeface="Maven Pro SemiBold"/>
                <a:sym typeface="Maven Pro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sz="1800" b="0">
                <a:latin typeface="Maven Pro SemiBold"/>
                <a:ea typeface="Maven Pro SemiBold"/>
                <a:cs typeface="Maven Pro SemiBold"/>
                <a:sym typeface="Maven Pro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sz="1800" b="0">
                <a:latin typeface="Maven Pro SemiBold"/>
                <a:ea typeface="Maven Pro SemiBold"/>
                <a:cs typeface="Maven Pro SemiBold"/>
                <a:sym typeface="Maven Pro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sz="1800" b="0">
                <a:latin typeface="Maven Pro SemiBold"/>
                <a:ea typeface="Maven Pro SemiBold"/>
                <a:cs typeface="Maven Pro SemiBold"/>
                <a:sym typeface="Maven Pro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sz="1800" b="0">
                <a:latin typeface="Maven Pro SemiBold"/>
                <a:ea typeface="Maven Pro SemiBold"/>
                <a:cs typeface="Maven Pro SemiBold"/>
                <a:sym typeface="Maven Pro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sz="1800" b="0">
                <a:latin typeface="Maven Pro SemiBold"/>
                <a:ea typeface="Maven Pro SemiBold"/>
                <a:cs typeface="Maven Pro SemiBold"/>
                <a:sym typeface="Maven Pro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sz="1800" b="0">
                <a:latin typeface="Maven Pro SemiBold"/>
                <a:ea typeface="Maven Pro SemiBold"/>
                <a:cs typeface="Maven Pro SemiBold"/>
                <a:sym typeface="Maven Pro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sz="1800" b="0">
                <a:latin typeface="Maven Pro SemiBold"/>
                <a:ea typeface="Maven Pro SemiBold"/>
                <a:cs typeface="Maven Pro SemiBold"/>
                <a:sym typeface="Maven Pro SemiBold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type="subTitle" idx="5"/>
          </p:nvPr>
        </p:nvSpPr>
        <p:spPr>
          <a:xfrm>
            <a:off x="5854389" y="3648763"/>
            <a:ext cx="21798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14"/>
          <p:cNvSpPr txBox="1"/>
          <p:nvPr>
            <p:ph type="ctrTitle" idx="6"/>
          </p:nvPr>
        </p:nvSpPr>
        <p:spPr>
          <a:xfrm>
            <a:off x="6003707" y="1467733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sz="1800" b="0">
                <a:latin typeface="Maven Pro SemiBold"/>
                <a:ea typeface="Maven Pro SemiBold"/>
                <a:cs typeface="Maven Pro SemiBold"/>
                <a:sym typeface="Maven Pro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sz="1800" b="0">
                <a:latin typeface="Maven Pro SemiBold"/>
                <a:ea typeface="Maven Pro SemiBold"/>
                <a:cs typeface="Maven Pro SemiBold"/>
                <a:sym typeface="Maven Pro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sz="1800" b="0">
                <a:latin typeface="Maven Pro SemiBold"/>
                <a:ea typeface="Maven Pro SemiBold"/>
                <a:cs typeface="Maven Pro SemiBold"/>
                <a:sym typeface="Maven Pro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sz="1800" b="0">
                <a:latin typeface="Maven Pro SemiBold"/>
                <a:ea typeface="Maven Pro SemiBold"/>
                <a:cs typeface="Maven Pro SemiBold"/>
                <a:sym typeface="Maven Pro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sz="1800" b="0">
                <a:latin typeface="Maven Pro SemiBold"/>
                <a:ea typeface="Maven Pro SemiBold"/>
                <a:cs typeface="Maven Pro SemiBold"/>
                <a:sym typeface="Maven Pro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sz="1800" b="0">
                <a:latin typeface="Maven Pro SemiBold"/>
                <a:ea typeface="Maven Pro SemiBold"/>
                <a:cs typeface="Maven Pro SemiBold"/>
                <a:sym typeface="Maven Pro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sz="1800" b="0">
                <a:latin typeface="Maven Pro SemiBold"/>
                <a:ea typeface="Maven Pro SemiBold"/>
                <a:cs typeface="Maven Pro SemiBold"/>
                <a:sym typeface="Maven Pro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sz="1800" b="0">
                <a:latin typeface="Maven Pro SemiBold"/>
                <a:ea typeface="Maven Pro SemiBold"/>
                <a:cs typeface="Maven Pro SemiBold"/>
                <a:sym typeface="Maven Pro SemiBold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type="subTitle" idx="7"/>
          </p:nvPr>
        </p:nvSpPr>
        <p:spPr>
          <a:xfrm>
            <a:off x="5854401" y="1955988"/>
            <a:ext cx="21798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14"/>
          <p:cNvSpPr txBox="1"/>
          <p:nvPr>
            <p:ph type="title" idx="8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3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subTitle" idx="1"/>
          </p:nvPr>
        </p:nvSpPr>
        <p:spPr>
          <a:xfrm>
            <a:off x="6278988" y="2264787"/>
            <a:ext cx="21450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0" name="Google Shape;80;p15"/>
          <p:cNvSpPr txBox="1"/>
          <p:nvPr>
            <p:ph type="ctrTitle"/>
          </p:nvPr>
        </p:nvSpPr>
        <p:spPr>
          <a:xfrm>
            <a:off x="6366300" y="1992250"/>
            <a:ext cx="19704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9pPr>
          </a:lstStyle>
          <a:p/>
        </p:txBody>
      </p:sp>
      <p:sp>
        <p:nvSpPr>
          <p:cNvPr id="81" name="Google Shape;81;p15"/>
          <p:cNvSpPr txBox="1"/>
          <p:nvPr>
            <p:ph type="subTitle" idx="2"/>
          </p:nvPr>
        </p:nvSpPr>
        <p:spPr>
          <a:xfrm>
            <a:off x="699688" y="2264787"/>
            <a:ext cx="21066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15"/>
          <p:cNvSpPr txBox="1"/>
          <p:nvPr>
            <p:ph type="ctrTitle" idx="3"/>
          </p:nvPr>
        </p:nvSpPr>
        <p:spPr>
          <a:xfrm>
            <a:off x="819050" y="1986550"/>
            <a:ext cx="18681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type="title" idx="4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subTitle" idx="1"/>
          </p:nvPr>
        </p:nvSpPr>
        <p:spPr>
          <a:xfrm>
            <a:off x="1024216" y="3803825"/>
            <a:ext cx="19227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6" name="Google Shape;86;p16"/>
          <p:cNvSpPr txBox="1"/>
          <p:nvPr>
            <p:ph type="subTitle" idx="2"/>
          </p:nvPr>
        </p:nvSpPr>
        <p:spPr>
          <a:xfrm>
            <a:off x="3551289" y="3803825"/>
            <a:ext cx="1830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7" name="Google Shape;87;p16"/>
          <p:cNvSpPr txBox="1"/>
          <p:nvPr>
            <p:ph type="ctrTitle"/>
          </p:nvPr>
        </p:nvSpPr>
        <p:spPr>
          <a:xfrm>
            <a:off x="1174254" y="1592050"/>
            <a:ext cx="16227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9pPr>
          </a:lstStyle>
          <a:p/>
        </p:txBody>
      </p:sp>
      <p:sp>
        <p:nvSpPr>
          <p:cNvPr id="88" name="Google Shape;88;p16"/>
          <p:cNvSpPr txBox="1"/>
          <p:nvPr>
            <p:ph type="ctrTitle" idx="3"/>
          </p:nvPr>
        </p:nvSpPr>
        <p:spPr>
          <a:xfrm>
            <a:off x="3475215" y="1592050"/>
            <a:ext cx="20022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9pPr>
          </a:lstStyle>
          <a:p/>
        </p:txBody>
      </p:sp>
      <p:sp>
        <p:nvSpPr>
          <p:cNvPr id="89" name="Google Shape;89;p16"/>
          <p:cNvSpPr txBox="1"/>
          <p:nvPr>
            <p:ph type="subTitle" idx="4"/>
          </p:nvPr>
        </p:nvSpPr>
        <p:spPr>
          <a:xfrm>
            <a:off x="6056613" y="3803825"/>
            <a:ext cx="20817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0" name="Google Shape;90;p16"/>
          <p:cNvSpPr txBox="1"/>
          <p:nvPr>
            <p:ph type="ctrTitle" idx="5"/>
          </p:nvPr>
        </p:nvSpPr>
        <p:spPr>
          <a:xfrm>
            <a:off x="6270855" y="1592050"/>
            <a:ext cx="1653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9pPr>
          </a:lstStyle>
          <a:p/>
        </p:txBody>
      </p:sp>
      <p:sp>
        <p:nvSpPr>
          <p:cNvPr id="91" name="Google Shape;91;p16"/>
          <p:cNvSpPr txBox="1"/>
          <p:nvPr>
            <p:ph type="title" idx="6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3_1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subTitle" idx="1"/>
          </p:nvPr>
        </p:nvSpPr>
        <p:spPr>
          <a:xfrm>
            <a:off x="2520800" y="1708349"/>
            <a:ext cx="3097800" cy="8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4" name="Google Shape;94;p17"/>
          <p:cNvSpPr txBox="1"/>
          <p:nvPr>
            <p:ph type="subTitle" idx="2"/>
          </p:nvPr>
        </p:nvSpPr>
        <p:spPr>
          <a:xfrm>
            <a:off x="3737201" y="2803028"/>
            <a:ext cx="3097800" cy="7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5" name="Google Shape;95;p17"/>
          <p:cNvSpPr txBox="1"/>
          <p:nvPr>
            <p:ph type="ctrTitle"/>
          </p:nvPr>
        </p:nvSpPr>
        <p:spPr>
          <a:xfrm>
            <a:off x="2520801" y="1461838"/>
            <a:ext cx="16227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9pPr>
          </a:lstStyle>
          <a:p/>
        </p:txBody>
      </p:sp>
      <p:sp>
        <p:nvSpPr>
          <p:cNvPr id="96" name="Google Shape;96;p17"/>
          <p:cNvSpPr txBox="1"/>
          <p:nvPr>
            <p:ph type="ctrTitle" idx="3"/>
          </p:nvPr>
        </p:nvSpPr>
        <p:spPr>
          <a:xfrm>
            <a:off x="3737203" y="2549957"/>
            <a:ext cx="15822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9pPr>
          </a:lstStyle>
          <a:p/>
        </p:txBody>
      </p:sp>
      <p:sp>
        <p:nvSpPr>
          <p:cNvPr id="97" name="Google Shape;97;p17"/>
          <p:cNvSpPr txBox="1"/>
          <p:nvPr>
            <p:ph type="subTitle" idx="4"/>
          </p:nvPr>
        </p:nvSpPr>
        <p:spPr>
          <a:xfrm>
            <a:off x="4922434" y="3880262"/>
            <a:ext cx="3097800" cy="7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8" name="Google Shape;98;p17"/>
          <p:cNvSpPr txBox="1"/>
          <p:nvPr>
            <p:ph type="ctrTitle" idx="5"/>
          </p:nvPr>
        </p:nvSpPr>
        <p:spPr>
          <a:xfrm>
            <a:off x="4922433" y="3634436"/>
            <a:ext cx="1653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9pPr>
          </a:lstStyle>
          <a:p/>
        </p:txBody>
      </p:sp>
      <p:sp>
        <p:nvSpPr>
          <p:cNvPr id="99" name="Google Shape;99;p17"/>
          <p:cNvSpPr txBox="1"/>
          <p:nvPr>
            <p:ph type="title" idx="6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3_1_1_2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ctrTitle"/>
          </p:nvPr>
        </p:nvSpPr>
        <p:spPr>
          <a:xfrm>
            <a:off x="611976" y="355932"/>
            <a:ext cx="64470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2" name="Google Shape;102;p18"/>
          <p:cNvSpPr txBox="1"/>
          <p:nvPr>
            <p:ph type="subTitle" idx="1"/>
          </p:nvPr>
        </p:nvSpPr>
        <p:spPr>
          <a:xfrm>
            <a:off x="1614276" y="1616850"/>
            <a:ext cx="2220300" cy="8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3" name="Google Shape;103;p18"/>
          <p:cNvSpPr txBox="1"/>
          <p:nvPr>
            <p:ph type="subTitle" idx="2"/>
          </p:nvPr>
        </p:nvSpPr>
        <p:spPr>
          <a:xfrm>
            <a:off x="1614276" y="2732646"/>
            <a:ext cx="2220300" cy="7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4" name="Google Shape;104;p18"/>
          <p:cNvSpPr txBox="1"/>
          <p:nvPr>
            <p:ph type="ctrTitle" idx="3"/>
          </p:nvPr>
        </p:nvSpPr>
        <p:spPr>
          <a:xfrm>
            <a:off x="1614276" y="1412789"/>
            <a:ext cx="16227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9pPr>
          </a:lstStyle>
          <a:p/>
        </p:txBody>
      </p:sp>
      <p:sp>
        <p:nvSpPr>
          <p:cNvPr id="105" name="Google Shape;105;p18"/>
          <p:cNvSpPr txBox="1"/>
          <p:nvPr>
            <p:ph type="ctrTitle" idx="4"/>
          </p:nvPr>
        </p:nvSpPr>
        <p:spPr>
          <a:xfrm>
            <a:off x="1614276" y="2515012"/>
            <a:ext cx="15822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9pPr>
          </a:lstStyle>
          <a:p/>
        </p:txBody>
      </p:sp>
      <p:sp>
        <p:nvSpPr>
          <p:cNvPr id="106" name="Google Shape;106;p18"/>
          <p:cNvSpPr txBox="1"/>
          <p:nvPr>
            <p:ph type="subTitle" idx="5"/>
          </p:nvPr>
        </p:nvSpPr>
        <p:spPr>
          <a:xfrm>
            <a:off x="1614276" y="3846833"/>
            <a:ext cx="2441400" cy="7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7" name="Google Shape;107;p18"/>
          <p:cNvSpPr txBox="1"/>
          <p:nvPr>
            <p:ph type="ctrTitle" idx="6"/>
          </p:nvPr>
        </p:nvSpPr>
        <p:spPr>
          <a:xfrm>
            <a:off x="1614276" y="3622415"/>
            <a:ext cx="1653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_1_1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ctrTitle"/>
          </p:nvPr>
        </p:nvSpPr>
        <p:spPr>
          <a:xfrm>
            <a:off x="614200" y="349449"/>
            <a:ext cx="6447000" cy="7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0" name="Google Shape;110;p19"/>
          <p:cNvSpPr txBox="1"/>
          <p:nvPr>
            <p:ph type="subTitle" idx="1"/>
          </p:nvPr>
        </p:nvSpPr>
        <p:spPr>
          <a:xfrm>
            <a:off x="932156" y="2137787"/>
            <a:ext cx="2220300" cy="8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1" name="Google Shape;111;p19"/>
          <p:cNvSpPr txBox="1"/>
          <p:nvPr>
            <p:ph type="subTitle" idx="2"/>
          </p:nvPr>
        </p:nvSpPr>
        <p:spPr>
          <a:xfrm>
            <a:off x="5985162" y="2137787"/>
            <a:ext cx="2220300" cy="7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2" name="Google Shape;112;p19"/>
          <p:cNvSpPr txBox="1"/>
          <p:nvPr>
            <p:ph type="ctrTitle" idx="3"/>
          </p:nvPr>
        </p:nvSpPr>
        <p:spPr>
          <a:xfrm>
            <a:off x="1230956" y="1711894"/>
            <a:ext cx="16227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9pPr>
          </a:lstStyle>
          <a:p/>
        </p:txBody>
      </p:sp>
      <p:sp>
        <p:nvSpPr>
          <p:cNvPr id="113" name="Google Shape;113;p19"/>
          <p:cNvSpPr txBox="1"/>
          <p:nvPr>
            <p:ph type="ctrTitle" idx="4"/>
          </p:nvPr>
        </p:nvSpPr>
        <p:spPr>
          <a:xfrm>
            <a:off x="6019062" y="1711894"/>
            <a:ext cx="21525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9pPr>
          </a:lstStyle>
          <a:p/>
        </p:txBody>
      </p:sp>
      <p:sp>
        <p:nvSpPr>
          <p:cNvPr id="114" name="Google Shape;114;p19"/>
          <p:cNvSpPr txBox="1"/>
          <p:nvPr>
            <p:ph type="subTitle" idx="5"/>
          </p:nvPr>
        </p:nvSpPr>
        <p:spPr>
          <a:xfrm>
            <a:off x="5985162" y="3744588"/>
            <a:ext cx="2220300" cy="7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5" name="Google Shape;115;p19"/>
          <p:cNvSpPr txBox="1"/>
          <p:nvPr>
            <p:ph type="ctrTitle" idx="6"/>
          </p:nvPr>
        </p:nvSpPr>
        <p:spPr>
          <a:xfrm>
            <a:off x="6140112" y="3332581"/>
            <a:ext cx="19104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9pPr>
          </a:lstStyle>
          <a:p/>
        </p:txBody>
      </p:sp>
      <p:sp>
        <p:nvSpPr>
          <p:cNvPr id="116" name="Google Shape;116;p19"/>
          <p:cNvSpPr txBox="1"/>
          <p:nvPr>
            <p:ph type="subTitle" idx="7"/>
          </p:nvPr>
        </p:nvSpPr>
        <p:spPr>
          <a:xfrm>
            <a:off x="932156" y="3744588"/>
            <a:ext cx="2220300" cy="7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7" name="Google Shape;117;p19"/>
          <p:cNvSpPr txBox="1"/>
          <p:nvPr>
            <p:ph type="ctrTitle" idx="8"/>
          </p:nvPr>
        </p:nvSpPr>
        <p:spPr>
          <a:xfrm>
            <a:off x="1215656" y="3332581"/>
            <a:ext cx="1653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9pPr>
          </a:lstStyle>
          <a:p/>
        </p:txBody>
      </p:sp>
      <p:sp>
        <p:nvSpPr>
          <p:cNvPr id="118" name="Google Shape;118;p19"/>
          <p:cNvSpPr txBox="1"/>
          <p:nvPr>
            <p:ph type="subTitle" idx="9"/>
          </p:nvPr>
        </p:nvSpPr>
        <p:spPr>
          <a:xfrm>
            <a:off x="3462618" y="2137787"/>
            <a:ext cx="2220300" cy="8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9" name="Google Shape;119;p19"/>
          <p:cNvSpPr txBox="1"/>
          <p:nvPr>
            <p:ph type="ctrTitle" idx="13"/>
          </p:nvPr>
        </p:nvSpPr>
        <p:spPr>
          <a:xfrm>
            <a:off x="3656718" y="1711894"/>
            <a:ext cx="18321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type="subTitle" idx="14"/>
          </p:nvPr>
        </p:nvSpPr>
        <p:spPr>
          <a:xfrm>
            <a:off x="3462618" y="3744588"/>
            <a:ext cx="2220300" cy="7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1" name="Google Shape;121;p19"/>
          <p:cNvSpPr txBox="1"/>
          <p:nvPr>
            <p:ph type="ctrTitle" idx="15"/>
          </p:nvPr>
        </p:nvSpPr>
        <p:spPr>
          <a:xfrm>
            <a:off x="3571818" y="3332581"/>
            <a:ext cx="20019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body" idx="1"/>
          </p:nvPr>
        </p:nvSpPr>
        <p:spPr>
          <a:xfrm>
            <a:off x="627351" y="1382682"/>
            <a:ext cx="7796700" cy="3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2524"/>
              </a:buClr>
              <a:buSzPts val="1600"/>
              <a:buFont typeface="Muli"/>
              <a:buAutoNum type="arabicPeriod"/>
              <a:defRPr sz="13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AutoNum type="alphaLcPeriod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AutoNum type="romanLcPeriod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AutoNum type="romanLcPeriod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AutoNum type="arabicPeriod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Nunito Light"/>
              <a:buAutoNum type="romanLcPeriod"/>
              <a:defRPr/>
            </a:lvl9pPr>
          </a:lstStyle>
          <a:p/>
        </p:txBody>
      </p:sp>
      <p:sp>
        <p:nvSpPr>
          <p:cNvPr id="124" name="Google Shape;124;p20"/>
          <p:cNvSpPr txBox="1"/>
          <p:nvPr>
            <p:ph type="title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987625" y="2671582"/>
            <a:ext cx="3951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3" name="Google Shape;13;p3"/>
          <p:cNvSpPr txBox="1"/>
          <p:nvPr>
            <p:ph type="subTitle" idx="1"/>
          </p:nvPr>
        </p:nvSpPr>
        <p:spPr>
          <a:xfrm>
            <a:off x="2358000" y="3238680"/>
            <a:ext cx="2581200" cy="8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" name="Google Shape;14;p3"/>
          <p:cNvSpPr txBox="1"/>
          <p:nvPr>
            <p:ph type="title" idx="2" hasCustomPrompt="1"/>
          </p:nvPr>
        </p:nvSpPr>
        <p:spPr>
          <a:xfrm>
            <a:off x="5822025" y="1852925"/>
            <a:ext cx="15147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503050000020004"/>
              <a:buNone/>
              <a:defRPr sz="4800">
                <a:latin typeface="Fira Sans Extra Condensed Medium" panose="020B0503050000020004"/>
                <a:ea typeface="Fira Sans Extra Condensed Medium" panose="020B0503050000020004"/>
                <a:cs typeface="Fira Sans Extra Condensed Medium" panose="020B0503050000020004"/>
                <a:sym typeface="Fira Sans Extra Condensed Medium" panose="020B05030500000200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503050000020004"/>
              <a:buNone/>
              <a:defRPr sz="4800">
                <a:latin typeface="Fira Sans Extra Condensed Medium" panose="020B0503050000020004"/>
                <a:ea typeface="Fira Sans Extra Condensed Medium" panose="020B0503050000020004"/>
                <a:cs typeface="Fira Sans Extra Condensed Medium" panose="020B0503050000020004"/>
                <a:sym typeface="Fira Sans Extra Condensed Medium" panose="020B05030500000200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503050000020004"/>
              <a:buNone/>
              <a:defRPr sz="4800">
                <a:latin typeface="Fira Sans Extra Condensed Medium" panose="020B0503050000020004"/>
                <a:ea typeface="Fira Sans Extra Condensed Medium" panose="020B0503050000020004"/>
                <a:cs typeface="Fira Sans Extra Condensed Medium" panose="020B0503050000020004"/>
                <a:sym typeface="Fira Sans Extra Condensed Medium" panose="020B05030500000200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503050000020004"/>
              <a:buNone/>
              <a:defRPr sz="4800">
                <a:latin typeface="Fira Sans Extra Condensed Medium" panose="020B0503050000020004"/>
                <a:ea typeface="Fira Sans Extra Condensed Medium" panose="020B0503050000020004"/>
                <a:cs typeface="Fira Sans Extra Condensed Medium" panose="020B0503050000020004"/>
                <a:sym typeface="Fira Sans Extra Condensed Medium" panose="020B05030500000200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503050000020004"/>
              <a:buNone/>
              <a:defRPr sz="4800">
                <a:latin typeface="Fira Sans Extra Condensed Medium" panose="020B0503050000020004"/>
                <a:ea typeface="Fira Sans Extra Condensed Medium" panose="020B0503050000020004"/>
                <a:cs typeface="Fira Sans Extra Condensed Medium" panose="020B0503050000020004"/>
                <a:sym typeface="Fira Sans Extra Condensed Medium" panose="020B05030500000200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503050000020004"/>
              <a:buNone/>
              <a:defRPr sz="4800">
                <a:latin typeface="Fira Sans Extra Condensed Medium" panose="020B0503050000020004"/>
                <a:ea typeface="Fira Sans Extra Condensed Medium" panose="020B0503050000020004"/>
                <a:cs typeface="Fira Sans Extra Condensed Medium" panose="020B0503050000020004"/>
                <a:sym typeface="Fira Sans Extra Condensed Medium" panose="020B05030500000200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503050000020004"/>
              <a:buNone/>
              <a:defRPr sz="4800">
                <a:latin typeface="Fira Sans Extra Condensed Medium" panose="020B0503050000020004"/>
                <a:ea typeface="Fira Sans Extra Condensed Medium" panose="020B0503050000020004"/>
                <a:cs typeface="Fira Sans Extra Condensed Medium" panose="020B0503050000020004"/>
                <a:sym typeface="Fira Sans Extra Condensed Medium" panose="020B05030500000200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503050000020004"/>
              <a:buNone/>
              <a:defRPr sz="4800">
                <a:latin typeface="Fira Sans Extra Condensed Medium" panose="020B0503050000020004"/>
                <a:ea typeface="Fira Sans Extra Condensed Medium" panose="020B0503050000020004"/>
                <a:cs typeface="Fira Sans Extra Condensed Medium" panose="020B0503050000020004"/>
                <a:sym typeface="Fira Sans Extra Condensed Medium" panose="020B0503050000020004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 2">
  <p:cSld name="CUSTOM_4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body" idx="1"/>
          </p:nvPr>
        </p:nvSpPr>
        <p:spPr>
          <a:xfrm>
            <a:off x="627350" y="1217226"/>
            <a:ext cx="3870600" cy="34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aleway SemiBold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type="title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type="body" idx="2"/>
          </p:nvPr>
        </p:nvSpPr>
        <p:spPr>
          <a:xfrm>
            <a:off x="4447125" y="1299429"/>
            <a:ext cx="4110600" cy="33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aleway SemiBold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973748" y="616200"/>
            <a:ext cx="3554400" cy="112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1" name="Google Shape;131;p22"/>
          <p:cNvSpPr txBox="1"/>
          <p:nvPr>
            <p:ph type="subTitle" idx="1"/>
          </p:nvPr>
        </p:nvSpPr>
        <p:spPr>
          <a:xfrm>
            <a:off x="973748" y="1629977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2" name="Google Shape;132;p22"/>
          <p:cNvSpPr txBox="1"/>
          <p:nvPr/>
        </p:nvSpPr>
        <p:spPr>
          <a:xfrm>
            <a:off x="973749" y="3641300"/>
            <a:ext cx="33597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CREDITS: This presentation template was created by </a:t>
            </a:r>
            <a:r>
              <a:rPr lang="en-GB" sz="1100">
                <a:solidFill>
                  <a:schemeClr val="dk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2"/>
              </a:rPr>
              <a:t>Slidesgo</a:t>
            </a:r>
            <a:r>
              <a:rPr lang="en-GB" sz="11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, including icons by </a:t>
            </a:r>
            <a:r>
              <a:rPr lang="en-GB" sz="1100">
                <a:solidFill>
                  <a:schemeClr val="dk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3"/>
              </a:rPr>
              <a:t>Flaticon</a:t>
            </a:r>
            <a:r>
              <a:rPr lang="en-GB" sz="11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, and infographics &amp; images by </a:t>
            </a:r>
            <a:r>
              <a:rPr lang="en-GB" sz="1100">
                <a:solidFill>
                  <a:schemeClr val="dk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4"/>
              </a:rPr>
              <a:t>Freepik</a:t>
            </a:r>
            <a:endParaRPr sz="11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">
  <p:cSld name="CUSTOM_6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23"/>
          <p:cNvGrpSpPr/>
          <p:nvPr/>
        </p:nvGrpSpPr>
        <p:grpSpPr>
          <a:xfrm>
            <a:off x="224400" y="196550"/>
            <a:ext cx="4441759" cy="1681283"/>
            <a:chOff x="688427" y="376398"/>
            <a:chExt cx="3491400" cy="1321452"/>
          </a:xfrm>
        </p:grpSpPr>
        <p:sp>
          <p:nvSpPr>
            <p:cNvPr id="135" name="Google Shape;135;p23"/>
            <p:cNvSpPr/>
            <p:nvPr/>
          </p:nvSpPr>
          <p:spPr>
            <a:xfrm rot="10800000">
              <a:off x="931700" y="1206450"/>
              <a:ext cx="491400" cy="49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" name="Google Shape;136;p23"/>
            <p:cNvSpPr/>
            <p:nvPr/>
          </p:nvSpPr>
          <p:spPr>
            <a:xfrm>
              <a:off x="688427" y="376398"/>
              <a:ext cx="3491400" cy="957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7" name="Google Shape;137;p23"/>
          <p:cNvSpPr txBox="1"/>
          <p:nvPr>
            <p:ph type="title"/>
          </p:nvPr>
        </p:nvSpPr>
        <p:spPr>
          <a:xfrm>
            <a:off x="656599" y="540000"/>
            <a:ext cx="3070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subTitle" idx="1"/>
          </p:nvPr>
        </p:nvSpPr>
        <p:spPr>
          <a:xfrm>
            <a:off x="5478450" y="2391650"/>
            <a:ext cx="2891400" cy="22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" name="Google Shape;17;p4"/>
          <p:cNvSpPr txBox="1"/>
          <p:nvPr>
            <p:ph type="subTitle" idx="2"/>
          </p:nvPr>
        </p:nvSpPr>
        <p:spPr>
          <a:xfrm>
            <a:off x="6423750" y="1664475"/>
            <a:ext cx="1946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 panose="02010303040201060303"/>
              <a:buNone/>
              <a:defRPr sz="3000" b="1">
                <a:solidFill>
                  <a:schemeClr val="accent1"/>
                </a:solidFill>
                <a:latin typeface="Red Hat Display" panose="02010303040201060303"/>
                <a:ea typeface="Red Hat Display" panose="02010303040201060303"/>
                <a:cs typeface="Red Hat Display" panose="02010303040201060303"/>
                <a:sym typeface="Red Hat Display" panose="020103030402010603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 panose="02010303040201060303"/>
              <a:buNone/>
              <a:defRPr sz="1000" b="1">
                <a:solidFill>
                  <a:schemeClr val="accent1"/>
                </a:solidFill>
                <a:latin typeface="Red Hat Display" panose="02010303040201060303"/>
                <a:ea typeface="Red Hat Display" panose="02010303040201060303"/>
                <a:cs typeface="Red Hat Display" panose="02010303040201060303"/>
                <a:sym typeface="Red Hat Display" panose="020103030402010603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 panose="02010303040201060303"/>
              <a:buNone/>
              <a:defRPr sz="1000" b="1">
                <a:solidFill>
                  <a:schemeClr val="accent1"/>
                </a:solidFill>
                <a:latin typeface="Red Hat Display" panose="02010303040201060303"/>
                <a:ea typeface="Red Hat Display" panose="02010303040201060303"/>
                <a:cs typeface="Red Hat Display" panose="02010303040201060303"/>
                <a:sym typeface="Red Hat Display" panose="020103030402010603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 panose="02010303040201060303"/>
              <a:buNone/>
              <a:defRPr sz="1000" b="1">
                <a:solidFill>
                  <a:schemeClr val="accent1"/>
                </a:solidFill>
                <a:latin typeface="Red Hat Display" panose="02010303040201060303"/>
                <a:ea typeface="Red Hat Display" panose="02010303040201060303"/>
                <a:cs typeface="Red Hat Display" panose="02010303040201060303"/>
                <a:sym typeface="Red Hat Display" panose="020103030402010603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 panose="02010303040201060303"/>
              <a:buNone/>
              <a:defRPr sz="1000" b="1">
                <a:solidFill>
                  <a:schemeClr val="accent1"/>
                </a:solidFill>
                <a:latin typeface="Red Hat Display" panose="02010303040201060303"/>
                <a:ea typeface="Red Hat Display" panose="02010303040201060303"/>
                <a:cs typeface="Red Hat Display" panose="02010303040201060303"/>
                <a:sym typeface="Red Hat Display" panose="020103030402010603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 panose="02010303040201060303"/>
              <a:buNone/>
              <a:defRPr sz="1000" b="1">
                <a:solidFill>
                  <a:schemeClr val="accent1"/>
                </a:solidFill>
                <a:latin typeface="Red Hat Display" panose="02010303040201060303"/>
                <a:ea typeface="Red Hat Display" panose="02010303040201060303"/>
                <a:cs typeface="Red Hat Display" panose="02010303040201060303"/>
                <a:sym typeface="Red Hat Display" panose="020103030402010603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 panose="02010303040201060303"/>
              <a:buNone/>
              <a:defRPr sz="1000" b="1">
                <a:solidFill>
                  <a:schemeClr val="accent1"/>
                </a:solidFill>
                <a:latin typeface="Red Hat Display" panose="02010303040201060303"/>
                <a:ea typeface="Red Hat Display" panose="02010303040201060303"/>
                <a:cs typeface="Red Hat Display" panose="02010303040201060303"/>
                <a:sym typeface="Red Hat Display" panose="020103030402010603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 panose="02010303040201060303"/>
              <a:buNone/>
              <a:defRPr sz="1000" b="1">
                <a:solidFill>
                  <a:schemeClr val="accent1"/>
                </a:solidFill>
                <a:latin typeface="Red Hat Display" panose="02010303040201060303"/>
                <a:ea typeface="Red Hat Display" panose="02010303040201060303"/>
                <a:cs typeface="Red Hat Display" panose="02010303040201060303"/>
                <a:sym typeface="Red Hat Display" panose="020103030402010603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 panose="02010303040201060303"/>
              <a:buNone/>
              <a:defRPr sz="1000" b="1">
                <a:solidFill>
                  <a:schemeClr val="accent1"/>
                </a:solidFill>
                <a:latin typeface="Red Hat Display" panose="02010303040201060303"/>
                <a:ea typeface="Red Hat Display" panose="02010303040201060303"/>
                <a:cs typeface="Red Hat Display" panose="02010303040201060303"/>
                <a:sym typeface="Red Hat Display" panose="02010303040201060303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ctrTitle"/>
          </p:nvPr>
        </p:nvSpPr>
        <p:spPr>
          <a:xfrm>
            <a:off x="970625" y="2419169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sz="1800" b="0">
                <a:latin typeface="Maven Pro SemiBold"/>
                <a:ea typeface="Maven Pro SemiBold"/>
                <a:cs typeface="Maven Pro SemiBold"/>
                <a:sym typeface="Maven Pro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sz="1800" b="0">
                <a:latin typeface="Maven Pro SemiBold"/>
                <a:ea typeface="Maven Pro SemiBold"/>
                <a:cs typeface="Maven Pro SemiBold"/>
                <a:sym typeface="Maven Pro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sz="1800" b="0">
                <a:latin typeface="Maven Pro SemiBold"/>
                <a:ea typeface="Maven Pro SemiBold"/>
                <a:cs typeface="Maven Pro SemiBold"/>
                <a:sym typeface="Maven Pro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sz="1800" b="0">
                <a:latin typeface="Maven Pro SemiBold"/>
                <a:ea typeface="Maven Pro SemiBold"/>
                <a:cs typeface="Maven Pro SemiBold"/>
                <a:sym typeface="Maven Pro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sz="1800" b="0">
                <a:latin typeface="Maven Pro SemiBold"/>
                <a:ea typeface="Maven Pro SemiBold"/>
                <a:cs typeface="Maven Pro SemiBold"/>
                <a:sym typeface="Maven Pro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sz="1800" b="0">
                <a:latin typeface="Maven Pro SemiBold"/>
                <a:ea typeface="Maven Pro SemiBold"/>
                <a:cs typeface="Maven Pro SemiBold"/>
                <a:sym typeface="Maven Pro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sz="1800" b="0">
                <a:latin typeface="Maven Pro SemiBold"/>
                <a:ea typeface="Maven Pro SemiBold"/>
                <a:cs typeface="Maven Pro SemiBold"/>
                <a:sym typeface="Maven Pro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sz="1800" b="0">
                <a:latin typeface="Maven Pro SemiBold"/>
                <a:ea typeface="Maven Pro SemiBold"/>
                <a:cs typeface="Maven Pro SemiBold"/>
                <a:sym typeface="Maven Pro SemiBold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type="subTitle" idx="1"/>
          </p:nvPr>
        </p:nvSpPr>
        <p:spPr>
          <a:xfrm>
            <a:off x="971762" y="2878650"/>
            <a:ext cx="2721300" cy="13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" name="Google Shape;22;p5"/>
          <p:cNvSpPr txBox="1"/>
          <p:nvPr>
            <p:ph type="ctrTitle" idx="2"/>
          </p:nvPr>
        </p:nvSpPr>
        <p:spPr>
          <a:xfrm>
            <a:off x="6289800" y="718687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sz="1800" b="0">
                <a:latin typeface="Maven Pro SemiBold"/>
                <a:ea typeface="Maven Pro SemiBold"/>
                <a:cs typeface="Maven Pro SemiBold"/>
                <a:sym typeface="Maven Pro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sz="1800" b="0">
                <a:latin typeface="Maven Pro SemiBold"/>
                <a:ea typeface="Maven Pro SemiBold"/>
                <a:cs typeface="Maven Pro SemiBold"/>
                <a:sym typeface="Maven Pro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sz="1800" b="0">
                <a:latin typeface="Maven Pro SemiBold"/>
                <a:ea typeface="Maven Pro SemiBold"/>
                <a:cs typeface="Maven Pro SemiBold"/>
                <a:sym typeface="Maven Pro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sz="1800" b="0">
                <a:latin typeface="Maven Pro SemiBold"/>
                <a:ea typeface="Maven Pro SemiBold"/>
                <a:cs typeface="Maven Pro SemiBold"/>
                <a:sym typeface="Maven Pro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sz="1800" b="0">
                <a:latin typeface="Maven Pro SemiBold"/>
                <a:ea typeface="Maven Pro SemiBold"/>
                <a:cs typeface="Maven Pro SemiBold"/>
                <a:sym typeface="Maven Pro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sz="1800" b="0">
                <a:latin typeface="Maven Pro SemiBold"/>
                <a:ea typeface="Maven Pro SemiBold"/>
                <a:cs typeface="Maven Pro SemiBold"/>
                <a:sym typeface="Maven Pro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sz="1800" b="0">
                <a:latin typeface="Maven Pro SemiBold"/>
                <a:ea typeface="Maven Pro SemiBold"/>
                <a:cs typeface="Maven Pro SemiBold"/>
                <a:sym typeface="Maven Pro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sz="1800" b="0">
                <a:latin typeface="Maven Pro SemiBold"/>
                <a:ea typeface="Maven Pro SemiBold"/>
                <a:cs typeface="Maven Pro SemiBold"/>
                <a:sym typeface="Maven Pro SemiBold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type="subTitle" idx="3"/>
          </p:nvPr>
        </p:nvSpPr>
        <p:spPr>
          <a:xfrm>
            <a:off x="5516938" y="1174431"/>
            <a:ext cx="2655300" cy="13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ctrTitle"/>
          </p:nvPr>
        </p:nvSpPr>
        <p:spPr>
          <a:xfrm>
            <a:off x="640900" y="2249400"/>
            <a:ext cx="27384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sz="1800" b="0">
                <a:latin typeface="Maven Pro SemiBold"/>
                <a:ea typeface="Maven Pro SemiBold"/>
                <a:cs typeface="Maven Pro SemiBold"/>
                <a:sym typeface="Maven Pro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sz="1800" b="0">
                <a:latin typeface="Maven Pro SemiBold"/>
                <a:ea typeface="Maven Pro SemiBold"/>
                <a:cs typeface="Maven Pro SemiBold"/>
                <a:sym typeface="Maven Pro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sz="1800" b="0">
                <a:latin typeface="Maven Pro SemiBold"/>
                <a:ea typeface="Maven Pro SemiBold"/>
                <a:cs typeface="Maven Pro SemiBold"/>
                <a:sym typeface="Maven Pro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sz="1800" b="0">
                <a:latin typeface="Maven Pro SemiBold"/>
                <a:ea typeface="Maven Pro SemiBold"/>
                <a:cs typeface="Maven Pro SemiBold"/>
                <a:sym typeface="Maven Pro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sz="1800" b="0">
                <a:latin typeface="Maven Pro SemiBold"/>
                <a:ea typeface="Maven Pro SemiBold"/>
                <a:cs typeface="Maven Pro SemiBold"/>
                <a:sym typeface="Maven Pro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sz="1800" b="0">
                <a:latin typeface="Maven Pro SemiBold"/>
                <a:ea typeface="Maven Pro SemiBold"/>
                <a:cs typeface="Maven Pro SemiBold"/>
                <a:sym typeface="Maven Pro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sz="1800" b="0">
                <a:latin typeface="Maven Pro SemiBold"/>
                <a:ea typeface="Maven Pro SemiBold"/>
                <a:cs typeface="Maven Pro SemiBold"/>
                <a:sym typeface="Maven Pro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sz="1800" b="0">
                <a:latin typeface="Maven Pro SemiBold"/>
                <a:ea typeface="Maven Pro SemiBold"/>
                <a:cs typeface="Maven Pro SemiBold"/>
                <a:sym typeface="Maven Pro SemiBold"/>
              </a:defRPr>
            </a:lvl9pPr>
          </a:lstStyle>
          <a:p/>
        </p:txBody>
      </p:sp>
      <p:sp>
        <p:nvSpPr>
          <p:cNvPr id="28" name="Google Shape;28;p7"/>
          <p:cNvSpPr txBox="1"/>
          <p:nvPr>
            <p:ph type="subTitle" idx="1"/>
          </p:nvPr>
        </p:nvSpPr>
        <p:spPr>
          <a:xfrm>
            <a:off x="5651899" y="1490100"/>
            <a:ext cx="2517300" cy="21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2282625" y="1503600"/>
            <a:ext cx="6267600" cy="21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9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3" name="Google Shape;33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" name="Google Shape;34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body" idx="1"/>
          </p:nvPr>
        </p:nvSpPr>
        <p:spPr>
          <a:xfrm>
            <a:off x="2101350" y="2549013"/>
            <a:ext cx="13659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accent1"/>
                </a:solidFill>
              </a:defRPr>
            </a:lvl1pPr>
          </a:lstStyle>
          <a:p/>
        </p:txBody>
      </p:sp>
      <p:sp>
        <p:nvSpPr>
          <p:cNvPr id="37" name="Google Shape;37;p10"/>
          <p:cNvSpPr txBox="1"/>
          <p:nvPr>
            <p:ph type="title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 panose="02010303040201060303"/>
              <a:buNone/>
              <a:defRPr sz="2800" b="1">
                <a:solidFill>
                  <a:schemeClr val="dk1"/>
                </a:solidFill>
                <a:latin typeface="Red Hat Display" panose="02010303040201060303"/>
                <a:ea typeface="Red Hat Display" panose="02010303040201060303"/>
                <a:cs typeface="Red Hat Display" panose="02010303040201060303"/>
                <a:sym typeface="Red Hat Display" panose="020103030402010603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 panose="02010303040201060303"/>
              <a:buNone/>
              <a:defRPr sz="2800" b="1">
                <a:solidFill>
                  <a:schemeClr val="dk1"/>
                </a:solidFill>
                <a:latin typeface="Red Hat Display" panose="02010303040201060303"/>
                <a:ea typeface="Red Hat Display" panose="02010303040201060303"/>
                <a:cs typeface="Red Hat Display" panose="02010303040201060303"/>
                <a:sym typeface="Red Hat Display" panose="02010303040201060303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 panose="02010303040201060303"/>
              <a:buNone/>
              <a:defRPr sz="2800" b="1">
                <a:solidFill>
                  <a:schemeClr val="dk1"/>
                </a:solidFill>
                <a:latin typeface="Red Hat Display" panose="02010303040201060303"/>
                <a:ea typeface="Red Hat Display" panose="02010303040201060303"/>
                <a:cs typeface="Red Hat Display" panose="02010303040201060303"/>
                <a:sym typeface="Red Hat Display" panose="02010303040201060303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 panose="02010303040201060303"/>
              <a:buNone/>
              <a:defRPr sz="2800" b="1">
                <a:solidFill>
                  <a:schemeClr val="dk1"/>
                </a:solidFill>
                <a:latin typeface="Red Hat Display" panose="02010303040201060303"/>
                <a:ea typeface="Red Hat Display" panose="02010303040201060303"/>
                <a:cs typeface="Red Hat Display" panose="02010303040201060303"/>
                <a:sym typeface="Red Hat Display" panose="02010303040201060303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 panose="02010303040201060303"/>
              <a:buNone/>
              <a:defRPr sz="2800" b="1">
                <a:solidFill>
                  <a:schemeClr val="dk1"/>
                </a:solidFill>
                <a:latin typeface="Red Hat Display" panose="02010303040201060303"/>
                <a:ea typeface="Red Hat Display" panose="02010303040201060303"/>
                <a:cs typeface="Red Hat Display" panose="02010303040201060303"/>
                <a:sym typeface="Red Hat Display" panose="02010303040201060303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 panose="02010303040201060303"/>
              <a:buNone/>
              <a:defRPr sz="2800" b="1">
                <a:solidFill>
                  <a:schemeClr val="dk1"/>
                </a:solidFill>
                <a:latin typeface="Red Hat Display" panose="02010303040201060303"/>
                <a:ea typeface="Red Hat Display" panose="02010303040201060303"/>
                <a:cs typeface="Red Hat Display" panose="02010303040201060303"/>
                <a:sym typeface="Red Hat Display" panose="02010303040201060303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 panose="02010303040201060303"/>
              <a:buNone/>
              <a:defRPr sz="2800" b="1">
                <a:solidFill>
                  <a:schemeClr val="dk1"/>
                </a:solidFill>
                <a:latin typeface="Red Hat Display" panose="02010303040201060303"/>
                <a:ea typeface="Red Hat Display" panose="02010303040201060303"/>
                <a:cs typeface="Red Hat Display" panose="02010303040201060303"/>
                <a:sym typeface="Red Hat Display" panose="02010303040201060303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 panose="02010303040201060303"/>
              <a:buNone/>
              <a:defRPr sz="2800" b="1">
                <a:solidFill>
                  <a:schemeClr val="dk1"/>
                </a:solidFill>
                <a:latin typeface="Red Hat Display" panose="02010303040201060303"/>
                <a:ea typeface="Red Hat Display" panose="02010303040201060303"/>
                <a:cs typeface="Red Hat Display" panose="02010303040201060303"/>
                <a:sym typeface="Red Hat Display" panose="02010303040201060303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 panose="02010303040201060303"/>
              <a:buNone/>
              <a:defRPr sz="2800" b="1">
                <a:solidFill>
                  <a:schemeClr val="dk1"/>
                </a:solidFill>
                <a:latin typeface="Red Hat Display" panose="02010303040201060303"/>
                <a:ea typeface="Red Hat Display" panose="02010303040201060303"/>
                <a:cs typeface="Red Hat Display" panose="02010303040201060303"/>
                <a:sym typeface="Red Hat Display" panose="02010303040201060303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25"/>
          <p:cNvGrpSpPr/>
          <p:nvPr/>
        </p:nvGrpSpPr>
        <p:grpSpPr>
          <a:xfrm>
            <a:off x="3549476" y="453925"/>
            <a:ext cx="5263228" cy="2164683"/>
            <a:chOff x="2812355" y="780248"/>
            <a:chExt cx="5955900" cy="3496500"/>
          </a:xfrm>
        </p:grpSpPr>
        <p:sp>
          <p:nvSpPr>
            <p:cNvPr id="144" name="Google Shape;144;p25"/>
            <p:cNvSpPr/>
            <p:nvPr/>
          </p:nvSpPr>
          <p:spPr>
            <a:xfrm>
              <a:off x="3493354" y="780248"/>
              <a:ext cx="5274900" cy="3496500"/>
            </a:xfrm>
            <a:prstGeom prst="rect">
              <a:avLst/>
            </a:prstGeom>
            <a:solidFill>
              <a:srgbClr val="F4AA9E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" name="Google Shape;145;p25"/>
            <p:cNvSpPr/>
            <p:nvPr/>
          </p:nvSpPr>
          <p:spPr>
            <a:xfrm rot="10800000">
              <a:off x="2812355" y="1068373"/>
              <a:ext cx="681000" cy="1297200"/>
            </a:xfrm>
            <a:prstGeom prst="rtTriangle">
              <a:avLst/>
            </a:prstGeom>
            <a:solidFill>
              <a:srgbClr val="F4AA9E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6" name="Google Shape;146;p25"/>
          <p:cNvSpPr txBox="1"/>
          <p:nvPr>
            <p:ph type="ctrTitle"/>
          </p:nvPr>
        </p:nvSpPr>
        <p:spPr>
          <a:xfrm>
            <a:off x="3863750" y="188450"/>
            <a:ext cx="4725900" cy="227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Home Rental App </a:t>
            </a:r>
            <a:endParaRPr lang="en-GB"/>
          </a:p>
        </p:txBody>
      </p:sp>
      <p:sp>
        <p:nvSpPr>
          <p:cNvPr id="147" name="Google Shape;147;p25"/>
          <p:cNvSpPr txBox="1"/>
          <p:nvPr>
            <p:ph type="subTitle" idx="1"/>
          </p:nvPr>
        </p:nvSpPr>
        <p:spPr>
          <a:xfrm>
            <a:off x="5417185" y="2193290"/>
            <a:ext cx="3285490" cy="3994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Using MERN STACK </a:t>
            </a:r>
            <a:endParaRPr lang="en-US" altLang="en-GB" sz="24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 sz="24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endParaRPr lang="en-GB" sz="24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48" name="Google Shape;148;p25"/>
          <p:cNvGrpSpPr/>
          <p:nvPr/>
        </p:nvGrpSpPr>
        <p:grpSpPr>
          <a:xfrm>
            <a:off x="695014" y="262321"/>
            <a:ext cx="4423432" cy="4660794"/>
            <a:chOff x="235875" y="683625"/>
            <a:chExt cx="747050" cy="787150"/>
          </a:xfrm>
        </p:grpSpPr>
        <p:sp>
          <p:nvSpPr>
            <p:cNvPr id="149" name="Google Shape;149;p25"/>
            <p:cNvSpPr/>
            <p:nvPr/>
          </p:nvSpPr>
          <p:spPr>
            <a:xfrm>
              <a:off x="716450" y="1024050"/>
              <a:ext cx="13600" cy="31325"/>
            </a:xfrm>
            <a:custGeom>
              <a:avLst/>
              <a:gdLst/>
              <a:ahLst/>
              <a:cxnLst/>
              <a:rect l="l" t="t" r="r" b="b"/>
              <a:pathLst>
                <a:path w="544" h="1253" extrusionOk="0">
                  <a:moveTo>
                    <a:pt x="128" y="1"/>
                  </a:moveTo>
                  <a:cubicBezTo>
                    <a:pt x="86" y="1"/>
                    <a:pt x="45" y="3"/>
                    <a:pt x="5" y="8"/>
                  </a:cubicBezTo>
                  <a:lnTo>
                    <a:pt x="1" y="1161"/>
                  </a:lnTo>
                  <a:cubicBezTo>
                    <a:pt x="41" y="1156"/>
                    <a:pt x="83" y="1153"/>
                    <a:pt x="124" y="1153"/>
                  </a:cubicBezTo>
                  <a:cubicBezTo>
                    <a:pt x="274" y="1153"/>
                    <a:pt x="424" y="1186"/>
                    <a:pt x="539" y="1252"/>
                  </a:cubicBezTo>
                  <a:lnTo>
                    <a:pt x="543" y="101"/>
                  </a:lnTo>
                  <a:cubicBezTo>
                    <a:pt x="427" y="34"/>
                    <a:pt x="277" y="1"/>
                    <a:pt x="128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" name="Google Shape;150;p25"/>
            <p:cNvSpPr/>
            <p:nvPr/>
          </p:nvSpPr>
          <p:spPr>
            <a:xfrm>
              <a:off x="709200" y="1024250"/>
              <a:ext cx="7400" cy="31125"/>
            </a:xfrm>
            <a:custGeom>
              <a:avLst/>
              <a:gdLst/>
              <a:ahLst/>
              <a:cxnLst/>
              <a:rect l="l" t="t" r="r" b="b"/>
              <a:pathLst>
                <a:path w="296" h="1245" extrusionOk="0">
                  <a:moveTo>
                    <a:pt x="295" y="0"/>
                  </a:moveTo>
                  <a:cubicBezTo>
                    <a:pt x="192" y="12"/>
                    <a:pt x="94" y="42"/>
                    <a:pt x="4" y="93"/>
                  </a:cubicBezTo>
                  <a:lnTo>
                    <a:pt x="1" y="1244"/>
                  </a:lnTo>
                  <a:cubicBezTo>
                    <a:pt x="91" y="1195"/>
                    <a:pt x="189" y="1163"/>
                    <a:pt x="291" y="1153"/>
                  </a:cubicBezTo>
                  <a:lnTo>
                    <a:pt x="295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" name="Google Shape;151;p25"/>
            <p:cNvSpPr/>
            <p:nvPr/>
          </p:nvSpPr>
          <p:spPr>
            <a:xfrm>
              <a:off x="729900" y="1026550"/>
              <a:ext cx="68975" cy="68575"/>
            </a:xfrm>
            <a:custGeom>
              <a:avLst/>
              <a:gdLst/>
              <a:ahLst/>
              <a:cxnLst/>
              <a:rect l="l" t="t" r="r" b="b"/>
              <a:pathLst>
                <a:path w="2759" h="2743" extrusionOk="0">
                  <a:moveTo>
                    <a:pt x="5" y="1"/>
                  </a:moveTo>
                  <a:lnTo>
                    <a:pt x="1" y="1152"/>
                  </a:lnTo>
                  <a:lnTo>
                    <a:pt x="2756" y="2743"/>
                  </a:lnTo>
                  <a:lnTo>
                    <a:pt x="2759" y="159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" name="Google Shape;152;p25"/>
            <p:cNvSpPr/>
            <p:nvPr/>
          </p:nvSpPr>
          <p:spPr>
            <a:xfrm>
              <a:off x="879200" y="1116475"/>
              <a:ext cx="6550" cy="32525"/>
            </a:xfrm>
            <a:custGeom>
              <a:avLst/>
              <a:gdLst/>
              <a:ahLst/>
              <a:cxnLst/>
              <a:rect l="l" t="t" r="r" b="b"/>
              <a:pathLst>
                <a:path w="262" h="1301" extrusionOk="0">
                  <a:moveTo>
                    <a:pt x="261" y="0"/>
                  </a:moveTo>
                  <a:lnTo>
                    <a:pt x="4" y="149"/>
                  </a:lnTo>
                  <a:lnTo>
                    <a:pt x="0" y="1301"/>
                  </a:lnTo>
                  <a:lnTo>
                    <a:pt x="258" y="1151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" name="Google Shape;153;p25"/>
            <p:cNvSpPr/>
            <p:nvPr/>
          </p:nvSpPr>
          <p:spPr>
            <a:xfrm>
              <a:off x="875200" y="1120200"/>
              <a:ext cx="4125" cy="30075"/>
            </a:xfrm>
            <a:custGeom>
              <a:avLst/>
              <a:gdLst/>
              <a:ahLst/>
              <a:cxnLst/>
              <a:rect l="l" t="t" r="r" b="b"/>
              <a:pathLst>
                <a:path w="165" h="1203" extrusionOk="0">
                  <a:moveTo>
                    <a:pt x="164" y="0"/>
                  </a:moveTo>
                  <a:cubicBezTo>
                    <a:pt x="114" y="27"/>
                    <a:pt x="60" y="44"/>
                    <a:pt x="3" y="51"/>
                  </a:cubicBezTo>
                  <a:lnTo>
                    <a:pt x="1" y="1203"/>
                  </a:lnTo>
                  <a:cubicBezTo>
                    <a:pt x="56" y="1197"/>
                    <a:pt x="111" y="1179"/>
                    <a:pt x="160" y="1152"/>
                  </a:cubicBezTo>
                  <a:lnTo>
                    <a:pt x="164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" name="Google Shape;154;p25"/>
            <p:cNvSpPr/>
            <p:nvPr/>
          </p:nvSpPr>
          <p:spPr>
            <a:xfrm>
              <a:off x="867850" y="1120200"/>
              <a:ext cx="7450" cy="30175"/>
            </a:xfrm>
            <a:custGeom>
              <a:avLst/>
              <a:gdLst/>
              <a:ahLst/>
              <a:cxnLst/>
              <a:rect l="l" t="t" r="r" b="b"/>
              <a:pathLst>
                <a:path w="298" h="1207" extrusionOk="0">
                  <a:moveTo>
                    <a:pt x="3" y="0"/>
                  </a:moveTo>
                  <a:lnTo>
                    <a:pt x="0" y="1153"/>
                  </a:lnTo>
                  <a:cubicBezTo>
                    <a:pt x="62" y="1189"/>
                    <a:pt x="143" y="1207"/>
                    <a:pt x="225" y="1207"/>
                  </a:cubicBezTo>
                  <a:cubicBezTo>
                    <a:pt x="248" y="1207"/>
                    <a:pt x="272" y="1205"/>
                    <a:pt x="295" y="1203"/>
                  </a:cubicBezTo>
                  <a:lnTo>
                    <a:pt x="297" y="51"/>
                  </a:lnTo>
                  <a:lnTo>
                    <a:pt x="297" y="51"/>
                  </a:lnTo>
                  <a:cubicBezTo>
                    <a:pt x="276" y="54"/>
                    <a:pt x="254" y="55"/>
                    <a:pt x="232" y="55"/>
                  </a:cubicBezTo>
                  <a:cubicBezTo>
                    <a:pt x="149" y="55"/>
                    <a:pt x="66" y="37"/>
                    <a:pt x="3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" name="Google Shape;155;p25"/>
            <p:cNvSpPr/>
            <p:nvPr/>
          </p:nvSpPr>
          <p:spPr>
            <a:xfrm>
              <a:off x="885650" y="1116475"/>
              <a:ext cx="68925" cy="68575"/>
            </a:xfrm>
            <a:custGeom>
              <a:avLst/>
              <a:gdLst/>
              <a:ahLst/>
              <a:cxnLst/>
              <a:rect l="l" t="t" r="r" b="b"/>
              <a:pathLst>
                <a:path w="2757" h="2743" extrusionOk="0">
                  <a:moveTo>
                    <a:pt x="3" y="0"/>
                  </a:moveTo>
                  <a:lnTo>
                    <a:pt x="0" y="1151"/>
                  </a:lnTo>
                  <a:lnTo>
                    <a:pt x="2754" y="2742"/>
                  </a:lnTo>
                  <a:lnTo>
                    <a:pt x="2757" y="158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" name="Google Shape;156;p25"/>
            <p:cNvSpPr/>
            <p:nvPr/>
          </p:nvSpPr>
          <p:spPr>
            <a:xfrm>
              <a:off x="954475" y="1156200"/>
              <a:ext cx="4450" cy="34900"/>
            </a:xfrm>
            <a:custGeom>
              <a:avLst/>
              <a:gdLst/>
              <a:ahLst/>
              <a:cxnLst/>
              <a:rect l="l" t="t" r="r" b="b"/>
              <a:pathLst>
                <a:path w="178" h="1396" extrusionOk="0">
                  <a:moveTo>
                    <a:pt x="4" y="0"/>
                  </a:moveTo>
                  <a:lnTo>
                    <a:pt x="1" y="1153"/>
                  </a:lnTo>
                  <a:cubicBezTo>
                    <a:pt x="117" y="1220"/>
                    <a:pt x="173" y="1308"/>
                    <a:pt x="173" y="1395"/>
                  </a:cubicBezTo>
                  <a:lnTo>
                    <a:pt x="178" y="242"/>
                  </a:lnTo>
                  <a:cubicBezTo>
                    <a:pt x="178" y="155"/>
                    <a:pt x="120" y="67"/>
                    <a:pt x="4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" name="Google Shape;157;p25"/>
            <p:cNvSpPr/>
            <p:nvPr/>
          </p:nvSpPr>
          <p:spPr>
            <a:xfrm>
              <a:off x="957250" y="1162250"/>
              <a:ext cx="1675" cy="32625"/>
            </a:xfrm>
            <a:custGeom>
              <a:avLst/>
              <a:gdLst/>
              <a:ahLst/>
              <a:cxnLst/>
              <a:rect l="l" t="t" r="r" b="b"/>
              <a:pathLst>
                <a:path w="67" h="1305" extrusionOk="0">
                  <a:moveTo>
                    <a:pt x="67" y="0"/>
                  </a:moveTo>
                  <a:cubicBezTo>
                    <a:pt x="65" y="57"/>
                    <a:pt x="42" y="111"/>
                    <a:pt x="4" y="153"/>
                  </a:cubicBezTo>
                  <a:lnTo>
                    <a:pt x="0" y="1304"/>
                  </a:lnTo>
                  <a:cubicBezTo>
                    <a:pt x="39" y="1263"/>
                    <a:pt x="61" y="1210"/>
                    <a:pt x="62" y="1153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" name="Google Shape;158;p25"/>
            <p:cNvSpPr/>
            <p:nvPr/>
          </p:nvSpPr>
          <p:spPr>
            <a:xfrm>
              <a:off x="957250" y="1162250"/>
              <a:ext cx="1675" cy="32625"/>
            </a:xfrm>
            <a:custGeom>
              <a:avLst/>
              <a:gdLst/>
              <a:ahLst/>
              <a:cxnLst/>
              <a:rect l="l" t="t" r="r" b="b"/>
              <a:pathLst>
                <a:path w="67" h="1305" extrusionOk="0">
                  <a:moveTo>
                    <a:pt x="67" y="0"/>
                  </a:moveTo>
                  <a:cubicBezTo>
                    <a:pt x="65" y="57"/>
                    <a:pt x="42" y="111"/>
                    <a:pt x="4" y="153"/>
                  </a:cubicBezTo>
                  <a:lnTo>
                    <a:pt x="0" y="1304"/>
                  </a:lnTo>
                  <a:cubicBezTo>
                    <a:pt x="39" y="1263"/>
                    <a:pt x="61" y="1210"/>
                    <a:pt x="62" y="1153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" name="Google Shape;159;p25"/>
            <p:cNvSpPr/>
            <p:nvPr/>
          </p:nvSpPr>
          <p:spPr>
            <a:xfrm>
              <a:off x="957250" y="1162250"/>
              <a:ext cx="1675" cy="32625"/>
            </a:xfrm>
            <a:custGeom>
              <a:avLst/>
              <a:gdLst/>
              <a:ahLst/>
              <a:cxnLst/>
              <a:rect l="l" t="t" r="r" b="b"/>
              <a:pathLst>
                <a:path w="67" h="1305" extrusionOk="0">
                  <a:moveTo>
                    <a:pt x="67" y="0"/>
                  </a:moveTo>
                  <a:cubicBezTo>
                    <a:pt x="65" y="57"/>
                    <a:pt x="42" y="111"/>
                    <a:pt x="4" y="153"/>
                  </a:cubicBezTo>
                  <a:lnTo>
                    <a:pt x="0" y="1304"/>
                  </a:lnTo>
                  <a:cubicBezTo>
                    <a:pt x="39" y="1263"/>
                    <a:pt x="61" y="1210"/>
                    <a:pt x="62" y="1153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" name="Google Shape;160;p25"/>
            <p:cNvSpPr/>
            <p:nvPr/>
          </p:nvSpPr>
          <p:spPr>
            <a:xfrm>
              <a:off x="954550" y="1166050"/>
              <a:ext cx="2825" cy="31000"/>
            </a:xfrm>
            <a:custGeom>
              <a:avLst/>
              <a:gdLst/>
              <a:ahLst/>
              <a:cxnLst/>
              <a:rect l="l" t="t" r="r" b="b"/>
              <a:pathLst>
                <a:path w="113" h="1240" extrusionOk="0">
                  <a:moveTo>
                    <a:pt x="112" y="1"/>
                  </a:moveTo>
                  <a:lnTo>
                    <a:pt x="112" y="1"/>
                  </a:lnTo>
                  <a:cubicBezTo>
                    <a:pt x="81" y="34"/>
                    <a:pt x="44" y="65"/>
                    <a:pt x="4" y="86"/>
                  </a:cubicBezTo>
                  <a:lnTo>
                    <a:pt x="1" y="1239"/>
                  </a:lnTo>
                  <a:cubicBezTo>
                    <a:pt x="41" y="1216"/>
                    <a:pt x="78" y="1187"/>
                    <a:pt x="110" y="1152"/>
                  </a:cubicBezTo>
                  <a:lnTo>
                    <a:pt x="11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" name="Google Shape;161;p25"/>
            <p:cNvSpPr/>
            <p:nvPr/>
          </p:nvSpPr>
          <p:spPr>
            <a:xfrm>
              <a:off x="954550" y="1166050"/>
              <a:ext cx="2825" cy="31000"/>
            </a:xfrm>
            <a:custGeom>
              <a:avLst/>
              <a:gdLst/>
              <a:ahLst/>
              <a:cxnLst/>
              <a:rect l="l" t="t" r="r" b="b"/>
              <a:pathLst>
                <a:path w="113" h="1240" extrusionOk="0">
                  <a:moveTo>
                    <a:pt x="112" y="1"/>
                  </a:moveTo>
                  <a:lnTo>
                    <a:pt x="112" y="1"/>
                  </a:lnTo>
                  <a:cubicBezTo>
                    <a:pt x="81" y="34"/>
                    <a:pt x="44" y="65"/>
                    <a:pt x="4" y="86"/>
                  </a:cubicBezTo>
                  <a:lnTo>
                    <a:pt x="1" y="1239"/>
                  </a:lnTo>
                  <a:cubicBezTo>
                    <a:pt x="41" y="1216"/>
                    <a:pt x="78" y="1187"/>
                    <a:pt x="110" y="1152"/>
                  </a:cubicBezTo>
                  <a:lnTo>
                    <a:pt x="11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" name="Google Shape;162;p25"/>
            <p:cNvSpPr/>
            <p:nvPr/>
          </p:nvSpPr>
          <p:spPr>
            <a:xfrm>
              <a:off x="977950" y="1163775"/>
              <a:ext cx="2625" cy="34975"/>
            </a:xfrm>
            <a:custGeom>
              <a:avLst/>
              <a:gdLst/>
              <a:ahLst/>
              <a:cxnLst/>
              <a:rect l="l" t="t" r="r" b="b"/>
              <a:pathLst>
                <a:path w="105" h="1399" extrusionOk="0">
                  <a:moveTo>
                    <a:pt x="105" y="0"/>
                  </a:moveTo>
                  <a:lnTo>
                    <a:pt x="104" y="2"/>
                  </a:lnTo>
                  <a:lnTo>
                    <a:pt x="104" y="2"/>
                  </a:lnTo>
                  <a:cubicBezTo>
                    <a:pt x="105" y="1"/>
                    <a:pt x="105" y="1"/>
                    <a:pt x="105" y="0"/>
                  </a:cubicBezTo>
                  <a:close/>
                  <a:moveTo>
                    <a:pt x="104" y="2"/>
                  </a:moveTo>
                  <a:cubicBezTo>
                    <a:pt x="104" y="86"/>
                    <a:pt x="71" y="169"/>
                    <a:pt x="4" y="247"/>
                  </a:cubicBezTo>
                  <a:lnTo>
                    <a:pt x="0" y="1398"/>
                  </a:lnTo>
                  <a:cubicBezTo>
                    <a:pt x="68" y="1321"/>
                    <a:pt x="102" y="1237"/>
                    <a:pt x="102" y="1153"/>
                  </a:cubicBezTo>
                  <a:lnTo>
                    <a:pt x="104" y="2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" name="Google Shape;163;p25"/>
            <p:cNvSpPr/>
            <p:nvPr/>
          </p:nvSpPr>
          <p:spPr>
            <a:xfrm>
              <a:off x="973550" y="1169925"/>
              <a:ext cx="4525" cy="32325"/>
            </a:xfrm>
            <a:custGeom>
              <a:avLst/>
              <a:gdLst/>
              <a:ahLst/>
              <a:cxnLst/>
              <a:rect l="l" t="t" r="r" b="b"/>
              <a:pathLst>
                <a:path w="181" h="1293" extrusionOk="0">
                  <a:moveTo>
                    <a:pt x="180" y="1"/>
                  </a:moveTo>
                  <a:lnTo>
                    <a:pt x="180" y="1"/>
                  </a:lnTo>
                  <a:cubicBezTo>
                    <a:pt x="130" y="56"/>
                    <a:pt x="70" y="104"/>
                    <a:pt x="5" y="140"/>
                  </a:cubicBezTo>
                  <a:lnTo>
                    <a:pt x="1" y="1293"/>
                  </a:lnTo>
                  <a:cubicBezTo>
                    <a:pt x="67" y="1257"/>
                    <a:pt x="127" y="1209"/>
                    <a:pt x="176" y="1152"/>
                  </a:cubicBezTo>
                  <a:lnTo>
                    <a:pt x="18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" name="Google Shape;164;p25"/>
            <p:cNvSpPr/>
            <p:nvPr/>
          </p:nvSpPr>
          <p:spPr>
            <a:xfrm>
              <a:off x="264025" y="1026550"/>
              <a:ext cx="445275" cy="287550"/>
            </a:xfrm>
            <a:custGeom>
              <a:avLst/>
              <a:gdLst/>
              <a:ahLst/>
              <a:cxnLst/>
              <a:rect l="l" t="t" r="r" b="b"/>
              <a:pathLst>
                <a:path w="17811" h="11502" extrusionOk="0">
                  <a:moveTo>
                    <a:pt x="17811" y="1"/>
                  </a:moveTo>
                  <a:lnTo>
                    <a:pt x="4" y="10349"/>
                  </a:lnTo>
                  <a:lnTo>
                    <a:pt x="1" y="11501"/>
                  </a:lnTo>
                  <a:lnTo>
                    <a:pt x="1" y="11501"/>
                  </a:lnTo>
                  <a:lnTo>
                    <a:pt x="17808" y="1152"/>
                  </a:lnTo>
                  <a:lnTo>
                    <a:pt x="1781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" name="Google Shape;165;p25"/>
            <p:cNvSpPr/>
            <p:nvPr/>
          </p:nvSpPr>
          <p:spPr>
            <a:xfrm>
              <a:off x="259750" y="1285250"/>
              <a:ext cx="4425" cy="40775"/>
            </a:xfrm>
            <a:custGeom>
              <a:avLst/>
              <a:gdLst/>
              <a:ahLst/>
              <a:cxnLst/>
              <a:rect l="l" t="t" r="r" b="b"/>
              <a:pathLst>
                <a:path w="177" h="1631" extrusionOk="0">
                  <a:moveTo>
                    <a:pt x="175" y="1"/>
                  </a:moveTo>
                  <a:lnTo>
                    <a:pt x="175" y="1"/>
                  </a:lnTo>
                  <a:cubicBezTo>
                    <a:pt x="156" y="11"/>
                    <a:pt x="137" y="24"/>
                    <a:pt x="121" y="37"/>
                  </a:cubicBezTo>
                  <a:lnTo>
                    <a:pt x="109" y="46"/>
                  </a:lnTo>
                  <a:cubicBezTo>
                    <a:pt x="95" y="57"/>
                    <a:pt x="80" y="70"/>
                    <a:pt x="69" y="85"/>
                  </a:cubicBezTo>
                  <a:lnTo>
                    <a:pt x="66" y="86"/>
                  </a:lnTo>
                  <a:cubicBezTo>
                    <a:pt x="64" y="89"/>
                    <a:pt x="63" y="92"/>
                    <a:pt x="60" y="93"/>
                  </a:cubicBezTo>
                  <a:cubicBezTo>
                    <a:pt x="54" y="102"/>
                    <a:pt x="49" y="109"/>
                    <a:pt x="43" y="118"/>
                  </a:cubicBezTo>
                  <a:cubicBezTo>
                    <a:pt x="40" y="122"/>
                    <a:pt x="37" y="127"/>
                    <a:pt x="35" y="130"/>
                  </a:cubicBezTo>
                  <a:cubicBezTo>
                    <a:pt x="31" y="138"/>
                    <a:pt x="27" y="146"/>
                    <a:pt x="22" y="153"/>
                  </a:cubicBezTo>
                  <a:cubicBezTo>
                    <a:pt x="21" y="157"/>
                    <a:pt x="20" y="162"/>
                    <a:pt x="18" y="166"/>
                  </a:cubicBezTo>
                  <a:cubicBezTo>
                    <a:pt x="15" y="175"/>
                    <a:pt x="12" y="182"/>
                    <a:pt x="11" y="191"/>
                  </a:cubicBezTo>
                  <a:cubicBezTo>
                    <a:pt x="11" y="195"/>
                    <a:pt x="8" y="198"/>
                    <a:pt x="8" y="202"/>
                  </a:cubicBezTo>
                  <a:cubicBezTo>
                    <a:pt x="5" y="214"/>
                    <a:pt x="4" y="225"/>
                    <a:pt x="4" y="238"/>
                  </a:cubicBezTo>
                  <a:lnTo>
                    <a:pt x="1" y="1391"/>
                  </a:lnTo>
                  <a:lnTo>
                    <a:pt x="1" y="1401"/>
                  </a:lnTo>
                  <a:cubicBezTo>
                    <a:pt x="1" y="1409"/>
                    <a:pt x="1" y="1416"/>
                    <a:pt x="2" y="1423"/>
                  </a:cubicBezTo>
                  <a:cubicBezTo>
                    <a:pt x="2" y="1427"/>
                    <a:pt x="5" y="1432"/>
                    <a:pt x="6" y="1438"/>
                  </a:cubicBezTo>
                  <a:cubicBezTo>
                    <a:pt x="6" y="1443"/>
                    <a:pt x="8" y="1449"/>
                    <a:pt x="11" y="1455"/>
                  </a:cubicBezTo>
                  <a:cubicBezTo>
                    <a:pt x="12" y="1459"/>
                    <a:pt x="15" y="1465"/>
                    <a:pt x="17" y="1469"/>
                  </a:cubicBezTo>
                  <a:cubicBezTo>
                    <a:pt x="18" y="1474"/>
                    <a:pt x="21" y="1481"/>
                    <a:pt x="24" y="1487"/>
                  </a:cubicBezTo>
                  <a:cubicBezTo>
                    <a:pt x="27" y="1494"/>
                    <a:pt x="30" y="1497"/>
                    <a:pt x="33" y="1501"/>
                  </a:cubicBezTo>
                  <a:cubicBezTo>
                    <a:pt x="35" y="1506"/>
                    <a:pt x="40" y="1513"/>
                    <a:pt x="43" y="1519"/>
                  </a:cubicBezTo>
                  <a:cubicBezTo>
                    <a:pt x="78" y="1565"/>
                    <a:pt x="123" y="1603"/>
                    <a:pt x="173" y="1630"/>
                  </a:cubicBezTo>
                  <a:lnTo>
                    <a:pt x="176" y="479"/>
                  </a:lnTo>
                  <a:lnTo>
                    <a:pt x="173" y="478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" name="Google Shape;166;p25"/>
            <p:cNvSpPr/>
            <p:nvPr/>
          </p:nvSpPr>
          <p:spPr>
            <a:xfrm>
              <a:off x="259750" y="1291200"/>
              <a:ext cx="4450" cy="34900"/>
            </a:xfrm>
            <a:custGeom>
              <a:avLst/>
              <a:gdLst/>
              <a:ahLst/>
              <a:cxnLst/>
              <a:rect l="l" t="t" r="r" b="b"/>
              <a:pathLst>
                <a:path w="178" h="1396" extrusionOk="0">
                  <a:moveTo>
                    <a:pt x="5" y="0"/>
                  </a:moveTo>
                  <a:lnTo>
                    <a:pt x="1" y="1153"/>
                  </a:lnTo>
                  <a:cubicBezTo>
                    <a:pt x="1" y="1240"/>
                    <a:pt x="59" y="1329"/>
                    <a:pt x="175" y="1395"/>
                  </a:cubicBezTo>
                  <a:lnTo>
                    <a:pt x="178" y="243"/>
                  </a:lnTo>
                  <a:cubicBezTo>
                    <a:pt x="62" y="176"/>
                    <a:pt x="5" y="87"/>
                    <a:pt x="5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" name="Google Shape;167;p25"/>
            <p:cNvSpPr/>
            <p:nvPr/>
          </p:nvSpPr>
          <p:spPr>
            <a:xfrm>
              <a:off x="238125" y="1289675"/>
              <a:ext cx="7075" cy="38625"/>
            </a:xfrm>
            <a:custGeom>
              <a:avLst/>
              <a:gdLst/>
              <a:ahLst/>
              <a:cxnLst/>
              <a:rect l="l" t="t" r="r" b="b"/>
              <a:pathLst>
                <a:path w="283" h="1545" extrusionOk="0">
                  <a:moveTo>
                    <a:pt x="3" y="0"/>
                  </a:moveTo>
                  <a:lnTo>
                    <a:pt x="0" y="1153"/>
                  </a:lnTo>
                  <a:cubicBezTo>
                    <a:pt x="0" y="1295"/>
                    <a:pt x="93" y="1437"/>
                    <a:pt x="280" y="1545"/>
                  </a:cubicBezTo>
                  <a:lnTo>
                    <a:pt x="283" y="392"/>
                  </a:lnTo>
                  <a:cubicBezTo>
                    <a:pt x="96" y="285"/>
                    <a:pt x="3" y="143"/>
                    <a:pt x="3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" name="Google Shape;168;p25"/>
            <p:cNvSpPr/>
            <p:nvPr/>
          </p:nvSpPr>
          <p:spPr>
            <a:xfrm>
              <a:off x="509375" y="1168200"/>
              <a:ext cx="445275" cy="287525"/>
            </a:xfrm>
            <a:custGeom>
              <a:avLst/>
              <a:gdLst/>
              <a:ahLst/>
              <a:cxnLst/>
              <a:rect l="l" t="t" r="r" b="b"/>
              <a:pathLst>
                <a:path w="17811" h="11501" extrusionOk="0">
                  <a:moveTo>
                    <a:pt x="17811" y="0"/>
                  </a:moveTo>
                  <a:lnTo>
                    <a:pt x="4" y="10349"/>
                  </a:lnTo>
                  <a:lnTo>
                    <a:pt x="1" y="11501"/>
                  </a:lnTo>
                  <a:lnTo>
                    <a:pt x="17808" y="1153"/>
                  </a:lnTo>
                  <a:lnTo>
                    <a:pt x="1781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" name="Google Shape;169;p25"/>
            <p:cNvSpPr/>
            <p:nvPr/>
          </p:nvSpPr>
          <p:spPr>
            <a:xfrm>
              <a:off x="264100" y="1297250"/>
              <a:ext cx="224675" cy="158475"/>
            </a:xfrm>
            <a:custGeom>
              <a:avLst/>
              <a:gdLst/>
              <a:ahLst/>
              <a:cxnLst/>
              <a:rect l="l" t="t" r="r" b="b"/>
              <a:pathLst>
                <a:path w="8987" h="6339" extrusionOk="0">
                  <a:moveTo>
                    <a:pt x="4" y="1"/>
                  </a:moveTo>
                  <a:lnTo>
                    <a:pt x="1" y="1153"/>
                  </a:lnTo>
                  <a:lnTo>
                    <a:pt x="8984" y="6339"/>
                  </a:lnTo>
                  <a:lnTo>
                    <a:pt x="8987" y="5187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" name="Google Shape;170;p25"/>
            <p:cNvSpPr/>
            <p:nvPr/>
          </p:nvSpPr>
          <p:spPr>
            <a:xfrm>
              <a:off x="258425" y="1038475"/>
              <a:ext cx="701950" cy="405350"/>
            </a:xfrm>
            <a:custGeom>
              <a:avLst/>
              <a:gdLst/>
              <a:ahLst/>
              <a:cxnLst/>
              <a:rect l="l" t="t" r="r" b="b"/>
              <a:pathLst>
                <a:path w="28078" h="16214" extrusionOk="0">
                  <a:moveTo>
                    <a:pt x="18448" y="1"/>
                  </a:moveTo>
                  <a:cubicBezTo>
                    <a:pt x="18298" y="1"/>
                    <a:pt x="18148" y="34"/>
                    <a:pt x="18035" y="100"/>
                  </a:cubicBezTo>
                  <a:lnTo>
                    <a:pt x="228" y="10449"/>
                  </a:lnTo>
                  <a:cubicBezTo>
                    <a:pt x="0" y="10581"/>
                    <a:pt x="0" y="10795"/>
                    <a:pt x="231" y="10929"/>
                  </a:cubicBezTo>
                  <a:lnTo>
                    <a:pt x="9214" y="16114"/>
                  </a:lnTo>
                  <a:cubicBezTo>
                    <a:pt x="9329" y="16181"/>
                    <a:pt x="9478" y="16214"/>
                    <a:pt x="9628" y="16214"/>
                  </a:cubicBezTo>
                  <a:cubicBezTo>
                    <a:pt x="9778" y="16214"/>
                    <a:pt x="9928" y="16180"/>
                    <a:pt x="10042" y="16114"/>
                  </a:cubicBezTo>
                  <a:lnTo>
                    <a:pt x="27849" y="5766"/>
                  </a:lnTo>
                  <a:cubicBezTo>
                    <a:pt x="28078" y="5633"/>
                    <a:pt x="28076" y="5418"/>
                    <a:pt x="27846" y="5286"/>
                  </a:cubicBezTo>
                  <a:lnTo>
                    <a:pt x="25091" y="3697"/>
                  </a:lnTo>
                  <a:lnTo>
                    <a:pt x="24834" y="3847"/>
                  </a:lnTo>
                  <a:cubicBezTo>
                    <a:pt x="24772" y="3883"/>
                    <a:pt x="24689" y="3901"/>
                    <a:pt x="24607" y="3901"/>
                  </a:cubicBezTo>
                  <a:cubicBezTo>
                    <a:pt x="24525" y="3901"/>
                    <a:pt x="24442" y="3883"/>
                    <a:pt x="24380" y="3847"/>
                  </a:cubicBezTo>
                  <a:lnTo>
                    <a:pt x="21361" y="2104"/>
                  </a:lnTo>
                  <a:cubicBezTo>
                    <a:pt x="21235" y="2031"/>
                    <a:pt x="21235" y="1912"/>
                    <a:pt x="21361" y="1840"/>
                  </a:cubicBezTo>
                  <a:lnTo>
                    <a:pt x="21618" y="1690"/>
                  </a:lnTo>
                  <a:lnTo>
                    <a:pt x="18864" y="100"/>
                  </a:lnTo>
                  <a:cubicBezTo>
                    <a:pt x="18748" y="34"/>
                    <a:pt x="18598" y="1"/>
                    <a:pt x="18448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" name="Google Shape;171;p25"/>
            <p:cNvSpPr/>
            <p:nvPr/>
          </p:nvSpPr>
          <p:spPr>
            <a:xfrm>
              <a:off x="338675" y="1254175"/>
              <a:ext cx="208375" cy="116950"/>
            </a:xfrm>
            <a:custGeom>
              <a:avLst/>
              <a:gdLst/>
              <a:ahLst/>
              <a:cxnLst/>
              <a:rect l="l" t="t" r="r" b="b"/>
              <a:pathLst>
                <a:path w="8335" h="4678" extrusionOk="0">
                  <a:moveTo>
                    <a:pt x="6642" y="1"/>
                  </a:moveTo>
                  <a:lnTo>
                    <a:pt x="1" y="3445"/>
                  </a:lnTo>
                  <a:cubicBezTo>
                    <a:pt x="27" y="3459"/>
                    <a:pt x="2038" y="4677"/>
                    <a:pt x="2038" y="4677"/>
                  </a:cubicBezTo>
                  <a:lnTo>
                    <a:pt x="8334" y="959"/>
                  </a:lnTo>
                  <a:lnTo>
                    <a:pt x="6642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" name="Google Shape;172;p25"/>
            <p:cNvSpPr/>
            <p:nvPr/>
          </p:nvSpPr>
          <p:spPr>
            <a:xfrm>
              <a:off x="502100" y="1426925"/>
              <a:ext cx="7375" cy="31125"/>
            </a:xfrm>
            <a:custGeom>
              <a:avLst/>
              <a:gdLst/>
              <a:ahLst/>
              <a:cxnLst/>
              <a:rect l="l" t="t" r="r" b="b"/>
              <a:pathLst>
                <a:path w="295" h="1245" extrusionOk="0">
                  <a:moveTo>
                    <a:pt x="295" y="0"/>
                  </a:moveTo>
                  <a:lnTo>
                    <a:pt x="295" y="0"/>
                  </a:lnTo>
                  <a:cubicBezTo>
                    <a:pt x="205" y="50"/>
                    <a:pt x="106" y="80"/>
                    <a:pt x="3" y="92"/>
                  </a:cubicBezTo>
                  <a:lnTo>
                    <a:pt x="0" y="1245"/>
                  </a:lnTo>
                  <a:cubicBezTo>
                    <a:pt x="103" y="1233"/>
                    <a:pt x="202" y="1203"/>
                    <a:pt x="292" y="1152"/>
                  </a:cubicBezTo>
                  <a:lnTo>
                    <a:pt x="29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" name="Google Shape;173;p25"/>
            <p:cNvSpPr/>
            <p:nvPr/>
          </p:nvSpPr>
          <p:spPr>
            <a:xfrm>
              <a:off x="488675" y="1426925"/>
              <a:ext cx="13525" cy="31325"/>
            </a:xfrm>
            <a:custGeom>
              <a:avLst/>
              <a:gdLst/>
              <a:ahLst/>
              <a:cxnLst/>
              <a:rect l="l" t="t" r="r" b="b"/>
              <a:pathLst>
                <a:path w="541" h="1253" extrusionOk="0">
                  <a:moveTo>
                    <a:pt x="4" y="0"/>
                  </a:moveTo>
                  <a:lnTo>
                    <a:pt x="1" y="1152"/>
                  </a:lnTo>
                  <a:cubicBezTo>
                    <a:pt x="116" y="1219"/>
                    <a:pt x="265" y="1252"/>
                    <a:pt x="415" y="1252"/>
                  </a:cubicBezTo>
                  <a:cubicBezTo>
                    <a:pt x="456" y="1252"/>
                    <a:pt x="497" y="1250"/>
                    <a:pt x="537" y="1245"/>
                  </a:cubicBezTo>
                  <a:lnTo>
                    <a:pt x="540" y="92"/>
                  </a:lnTo>
                  <a:lnTo>
                    <a:pt x="540" y="92"/>
                  </a:lnTo>
                  <a:cubicBezTo>
                    <a:pt x="500" y="97"/>
                    <a:pt x="459" y="99"/>
                    <a:pt x="417" y="99"/>
                  </a:cubicBezTo>
                  <a:cubicBezTo>
                    <a:pt x="268" y="99"/>
                    <a:pt x="119" y="66"/>
                    <a:pt x="4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" name="Google Shape;174;p25"/>
            <p:cNvSpPr/>
            <p:nvPr/>
          </p:nvSpPr>
          <p:spPr>
            <a:xfrm>
              <a:off x="518450" y="1173425"/>
              <a:ext cx="455225" cy="293325"/>
            </a:xfrm>
            <a:custGeom>
              <a:avLst/>
              <a:gdLst/>
              <a:ahLst/>
              <a:cxnLst/>
              <a:rect l="l" t="t" r="r" b="b"/>
              <a:pathLst>
                <a:path w="18209" h="11733" extrusionOk="0">
                  <a:moveTo>
                    <a:pt x="18209" y="0"/>
                  </a:moveTo>
                  <a:lnTo>
                    <a:pt x="5" y="10580"/>
                  </a:lnTo>
                  <a:lnTo>
                    <a:pt x="0" y="11733"/>
                  </a:lnTo>
                  <a:lnTo>
                    <a:pt x="18205" y="1153"/>
                  </a:lnTo>
                  <a:lnTo>
                    <a:pt x="18209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" name="Google Shape;175;p25"/>
            <p:cNvSpPr/>
            <p:nvPr/>
          </p:nvSpPr>
          <p:spPr>
            <a:xfrm>
              <a:off x="245100" y="1299450"/>
              <a:ext cx="239900" cy="167300"/>
            </a:xfrm>
            <a:custGeom>
              <a:avLst/>
              <a:gdLst/>
              <a:ahLst/>
              <a:cxnLst/>
              <a:rect l="l" t="t" r="r" b="b"/>
              <a:pathLst>
                <a:path w="9596" h="6692" extrusionOk="0">
                  <a:moveTo>
                    <a:pt x="4" y="1"/>
                  </a:moveTo>
                  <a:lnTo>
                    <a:pt x="1" y="1154"/>
                  </a:lnTo>
                  <a:lnTo>
                    <a:pt x="9593" y="6692"/>
                  </a:lnTo>
                  <a:lnTo>
                    <a:pt x="9596" y="5539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" name="Google Shape;176;p25"/>
            <p:cNvSpPr/>
            <p:nvPr/>
          </p:nvSpPr>
          <p:spPr>
            <a:xfrm>
              <a:off x="506675" y="1437900"/>
              <a:ext cx="11900" cy="32575"/>
            </a:xfrm>
            <a:custGeom>
              <a:avLst/>
              <a:gdLst/>
              <a:ahLst/>
              <a:cxnLst/>
              <a:rect l="l" t="t" r="r" b="b"/>
              <a:pathLst>
                <a:path w="476" h="1303" extrusionOk="0">
                  <a:moveTo>
                    <a:pt x="476" y="1"/>
                  </a:moveTo>
                  <a:lnTo>
                    <a:pt x="476" y="1"/>
                  </a:lnTo>
                  <a:cubicBezTo>
                    <a:pt x="341" y="79"/>
                    <a:pt x="177" y="128"/>
                    <a:pt x="4" y="150"/>
                  </a:cubicBezTo>
                  <a:lnTo>
                    <a:pt x="0" y="1303"/>
                  </a:lnTo>
                  <a:cubicBezTo>
                    <a:pt x="173" y="1280"/>
                    <a:pt x="338" y="1230"/>
                    <a:pt x="471" y="1154"/>
                  </a:cubicBezTo>
                  <a:lnTo>
                    <a:pt x="476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" name="Google Shape;177;p25"/>
            <p:cNvSpPr/>
            <p:nvPr/>
          </p:nvSpPr>
          <p:spPr>
            <a:xfrm>
              <a:off x="484925" y="1437900"/>
              <a:ext cx="21850" cy="32875"/>
            </a:xfrm>
            <a:custGeom>
              <a:avLst/>
              <a:gdLst/>
              <a:ahLst/>
              <a:cxnLst/>
              <a:rect l="l" t="t" r="r" b="b"/>
              <a:pathLst>
                <a:path w="874" h="1315" extrusionOk="0">
                  <a:moveTo>
                    <a:pt x="3" y="1"/>
                  </a:moveTo>
                  <a:lnTo>
                    <a:pt x="0" y="1154"/>
                  </a:lnTo>
                  <a:cubicBezTo>
                    <a:pt x="186" y="1261"/>
                    <a:pt x="431" y="1314"/>
                    <a:pt x="675" y="1314"/>
                  </a:cubicBezTo>
                  <a:cubicBezTo>
                    <a:pt x="741" y="1314"/>
                    <a:pt x="806" y="1311"/>
                    <a:pt x="870" y="1303"/>
                  </a:cubicBezTo>
                  <a:lnTo>
                    <a:pt x="873" y="150"/>
                  </a:lnTo>
                  <a:lnTo>
                    <a:pt x="873" y="150"/>
                  </a:lnTo>
                  <a:cubicBezTo>
                    <a:pt x="808" y="158"/>
                    <a:pt x="742" y="162"/>
                    <a:pt x="676" y="162"/>
                  </a:cubicBezTo>
                  <a:cubicBezTo>
                    <a:pt x="433" y="162"/>
                    <a:pt x="190" y="108"/>
                    <a:pt x="3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" name="Google Shape;178;p25"/>
            <p:cNvSpPr/>
            <p:nvPr/>
          </p:nvSpPr>
          <p:spPr>
            <a:xfrm>
              <a:off x="235875" y="1011525"/>
              <a:ext cx="747050" cy="430425"/>
            </a:xfrm>
            <a:custGeom>
              <a:avLst/>
              <a:gdLst/>
              <a:ahLst/>
              <a:cxnLst/>
              <a:rect l="l" t="t" r="r" b="b"/>
              <a:pathLst>
                <a:path w="29882" h="17217" extrusionOk="0">
                  <a:moveTo>
                    <a:pt x="19349" y="501"/>
                  </a:moveTo>
                  <a:cubicBezTo>
                    <a:pt x="19499" y="501"/>
                    <a:pt x="19649" y="534"/>
                    <a:pt x="19765" y="600"/>
                  </a:cubicBezTo>
                  <a:lnTo>
                    <a:pt x="22518" y="2191"/>
                  </a:lnTo>
                  <a:lnTo>
                    <a:pt x="22262" y="2341"/>
                  </a:lnTo>
                  <a:cubicBezTo>
                    <a:pt x="22135" y="2413"/>
                    <a:pt x="22135" y="2532"/>
                    <a:pt x="22263" y="2604"/>
                  </a:cubicBezTo>
                  <a:lnTo>
                    <a:pt x="25282" y="4347"/>
                  </a:lnTo>
                  <a:cubicBezTo>
                    <a:pt x="25344" y="4384"/>
                    <a:pt x="25427" y="4402"/>
                    <a:pt x="25509" y="4402"/>
                  </a:cubicBezTo>
                  <a:cubicBezTo>
                    <a:pt x="25591" y="4402"/>
                    <a:pt x="25674" y="4384"/>
                    <a:pt x="25736" y="4347"/>
                  </a:cubicBezTo>
                  <a:lnTo>
                    <a:pt x="25993" y="4198"/>
                  </a:lnTo>
                  <a:lnTo>
                    <a:pt x="28748" y="5787"/>
                  </a:lnTo>
                  <a:cubicBezTo>
                    <a:pt x="28978" y="5921"/>
                    <a:pt x="28980" y="6135"/>
                    <a:pt x="28751" y="6267"/>
                  </a:cubicBezTo>
                  <a:lnTo>
                    <a:pt x="10944" y="16616"/>
                  </a:lnTo>
                  <a:cubicBezTo>
                    <a:pt x="10830" y="16682"/>
                    <a:pt x="10681" y="16715"/>
                    <a:pt x="10531" y="16715"/>
                  </a:cubicBezTo>
                  <a:cubicBezTo>
                    <a:pt x="10381" y="16715"/>
                    <a:pt x="10231" y="16682"/>
                    <a:pt x="10116" y="16616"/>
                  </a:cubicBezTo>
                  <a:lnTo>
                    <a:pt x="1133" y="11430"/>
                  </a:lnTo>
                  <a:cubicBezTo>
                    <a:pt x="902" y="11296"/>
                    <a:pt x="902" y="11082"/>
                    <a:pt x="1130" y="10950"/>
                  </a:cubicBezTo>
                  <a:lnTo>
                    <a:pt x="18935" y="600"/>
                  </a:lnTo>
                  <a:cubicBezTo>
                    <a:pt x="19050" y="534"/>
                    <a:pt x="19199" y="501"/>
                    <a:pt x="19349" y="501"/>
                  </a:cubicBezTo>
                  <a:close/>
                  <a:moveTo>
                    <a:pt x="19244" y="0"/>
                  </a:moveTo>
                  <a:cubicBezTo>
                    <a:pt x="19001" y="0"/>
                    <a:pt x="18759" y="54"/>
                    <a:pt x="18574" y="161"/>
                  </a:cubicBezTo>
                  <a:lnTo>
                    <a:pt x="368" y="10741"/>
                  </a:lnTo>
                  <a:cubicBezTo>
                    <a:pt x="0" y="10957"/>
                    <a:pt x="2" y="11303"/>
                    <a:pt x="373" y="11518"/>
                  </a:cubicBezTo>
                  <a:lnTo>
                    <a:pt x="9965" y="17056"/>
                  </a:lnTo>
                  <a:cubicBezTo>
                    <a:pt x="10151" y="17163"/>
                    <a:pt x="10395" y="17217"/>
                    <a:pt x="10637" y="17217"/>
                  </a:cubicBezTo>
                  <a:cubicBezTo>
                    <a:pt x="10880" y="17217"/>
                    <a:pt x="11123" y="17163"/>
                    <a:pt x="11308" y="17056"/>
                  </a:cubicBezTo>
                  <a:lnTo>
                    <a:pt x="29512" y="6476"/>
                  </a:lnTo>
                  <a:cubicBezTo>
                    <a:pt x="29882" y="6261"/>
                    <a:pt x="29880" y="5913"/>
                    <a:pt x="29509" y="5699"/>
                  </a:cubicBezTo>
                  <a:lnTo>
                    <a:pt x="19915" y="161"/>
                  </a:lnTo>
                  <a:cubicBezTo>
                    <a:pt x="19730" y="54"/>
                    <a:pt x="19487" y="0"/>
                    <a:pt x="19244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" name="Google Shape;179;p25"/>
            <p:cNvSpPr/>
            <p:nvPr/>
          </p:nvSpPr>
          <p:spPr>
            <a:xfrm>
              <a:off x="790000" y="1073325"/>
              <a:ext cx="77950" cy="61300"/>
            </a:xfrm>
            <a:custGeom>
              <a:avLst/>
              <a:gdLst/>
              <a:ahLst/>
              <a:cxnLst/>
              <a:rect l="l" t="t" r="r" b="b"/>
              <a:pathLst>
                <a:path w="3118" h="2452" extrusionOk="0">
                  <a:moveTo>
                    <a:pt x="4" y="0"/>
                  </a:moveTo>
                  <a:lnTo>
                    <a:pt x="1" y="576"/>
                  </a:lnTo>
                  <a:cubicBezTo>
                    <a:pt x="1" y="624"/>
                    <a:pt x="31" y="672"/>
                    <a:pt x="95" y="708"/>
                  </a:cubicBezTo>
                  <a:lnTo>
                    <a:pt x="3114" y="2451"/>
                  </a:lnTo>
                  <a:lnTo>
                    <a:pt x="3117" y="1875"/>
                  </a:lnTo>
                  <a:lnTo>
                    <a:pt x="98" y="132"/>
                  </a:lnTo>
                  <a:cubicBezTo>
                    <a:pt x="36" y="96"/>
                    <a:pt x="4" y="48"/>
                    <a:pt x="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323600" y="1287825"/>
              <a:ext cx="18150" cy="23300"/>
            </a:xfrm>
            <a:custGeom>
              <a:avLst/>
              <a:gdLst/>
              <a:ahLst/>
              <a:cxnLst/>
              <a:rect l="l" t="t" r="r" b="b"/>
              <a:pathLst>
                <a:path w="726" h="932" extrusionOk="0">
                  <a:moveTo>
                    <a:pt x="308" y="1"/>
                  </a:moveTo>
                  <a:lnTo>
                    <a:pt x="202" y="417"/>
                  </a:lnTo>
                  <a:lnTo>
                    <a:pt x="0" y="190"/>
                  </a:lnTo>
                  <a:lnTo>
                    <a:pt x="54" y="639"/>
                  </a:lnTo>
                  <a:lnTo>
                    <a:pt x="561" y="931"/>
                  </a:lnTo>
                  <a:lnTo>
                    <a:pt x="725" y="369"/>
                  </a:lnTo>
                  <a:lnTo>
                    <a:pt x="440" y="559"/>
                  </a:lnTo>
                  <a:lnTo>
                    <a:pt x="308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397850" y="1253100"/>
              <a:ext cx="18150" cy="23300"/>
            </a:xfrm>
            <a:custGeom>
              <a:avLst/>
              <a:gdLst/>
              <a:ahLst/>
              <a:cxnLst/>
              <a:rect l="l" t="t" r="r" b="b"/>
              <a:pathLst>
                <a:path w="726" h="932" extrusionOk="0">
                  <a:moveTo>
                    <a:pt x="307" y="0"/>
                  </a:moveTo>
                  <a:lnTo>
                    <a:pt x="202" y="417"/>
                  </a:lnTo>
                  <a:lnTo>
                    <a:pt x="0" y="190"/>
                  </a:lnTo>
                  <a:lnTo>
                    <a:pt x="55" y="638"/>
                  </a:lnTo>
                  <a:lnTo>
                    <a:pt x="561" y="931"/>
                  </a:lnTo>
                  <a:lnTo>
                    <a:pt x="725" y="369"/>
                  </a:lnTo>
                  <a:lnTo>
                    <a:pt x="439" y="559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780950" y="1157750"/>
              <a:ext cx="18150" cy="23300"/>
            </a:xfrm>
            <a:custGeom>
              <a:avLst/>
              <a:gdLst/>
              <a:ahLst/>
              <a:cxnLst/>
              <a:rect l="l" t="t" r="r" b="b"/>
              <a:pathLst>
                <a:path w="726" h="932" extrusionOk="0">
                  <a:moveTo>
                    <a:pt x="417" y="1"/>
                  </a:moveTo>
                  <a:lnTo>
                    <a:pt x="286" y="559"/>
                  </a:lnTo>
                  <a:lnTo>
                    <a:pt x="0" y="369"/>
                  </a:lnTo>
                  <a:lnTo>
                    <a:pt x="164" y="932"/>
                  </a:lnTo>
                  <a:lnTo>
                    <a:pt x="670" y="639"/>
                  </a:lnTo>
                  <a:lnTo>
                    <a:pt x="725" y="191"/>
                  </a:lnTo>
                  <a:lnTo>
                    <a:pt x="725" y="191"/>
                  </a:lnTo>
                  <a:lnTo>
                    <a:pt x="524" y="417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" name="Google Shape;183;p25"/>
            <p:cNvSpPr/>
            <p:nvPr/>
          </p:nvSpPr>
          <p:spPr>
            <a:xfrm>
              <a:off x="743100" y="1084300"/>
              <a:ext cx="18150" cy="23350"/>
            </a:xfrm>
            <a:custGeom>
              <a:avLst/>
              <a:gdLst/>
              <a:ahLst/>
              <a:cxnLst/>
              <a:rect l="l" t="t" r="r" b="b"/>
              <a:pathLst>
                <a:path w="726" h="934" extrusionOk="0">
                  <a:moveTo>
                    <a:pt x="418" y="1"/>
                  </a:moveTo>
                  <a:lnTo>
                    <a:pt x="286" y="561"/>
                  </a:lnTo>
                  <a:lnTo>
                    <a:pt x="1" y="369"/>
                  </a:lnTo>
                  <a:lnTo>
                    <a:pt x="164" y="933"/>
                  </a:lnTo>
                  <a:lnTo>
                    <a:pt x="672" y="640"/>
                  </a:lnTo>
                  <a:lnTo>
                    <a:pt x="726" y="192"/>
                  </a:lnTo>
                  <a:lnTo>
                    <a:pt x="726" y="192"/>
                  </a:lnTo>
                  <a:lnTo>
                    <a:pt x="524" y="417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" name="Google Shape;184;p25"/>
            <p:cNvSpPr/>
            <p:nvPr/>
          </p:nvSpPr>
          <p:spPr>
            <a:xfrm>
              <a:off x="870125" y="1157750"/>
              <a:ext cx="18200" cy="23300"/>
            </a:xfrm>
            <a:custGeom>
              <a:avLst/>
              <a:gdLst/>
              <a:ahLst/>
              <a:cxnLst/>
              <a:rect l="l" t="t" r="r" b="b"/>
              <a:pathLst>
                <a:path w="728" h="932" extrusionOk="0">
                  <a:moveTo>
                    <a:pt x="418" y="1"/>
                  </a:moveTo>
                  <a:lnTo>
                    <a:pt x="286" y="559"/>
                  </a:lnTo>
                  <a:lnTo>
                    <a:pt x="1" y="369"/>
                  </a:lnTo>
                  <a:lnTo>
                    <a:pt x="164" y="932"/>
                  </a:lnTo>
                  <a:lnTo>
                    <a:pt x="672" y="639"/>
                  </a:lnTo>
                  <a:lnTo>
                    <a:pt x="727" y="191"/>
                  </a:lnTo>
                  <a:lnTo>
                    <a:pt x="727" y="191"/>
                  </a:lnTo>
                  <a:lnTo>
                    <a:pt x="524" y="417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" name="Google Shape;185;p25"/>
            <p:cNvSpPr/>
            <p:nvPr/>
          </p:nvSpPr>
          <p:spPr>
            <a:xfrm>
              <a:off x="716625" y="1257675"/>
              <a:ext cx="18200" cy="23300"/>
            </a:xfrm>
            <a:custGeom>
              <a:avLst/>
              <a:gdLst/>
              <a:ahLst/>
              <a:cxnLst/>
              <a:rect l="l" t="t" r="r" b="b"/>
              <a:pathLst>
                <a:path w="728" h="932" extrusionOk="0">
                  <a:moveTo>
                    <a:pt x="419" y="0"/>
                  </a:moveTo>
                  <a:lnTo>
                    <a:pt x="287" y="558"/>
                  </a:lnTo>
                  <a:lnTo>
                    <a:pt x="1" y="368"/>
                  </a:lnTo>
                  <a:lnTo>
                    <a:pt x="165" y="931"/>
                  </a:lnTo>
                  <a:lnTo>
                    <a:pt x="672" y="638"/>
                  </a:lnTo>
                  <a:lnTo>
                    <a:pt x="727" y="190"/>
                  </a:lnTo>
                  <a:lnTo>
                    <a:pt x="524" y="41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" name="Google Shape;186;p25"/>
            <p:cNvSpPr/>
            <p:nvPr/>
          </p:nvSpPr>
          <p:spPr>
            <a:xfrm>
              <a:off x="479250" y="843750"/>
              <a:ext cx="135575" cy="455200"/>
            </a:xfrm>
            <a:custGeom>
              <a:avLst/>
              <a:gdLst/>
              <a:ahLst/>
              <a:cxnLst/>
              <a:rect l="l" t="t" r="r" b="b"/>
              <a:pathLst>
                <a:path w="5423" h="18208" extrusionOk="0">
                  <a:moveTo>
                    <a:pt x="26" y="0"/>
                  </a:moveTo>
                  <a:lnTo>
                    <a:pt x="1" y="15091"/>
                  </a:lnTo>
                  <a:lnTo>
                    <a:pt x="5397" y="18207"/>
                  </a:lnTo>
                  <a:lnTo>
                    <a:pt x="5423" y="311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" name="Google Shape;187;p25"/>
            <p:cNvSpPr/>
            <p:nvPr/>
          </p:nvSpPr>
          <p:spPr>
            <a:xfrm>
              <a:off x="614150" y="850450"/>
              <a:ext cx="123175" cy="448500"/>
            </a:xfrm>
            <a:custGeom>
              <a:avLst/>
              <a:gdLst/>
              <a:ahLst/>
              <a:cxnLst/>
              <a:rect l="l" t="t" r="r" b="b"/>
              <a:pathLst>
                <a:path w="4927" h="17940" extrusionOk="0">
                  <a:moveTo>
                    <a:pt x="4927" y="0"/>
                  </a:moveTo>
                  <a:lnTo>
                    <a:pt x="27" y="2848"/>
                  </a:lnTo>
                  <a:lnTo>
                    <a:pt x="1" y="17939"/>
                  </a:lnTo>
                  <a:lnTo>
                    <a:pt x="4900" y="15091"/>
                  </a:lnTo>
                  <a:lnTo>
                    <a:pt x="4927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" name="Google Shape;188;p25"/>
            <p:cNvSpPr/>
            <p:nvPr/>
          </p:nvSpPr>
          <p:spPr>
            <a:xfrm>
              <a:off x="479875" y="772550"/>
              <a:ext cx="257450" cy="149125"/>
            </a:xfrm>
            <a:custGeom>
              <a:avLst/>
              <a:gdLst/>
              <a:ahLst/>
              <a:cxnLst/>
              <a:rect l="l" t="t" r="r" b="b"/>
              <a:pathLst>
                <a:path w="10298" h="5965" extrusionOk="0">
                  <a:moveTo>
                    <a:pt x="4900" y="0"/>
                  </a:moveTo>
                  <a:lnTo>
                    <a:pt x="1" y="2848"/>
                  </a:lnTo>
                  <a:lnTo>
                    <a:pt x="5398" y="5964"/>
                  </a:lnTo>
                  <a:lnTo>
                    <a:pt x="10298" y="3116"/>
                  </a:lnTo>
                  <a:lnTo>
                    <a:pt x="490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" name="Google Shape;189;p25"/>
            <p:cNvSpPr/>
            <p:nvPr/>
          </p:nvSpPr>
          <p:spPr>
            <a:xfrm>
              <a:off x="475550" y="945175"/>
              <a:ext cx="139025" cy="89975"/>
            </a:xfrm>
            <a:custGeom>
              <a:avLst/>
              <a:gdLst/>
              <a:ahLst/>
              <a:cxnLst/>
              <a:rect l="l" t="t" r="r" b="b"/>
              <a:pathLst>
                <a:path w="5561" h="3599" extrusionOk="0">
                  <a:moveTo>
                    <a:pt x="1" y="0"/>
                  </a:moveTo>
                  <a:lnTo>
                    <a:pt x="1" y="393"/>
                  </a:lnTo>
                  <a:lnTo>
                    <a:pt x="5561" y="3598"/>
                  </a:lnTo>
                  <a:lnTo>
                    <a:pt x="5561" y="32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" name="Google Shape;190;p25"/>
            <p:cNvSpPr/>
            <p:nvPr/>
          </p:nvSpPr>
          <p:spPr>
            <a:xfrm>
              <a:off x="475550" y="942850"/>
              <a:ext cx="139025" cy="82475"/>
            </a:xfrm>
            <a:custGeom>
              <a:avLst/>
              <a:gdLst/>
              <a:ahLst/>
              <a:cxnLst/>
              <a:rect l="l" t="t" r="r" b="b"/>
              <a:pathLst>
                <a:path w="5561" h="3299" extrusionOk="0">
                  <a:moveTo>
                    <a:pt x="165" y="1"/>
                  </a:moveTo>
                  <a:lnTo>
                    <a:pt x="1" y="93"/>
                  </a:lnTo>
                  <a:lnTo>
                    <a:pt x="5561" y="3298"/>
                  </a:lnTo>
                  <a:lnTo>
                    <a:pt x="5561" y="3079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" name="Google Shape;191;p25"/>
            <p:cNvSpPr/>
            <p:nvPr/>
          </p:nvSpPr>
          <p:spPr>
            <a:xfrm>
              <a:off x="492300" y="895825"/>
              <a:ext cx="28700" cy="54450"/>
            </a:xfrm>
            <a:custGeom>
              <a:avLst/>
              <a:gdLst/>
              <a:ahLst/>
              <a:cxnLst/>
              <a:rect l="l" t="t" r="r" b="b"/>
              <a:pathLst>
                <a:path w="1148" h="2178" extrusionOk="0">
                  <a:moveTo>
                    <a:pt x="1" y="1"/>
                  </a:moveTo>
                  <a:lnTo>
                    <a:pt x="1" y="1544"/>
                  </a:lnTo>
                  <a:lnTo>
                    <a:pt x="1148" y="2177"/>
                  </a:lnTo>
                  <a:lnTo>
                    <a:pt x="1148" y="603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" name="Google Shape;192;p25"/>
            <p:cNvSpPr/>
            <p:nvPr/>
          </p:nvSpPr>
          <p:spPr>
            <a:xfrm>
              <a:off x="492300" y="895825"/>
              <a:ext cx="26125" cy="51625"/>
            </a:xfrm>
            <a:custGeom>
              <a:avLst/>
              <a:gdLst/>
              <a:ahLst/>
              <a:cxnLst/>
              <a:rect l="l" t="t" r="r" b="b"/>
              <a:pathLst>
                <a:path w="1045" h="2065" extrusionOk="0">
                  <a:moveTo>
                    <a:pt x="1" y="1"/>
                  </a:moveTo>
                  <a:lnTo>
                    <a:pt x="1" y="1463"/>
                  </a:lnTo>
                  <a:lnTo>
                    <a:pt x="1045" y="2064"/>
                  </a:lnTo>
                  <a:lnTo>
                    <a:pt x="1045" y="6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" name="Google Shape;193;p25"/>
            <p:cNvSpPr/>
            <p:nvPr/>
          </p:nvSpPr>
          <p:spPr>
            <a:xfrm>
              <a:off x="494425" y="899125"/>
              <a:ext cx="21900" cy="45025"/>
            </a:xfrm>
            <a:custGeom>
              <a:avLst/>
              <a:gdLst/>
              <a:ahLst/>
              <a:cxnLst/>
              <a:rect l="l" t="t" r="r" b="b"/>
              <a:pathLst>
                <a:path w="876" h="1801" extrusionOk="0">
                  <a:moveTo>
                    <a:pt x="0" y="1"/>
                  </a:moveTo>
                  <a:lnTo>
                    <a:pt x="0" y="1296"/>
                  </a:lnTo>
                  <a:lnTo>
                    <a:pt x="876" y="1800"/>
                  </a:lnTo>
                  <a:lnTo>
                    <a:pt x="876" y="5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" name="Google Shape;194;p25"/>
            <p:cNvSpPr/>
            <p:nvPr/>
          </p:nvSpPr>
          <p:spPr>
            <a:xfrm>
              <a:off x="493650" y="924700"/>
              <a:ext cx="23450" cy="14700"/>
            </a:xfrm>
            <a:custGeom>
              <a:avLst/>
              <a:gdLst/>
              <a:ahLst/>
              <a:cxnLst/>
              <a:rect l="l" t="t" r="r" b="b"/>
              <a:pathLst>
                <a:path w="938" h="588" extrusionOk="0">
                  <a:moveTo>
                    <a:pt x="1" y="0"/>
                  </a:moveTo>
                  <a:lnTo>
                    <a:pt x="1" y="47"/>
                  </a:lnTo>
                  <a:lnTo>
                    <a:pt x="937" y="587"/>
                  </a:lnTo>
                  <a:lnTo>
                    <a:pt x="937" y="5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" name="Google Shape;195;p25"/>
            <p:cNvSpPr/>
            <p:nvPr/>
          </p:nvSpPr>
          <p:spPr>
            <a:xfrm>
              <a:off x="486225" y="932275"/>
              <a:ext cx="33800" cy="24950"/>
            </a:xfrm>
            <a:custGeom>
              <a:avLst/>
              <a:gdLst/>
              <a:ahLst/>
              <a:cxnLst/>
              <a:rect l="l" t="t" r="r" b="b"/>
              <a:pathLst>
                <a:path w="1352" h="998" extrusionOk="0">
                  <a:moveTo>
                    <a:pt x="0" y="0"/>
                  </a:moveTo>
                  <a:lnTo>
                    <a:pt x="0" y="219"/>
                  </a:lnTo>
                  <a:lnTo>
                    <a:pt x="1352" y="998"/>
                  </a:lnTo>
                  <a:lnTo>
                    <a:pt x="1352" y="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" name="Google Shape;196;p25"/>
            <p:cNvSpPr/>
            <p:nvPr/>
          </p:nvSpPr>
          <p:spPr>
            <a:xfrm>
              <a:off x="486225" y="931025"/>
              <a:ext cx="37000" cy="20725"/>
            </a:xfrm>
            <a:custGeom>
              <a:avLst/>
              <a:gdLst/>
              <a:ahLst/>
              <a:cxnLst/>
              <a:rect l="l" t="t" r="r" b="b"/>
              <a:pathLst>
                <a:path w="1480" h="829" extrusionOk="0">
                  <a:moveTo>
                    <a:pt x="154" y="1"/>
                  </a:moveTo>
                  <a:lnTo>
                    <a:pt x="0" y="50"/>
                  </a:lnTo>
                  <a:lnTo>
                    <a:pt x="1352" y="829"/>
                  </a:lnTo>
                  <a:lnTo>
                    <a:pt x="1479" y="772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" name="Google Shape;197;p25"/>
            <p:cNvSpPr/>
            <p:nvPr/>
          </p:nvSpPr>
          <p:spPr>
            <a:xfrm>
              <a:off x="520000" y="950325"/>
              <a:ext cx="3225" cy="6900"/>
            </a:xfrm>
            <a:custGeom>
              <a:avLst/>
              <a:gdLst/>
              <a:ahLst/>
              <a:cxnLst/>
              <a:rect l="l" t="t" r="r" b="b"/>
              <a:pathLst>
                <a:path w="129" h="276" extrusionOk="0">
                  <a:moveTo>
                    <a:pt x="128" y="0"/>
                  </a:moveTo>
                  <a:lnTo>
                    <a:pt x="1" y="57"/>
                  </a:lnTo>
                  <a:lnTo>
                    <a:pt x="1" y="276"/>
                  </a:lnTo>
                  <a:lnTo>
                    <a:pt x="128" y="201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" name="Google Shape;198;p25"/>
            <p:cNvSpPr/>
            <p:nvPr/>
          </p:nvSpPr>
          <p:spPr>
            <a:xfrm>
              <a:off x="571350" y="939375"/>
              <a:ext cx="28700" cy="54400"/>
            </a:xfrm>
            <a:custGeom>
              <a:avLst/>
              <a:gdLst/>
              <a:ahLst/>
              <a:cxnLst/>
              <a:rect l="l" t="t" r="r" b="b"/>
              <a:pathLst>
                <a:path w="1148" h="2176" extrusionOk="0">
                  <a:moveTo>
                    <a:pt x="0" y="0"/>
                  </a:moveTo>
                  <a:lnTo>
                    <a:pt x="0" y="1543"/>
                  </a:lnTo>
                  <a:lnTo>
                    <a:pt x="1147" y="2176"/>
                  </a:lnTo>
                  <a:lnTo>
                    <a:pt x="1147" y="602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" name="Google Shape;199;p25"/>
            <p:cNvSpPr/>
            <p:nvPr/>
          </p:nvSpPr>
          <p:spPr>
            <a:xfrm>
              <a:off x="571350" y="939375"/>
              <a:ext cx="26125" cy="51600"/>
            </a:xfrm>
            <a:custGeom>
              <a:avLst/>
              <a:gdLst/>
              <a:ahLst/>
              <a:cxnLst/>
              <a:rect l="l" t="t" r="r" b="b"/>
              <a:pathLst>
                <a:path w="1045" h="2064" extrusionOk="0">
                  <a:moveTo>
                    <a:pt x="0" y="0"/>
                  </a:moveTo>
                  <a:lnTo>
                    <a:pt x="0" y="1462"/>
                  </a:lnTo>
                  <a:lnTo>
                    <a:pt x="1044" y="2064"/>
                  </a:lnTo>
                  <a:lnTo>
                    <a:pt x="1044" y="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" name="Google Shape;200;p25"/>
            <p:cNvSpPr/>
            <p:nvPr/>
          </p:nvSpPr>
          <p:spPr>
            <a:xfrm>
              <a:off x="573450" y="942675"/>
              <a:ext cx="21925" cy="45000"/>
            </a:xfrm>
            <a:custGeom>
              <a:avLst/>
              <a:gdLst/>
              <a:ahLst/>
              <a:cxnLst/>
              <a:rect l="l" t="t" r="r" b="b"/>
              <a:pathLst>
                <a:path w="877" h="1800" extrusionOk="0">
                  <a:moveTo>
                    <a:pt x="0" y="0"/>
                  </a:moveTo>
                  <a:lnTo>
                    <a:pt x="0" y="1295"/>
                  </a:lnTo>
                  <a:lnTo>
                    <a:pt x="876" y="1800"/>
                  </a:lnTo>
                  <a:lnTo>
                    <a:pt x="876" y="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" name="Google Shape;201;p25"/>
            <p:cNvSpPr/>
            <p:nvPr/>
          </p:nvSpPr>
          <p:spPr>
            <a:xfrm>
              <a:off x="572675" y="968225"/>
              <a:ext cx="23450" cy="14675"/>
            </a:xfrm>
            <a:custGeom>
              <a:avLst/>
              <a:gdLst/>
              <a:ahLst/>
              <a:cxnLst/>
              <a:rect l="l" t="t" r="r" b="b"/>
              <a:pathLst>
                <a:path w="938" h="587" extrusionOk="0">
                  <a:moveTo>
                    <a:pt x="1" y="1"/>
                  </a:moveTo>
                  <a:lnTo>
                    <a:pt x="1" y="47"/>
                  </a:lnTo>
                  <a:lnTo>
                    <a:pt x="937" y="587"/>
                  </a:lnTo>
                  <a:lnTo>
                    <a:pt x="937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" name="Google Shape;202;p25"/>
            <p:cNvSpPr/>
            <p:nvPr/>
          </p:nvSpPr>
          <p:spPr>
            <a:xfrm>
              <a:off x="565250" y="975800"/>
              <a:ext cx="33800" cy="24975"/>
            </a:xfrm>
            <a:custGeom>
              <a:avLst/>
              <a:gdLst/>
              <a:ahLst/>
              <a:cxnLst/>
              <a:rect l="l" t="t" r="r" b="b"/>
              <a:pathLst>
                <a:path w="1352" h="999" extrusionOk="0">
                  <a:moveTo>
                    <a:pt x="0" y="1"/>
                  </a:moveTo>
                  <a:lnTo>
                    <a:pt x="0" y="220"/>
                  </a:lnTo>
                  <a:lnTo>
                    <a:pt x="1352" y="998"/>
                  </a:lnTo>
                  <a:lnTo>
                    <a:pt x="1352" y="7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" name="Google Shape;203;p25"/>
            <p:cNvSpPr/>
            <p:nvPr/>
          </p:nvSpPr>
          <p:spPr>
            <a:xfrm>
              <a:off x="565250" y="974575"/>
              <a:ext cx="37000" cy="20725"/>
            </a:xfrm>
            <a:custGeom>
              <a:avLst/>
              <a:gdLst/>
              <a:ahLst/>
              <a:cxnLst/>
              <a:rect l="l" t="t" r="r" b="b"/>
              <a:pathLst>
                <a:path w="1480" h="829" extrusionOk="0">
                  <a:moveTo>
                    <a:pt x="154" y="0"/>
                  </a:moveTo>
                  <a:lnTo>
                    <a:pt x="0" y="50"/>
                  </a:lnTo>
                  <a:lnTo>
                    <a:pt x="1352" y="828"/>
                  </a:lnTo>
                  <a:lnTo>
                    <a:pt x="1480" y="772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" name="Google Shape;204;p25"/>
            <p:cNvSpPr/>
            <p:nvPr/>
          </p:nvSpPr>
          <p:spPr>
            <a:xfrm>
              <a:off x="599025" y="993850"/>
              <a:ext cx="3225" cy="6925"/>
            </a:xfrm>
            <a:custGeom>
              <a:avLst/>
              <a:gdLst/>
              <a:ahLst/>
              <a:cxnLst/>
              <a:rect l="l" t="t" r="r" b="b"/>
              <a:pathLst>
                <a:path w="129" h="277" extrusionOk="0">
                  <a:moveTo>
                    <a:pt x="129" y="1"/>
                  </a:moveTo>
                  <a:lnTo>
                    <a:pt x="1" y="57"/>
                  </a:lnTo>
                  <a:lnTo>
                    <a:pt x="1" y="276"/>
                  </a:lnTo>
                  <a:lnTo>
                    <a:pt x="129" y="200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" name="Google Shape;205;p25"/>
            <p:cNvSpPr/>
            <p:nvPr/>
          </p:nvSpPr>
          <p:spPr>
            <a:xfrm>
              <a:off x="475550" y="1039500"/>
              <a:ext cx="139025" cy="89975"/>
            </a:xfrm>
            <a:custGeom>
              <a:avLst/>
              <a:gdLst/>
              <a:ahLst/>
              <a:cxnLst/>
              <a:rect l="l" t="t" r="r" b="b"/>
              <a:pathLst>
                <a:path w="5561" h="3599" extrusionOk="0">
                  <a:moveTo>
                    <a:pt x="1" y="1"/>
                  </a:moveTo>
                  <a:lnTo>
                    <a:pt x="1" y="394"/>
                  </a:lnTo>
                  <a:lnTo>
                    <a:pt x="5561" y="3598"/>
                  </a:lnTo>
                  <a:lnTo>
                    <a:pt x="5561" y="3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475550" y="1037175"/>
              <a:ext cx="139025" cy="82475"/>
            </a:xfrm>
            <a:custGeom>
              <a:avLst/>
              <a:gdLst/>
              <a:ahLst/>
              <a:cxnLst/>
              <a:rect l="l" t="t" r="r" b="b"/>
              <a:pathLst>
                <a:path w="5561" h="3299" extrusionOk="0">
                  <a:moveTo>
                    <a:pt x="165" y="1"/>
                  </a:moveTo>
                  <a:lnTo>
                    <a:pt x="1" y="94"/>
                  </a:lnTo>
                  <a:lnTo>
                    <a:pt x="5561" y="3298"/>
                  </a:lnTo>
                  <a:lnTo>
                    <a:pt x="5561" y="3078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492300" y="990125"/>
              <a:ext cx="28700" cy="54475"/>
            </a:xfrm>
            <a:custGeom>
              <a:avLst/>
              <a:gdLst/>
              <a:ahLst/>
              <a:cxnLst/>
              <a:rect l="l" t="t" r="r" b="b"/>
              <a:pathLst>
                <a:path w="1148" h="2179" extrusionOk="0">
                  <a:moveTo>
                    <a:pt x="1" y="1"/>
                  </a:moveTo>
                  <a:lnTo>
                    <a:pt x="1" y="1545"/>
                  </a:lnTo>
                  <a:lnTo>
                    <a:pt x="1148" y="2179"/>
                  </a:lnTo>
                  <a:lnTo>
                    <a:pt x="1148" y="604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" name="Google Shape;208;p25"/>
            <p:cNvSpPr/>
            <p:nvPr/>
          </p:nvSpPr>
          <p:spPr>
            <a:xfrm>
              <a:off x="492300" y="990125"/>
              <a:ext cx="26125" cy="51650"/>
            </a:xfrm>
            <a:custGeom>
              <a:avLst/>
              <a:gdLst/>
              <a:ahLst/>
              <a:cxnLst/>
              <a:rect l="l" t="t" r="r" b="b"/>
              <a:pathLst>
                <a:path w="1045" h="2066" extrusionOk="0">
                  <a:moveTo>
                    <a:pt x="1" y="1"/>
                  </a:moveTo>
                  <a:lnTo>
                    <a:pt x="1" y="1464"/>
                  </a:lnTo>
                  <a:lnTo>
                    <a:pt x="1045" y="2065"/>
                  </a:lnTo>
                  <a:lnTo>
                    <a:pt x="1045" y="6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" name="Google Shape;209;p25"/>
            <p:cNvSpPr/>
            <p:nvPr/>
          </p:nvSpPr>
          <p:spPr>
            <a:xfrm>
              <a:off x="494425" y="993450"/>
              <a:ext cx="21900" cy="45025"/>
            </a:xfrm>
            <a:custGeom>
              <a:avLst/>
              <a:gdLst/>
              <a:ahLst/>
              <a:cxnLst/>
              <a:rect l="l" t="t" r="r" b="b"/>
              <a:pathLst>
                <a:path w="876" h="1801" extrusionOk="0">
                  <a:moveTo>
                    <a:pt x="0" y="1"/>
                  </a:moveTo>
                  <a:lnTo>
                    <a:pt x="0" y="1296"/>
                  </a:lnTo>
                  <a:lnTo>
                    <a:pt x="876" y="1801"/>
                  </a:lnTo>
                  <a:lnTo>
                    <a:pt x="876" y="5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" name="Google Shape;210;p25"/>
            <p:cNvSpPr/>
            <p:nvPr/>
          </p:nvSpPr>
          <p:spPr>
            <a:xfrm>
              <a:off x="493650" y="1019025"/>
              <a:ext cx="23450" cy="14675"/>
            </a:xfrm>
            <a:custGeom>
              <a:avLst/>
              <a:gdLst/>
              <a:ahLst/>
              <a:cxnLst/>
              <a:rect l="l" t="t" r="r" b="b"/>
              <a:pathLst>
                <a:path w="938" h="587" extrusionOk="0">
                  <a:moveTo>
                    <a:pt x="1" y="0"/>
                  </a:moveTo>
                  <a:lnTo>
                    <a:pt x="1" y="47"/>
                  </a:lnTo>
                  <a:lnTo>
                    <a:pt x="937" y="586"/>
                  </a:lnTo>
                  <a:lnTo>
                    <a:pt x="937" y="5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" name="Google Shape;211;p25"/>
            <p:cNvSpPr/>
            <p:nvPr/>
          </p:nvSpPr>
          <p:spPr>
            <a:xfrm>
              <a:off x="486225" y="1026600"/>
              <a:ext cx="33800" cy="24950"/>
            </a:xfrm>
            <a:custGeom>
              <a:avLst/>
              <a:gdLst/>
              <a:ahLst/>
              <a:cxnLst/>
              <a:rect l="l" t="t" r="r" b="b"/>
              <a:pathLst>
                <a:path w="1352" h="998" extrusionOk="0">
                  <a:moveTo>
                    <a:pt x="0" y="0"/>
                  </a:moveTo>
                  <a:lnTo>
                    <a:pt x="0" y="219"/>
                  </a:lnTo>
                  <a:lnTo>
                    <a:pt x="1352" y="998"/>
                  </a:lnTo>
                  <a:lnTo>
                    <a:pt x="1352" y="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" name="Google Shape;212;p25"/>
            <p:cNvSpPr/>
            <p:nvPr/>
          </p:nvSpPr>
          <p:spPr>
            <a:xfrm>
              <a:off x="486225" y="1025375"/>
              <a:ext cx="37000" cy="20725"/>
            </a:xfrm>
            <a:custGeom>
              <a:avLst/>
              <a:gdLst/>
              <a:ahLst/>
              <a:cxnLst/>
              <a:rect l="l" t="t" r="r" b="b"/>
              <a:pathLst>
                <a:path w="1480" h="829" extrusionOk="0">
                  <a:moveTo>
                    <a:pt x="154" y="0"/>
                  </a:moveTo>
                  <a:lnTo>
                    <a:pt x="0" y="49"/>
                  </a:lnTo>
                  <a:lnTo>
                    <a:pt x="1352" y="828"/>
                  </a:lnTo>
                  <a:lnTo>
                    <a:pt x="1479" y="771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" name="Google Shape;213;p25"/>
            <p:cNvSpPr/>
            <p:nvPr/>
          </p:nvSpPr>
          <p:spPr>
            <a:xfrm>
              <a:off x="520000" y="1044650"/>
              <a:ext cx="3225" cy="6900"/>
            </a:xfrm>
            <a:custGeom>
              <a:avLst/>
              <a:gdLst/>
              <a:ahLst/>
              <a:cxnLst/>
              <a:rect l="l" t="t" r="r" b="b"/>
              <a:pathLst>
                <a:path w="129" h="276" extrusionOk="0">
                  <a:moveTo>
                    <a:pt x="128" y="0"/>
                  </a:moveTo>
                  <a:lnTo>
                    <a:pt x="1" y="57"/>
                  </a:lnTo>
                  <a:lnTo>
                    <a:pt x="1" y="276"/>
                  </a:lnTo>
                  <a:lnTo>
                    <a:pt x="128" y="199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" name="Google Shape;214;p25"/>
            <p:cNvSpPr/>
            <p:nvPr/>
          </p:nvSpPr>
          <p:spPr>
            <a:xfrm>
              <a:off x="571350" y="1033675"/>
              <a:ext cx="28700" cy="54425"/>
            </a:xfrm>
            <a:custGeom>
              <a:avLst/>
              <a:gdLst/>
              <a:ahLst/>
              <a:cxnLst/>
              <a:rect l="l" t="t" r="r" b="b"/>
              <a:pathLst>
                <a:path w="1148" h="2177" extrusionOk="0">
                  <a:moveTo>
                    <a:pt x="0" y="0"/>
                  </a:moveTo>
                  <a:lnTo>
                    <a:pt x="0" y="1544"/>
                  </a:lnTo>
                  <a:lnTo>
                    <a:pt x="1147" y="2177"/>
                  </a:lnTo>
                  <a:lnTo>
                    <a:pt x="1147" y="603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" name="Google Shape;215;p25"/>
            <p:cNvSpPr/>
            <p:nvPr/>
          </p:nvSpPr>
          <p:spPr>
            <a:xfrm>
              <a:off x="571350" y="1033675"/>
              <a:ext cx="26125" cy="51625"/>
            </a:xfrm>
            <a:custGeom>
              <a:avLst/>
              <a:gdLst/>
              <a:ahLst/>
              <a:cxnLst/>
              <a:rect l="l" t="t" r="r" b="b"/>
              <a:pathLst>
                <a:path w="1045" h="2065" extrusionOk="0">
                  <a:moveTo>
                    <a:pt x="0" y="0"/>
                  </a:moveTo>
                  <a:lnTo>
                    <a:pt x="0" y="1463"/>
                  </a:lnTo>
                  <a:lnTo>
                    <a:pt x="1044" y="2065"/>
                  </a:lnTo>
                  <a:lnTo>
                    <a:pt x="1044" y="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" name="Google Shape;216;p25"/>
            <p:cNvSpPr/>
            <p:nvPr/>
          </p:nvSpPr>
          <p:spPr>
            <a:xfrm>
              <a:off x="573450" y="1037000"/>
              <a:ext cx="21925" cy="45025"/>
            </a:xfrm>
            <a:custGeom>
              <a:avLst/>
              <a:gdLst/>
              <a:ahLst/>
              <a:cxnLst/>
              <a:rect l="l" t="t" r="r" b="b"/>
              <a:pathLst>
                <a:path w="877" h="1801" extrusionOk="0">
                  <a:moveTo>
                    <a:pt x="0" y="1"/>
                  </a:moveTo>
                  <a:lnTo>
                    <a:pt x="0" y="1294"/>
                  </a:lnTo>
                  <a:lnTo>
                    <a:pt x="876" y="1800"/>
                  </a:lnTo>
                  <a:lnTo>
                    <a:pt x="876" y="5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572675" y="1062550"/>
              <a:ext cx="23450" cy="14675"/>
            </a:xfrm>
            <a:custGeom>
              <a:avLst/>
              <a:gdLst/>
              <a:ahLst/>
              <a:cxnLst/>
              <a:rect l="l" t="t" r="r" b="b"/>
              <a:pathLst>
                <a:path w="938" h="587" extrusionOk="0">
                  <a:moveTo>
                    <a:pt x="1" y="1"/>
                  </a:moveTo>
                  <a:lnTo>
                    <a:pt x="1" y="47"/>
                  </a:lnTo>
                  <a:lnTo>
                    <a:pt x="937" y="587"/>
                  </a:lnTo>
                  <a:lnTo>
                    <a:pt x="937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" name="Google Shape;218;p25"/>
            <p:cNvSpPr/>
            <p:nvPr/>
          </p:nvSpPr>
          <p:spPr>
            <a:xfrm>
              <a:off x="565250" y="1070125"/>
              <a:ext cx="33800" cy="24975"/>
            </a:xfrm>
            <a:custGeom>
              <a:avLst/>
              <a:gdLst/>
              <a:ahLst/>
              <a:cxnLst/>
              <a:rect l="l" t="t" r="r" b="b"/>
              <a:pathLst>
                <a:path w="1352" h="999" extrusionOk="0">
                  <a:moveTo>
                    <a:pt x="0" y="1"/>
                  </a:moveTo>
                  <a:lnTo>
                    <a:pt x="0" y="220"/>
                  </a:lnTo>
                  <a:lnTo>
                    <a:pt x="1352" y="999"/>
                  </a:lnTo>
                  <a:lnTo>
                    <a:pt x="1352" y="7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" name="Google Shape;219;p25"/>
            <p:cNvSpPr/>
            <p:nvPr/>
          </p:nvSpPr>
          <p:spPr>
            <a:xfrm>
              <a:off x="565250" y="1068875"/>
              <a:ext cx="37000" cy="20750"/>
            </a:xfrm>
            <a:custGeom>
              <a:avLst/>
              <a:gdLst/>
              <a:ahLst/>
              <a:cxnLst/>
              <a:rect l="l" t="t" r="r" b="b"/>
              <a:pathLst>
                <a:path w="1480" h="830" extrusionOk="0">
                  <a:moveTo>
                    <a:pt x="154" y="0"/>
                  </a:moveTo>
                  <a:lnTo>
                    <a:pt x="0" y="51"/>
                  </a:lnTo>
                  <a:lnTo>
                    <a:pt x="1352" y="830"/>
                  </a:lnTo>
                  <a:lnTo>
                    <a:pt x="1480" y="773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" name="Google Shape;220;p25"/>
            <p:cNvSpPr/>
            <p:nvPr/>
          </p:nvSpPr>
          <p:spPr>
            <a:xfrm>
              <a:off x="599025" y="1088200"/>
              <a:ext cx="3225" cy="6900"/>
            </a:xfrm>
            <a:custGeom>
              <a:avLst/>
              <a:gdLst/>
              <a:ahLst/>
              <a:cxnLst/>
              <a:rect l="l" t="t" r="r" b="b"/>
              <a:pathLst>
                <a:path w="129" h="276" extrusionOk="0">
                  <a:moveTo>
                    <a:pt x="129" y="0"/>
                  </a:moveTo>
                  <a:lnTo>
                    <a:pt x="1" y="57"/>
                  </a:lnTo>
                  <a:lnTo>
                    <a:pt x="1" y="276"/>
                  </a:lnTo>
                  <a:lnTo>
                    <a:pt x="129" y="199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" name="Google Shape;221;p25"/>
            <p:cNvSpPr/>
            <p:nvPr/>
          </p:nvSpPr>
          <p:spPr>
            <a:xfrm>
              <a:off x="475550" y="1133825"/>
              <a:ext cx="139025" cy="89975"/>
            </a:xfrm>
            <a:custGeom>
              <a:avLst/>
              <a:gdLst/>
              <a:ahLst/>
              <a:cxnLst/>
              <a:rect l="l" t="t" r="r" b="b"/>
              <a:pathLst>
                <a:path w="5561" h="3599" extrusionOk="0">
                  <a:moveTo>
                    <a:pt x="1" y="1"/>
                  </a:moveTo>
                  <a:lnTo>
                    <a:pt x="1" y="394"/>
                  </a:lnTo>
                  <a:lnTo>
                    <a:pt x="5561" y="3598"/>
                  </a:lnTo>
                  <a:lnTo>
                    <a:pt x="5561" y="3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" name="Google Shape;222;p25"/>
            <p:cNvSpPr/>
            <p:nvPr/>
          </p:nvSpPr>
          <p:spPr>
            <a:xfrm>
              <a:off x="475550" y="1131500"/>
              <a:ext cx="139025" cy="82475"/>
            </a:xfrm>
            <a:custGeom>
              <a:avLst/>
              <a:gdLst/>
              <a:ahLst/>
              <a:cxnLst/>
              <a:rect l="l" t="t" r="r" b="b"/>
              <a:pathLst>
                <a:path w="5561" h="3299" extrusionOk="0">
                  <a:moveTo>
                    <a:pt x="165" y="1"/>
                  </a:moveTo>
                  <a:lnTo>
                    <a:pt x="1" y="94"/>
                  </a:lnTo>
                  <a:lnTo>
                    <a:pt x="5561" y="3298"/>
                  </a:lnTo>
                  <a:lnTo>
                    <a:pt x="5561" y="3078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" name="Google Shape;223;p25"/>
            <p:cNvSpPr/>
            <p:nvPr/>
          </p:nvSpPr>
          <p:spPr>
            <a:xfrm>
              <a:off x="492300" y="1084450"/>
              <a:ext cx="28700" cy="54450"/>
            </a:xfrm>
            <a:custGeom>
              <a:avLst/>
              <a:gdLst/>
              <a:ahLst/>
              <a:cxnLst/>
              <a:rect l="l" t="t" r="r" b="b"/>
              <a:pathLst>
                <a:path w="1148" h="2178" extrusionOk="0">
                  <a:moveTo>
                    <a:pt x="1" y="1"/>
                  </a:moveTo>
                  <a:lnTo>
                    <a:pt x="1" y="1545"/>
                  </a:lnTo>
                  <a:lnTo>
                    <a:pt x="1148" y="2177"/>
                  </a:lnTo>
                  <a:lnTo>
                    <a:pt x="1148" y="604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" name="Google Shape;224;p25"/>
            <p:cNvSpPr/>
            <p:nvPr/>
          </p:nvSpPr>
          <p:spPr>
            <a:xfrm>
              <a:off x="492300" y="1084450"/>
              <a:ext cx="26125" cy="51650"/>
            </a:xfrm>
            <a:custGeom>
              <a:avLst/>
              <a:gdLst/>
              <a:ahLst/>
              <a:cxnLst/>
              <a:rect l="l" t="t" r="r" b="b"/>
              <a:pathLst>
                <a:path w="1045" h="2066" extrusionOk="0">
                  <a:moveTo>
                    <a:pt x="1" y="1"/>
                  </a:moveTo>
                  <a:lnTo>
                    <a:pt x="1" y="1464"/>
                  </a:lnTo>
                  <a:lnTo>
                    <a:pt x="1045" y="2066"/>
                  </a:lnTo>
                  <a:lnTo>
                    <a:pt x="1045" y="6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" name="Google Shape;225;p25"/>
            <p:cNvSpPr/>
            <p:nvPr/>
          </p:nvSpPr>
          <p:spPr>
            <a:xfrm>
              <a:off x="494425" y="1087800"/>
              <a:ext cx="21900" cy="45000"/>
            </a:xfrm>
            <a:custGeom>
              <a:avLst/>
              <a:gdLst/>
              <a:ahLst/>
              <a:cxnLst/>
              <a:rect l="l" t="t" r="r" b="b"/>
              <a:pathLst>
                <a:path w="876" h="1800" extrusionOk="0">
                  <a:moveTo>
                    <a:pt x="0" y="0"/>
                  </a:moveTo>
                  <a:lnTo>
                    <a:pt x="0" y="1294"/>
                  </a:lnTo>
                  <a:lnTo>
                    <a:pt x="876" y="1800"/>
                  </a:lnTo>
                  <a:lnTo>
                    <a:pt x="876" y="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" name="Google Shape;226;p25"/>
            <p:cNvSpPr/>
            <p:nvPr/>
          </p:nvSpPr>
          <p:spPr>
            <a:xfrm>
              <a:off x="493650" y="1113350"/>
              <a:ext cx="23450" cy="14675"/>
            </a:xfrm>
            <a:custGeom>
              <a:avLst/>
              <a:gdLst/>
              <a:ahLst/>
              <a:cxnLst/>
              <a:rect l="l" t="t" r="r" b="b"/>
              <a:pathLst>
                <a:path w="938" h="587" extrusionOk="0">
                  <a:moveTo>
                    <a:pt x="1" y="0"/>
                  </a:moveTo>
                  <a:lnTo>
                    <a:pt x="1" y="47"/>
                  </a:lnTo>
                  <a:lnTo>
                    <a:pt x="937" y="586"/>
                  </a:lnTo>
                  <a:lnTo>
                    <a:pt x="937" y="5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" name="Google Shape;227;p25"/>
            <p:cNvSpPr/>
            <p:nvPr/>
          </p:nvSpPr>
          <p:spPr>
            <a:xfrm>
              <a:off x="486225" y="1120925"/>
              <a:ext cx="33800" cy="24975"/>
            </a:xfrm>
            <a:custGeom>
              <a:avLst/>
              <a:gdLst/>
              <a:ahLst/>
              <a:cxnLst/>
              <a:rect l="l" t="t" r="r" b="b"/>
              <a:pathLst>
                <a:path w="1352" h="999" extrusionOk="0">
                  <a:moveTo>
                    <a:pt x="0" y="0"/>
                  </a:moveTo>
                  <a:lnTo>
                    <a:pt x="0" y="219"/>
                  </a:lnTo>
                  <a:lnTo>
                    <a:pt x="1352" y="998"/>
                  </a:lnTo>
                  <a:lnTo>
                    <a:pt x="1352" y="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" name="Google Shape;228;p25"/>
            <p:cNvSpPr/>
            <p:nvPr/>
          </p:nvSpPr>
          <p:spPr>
            <a:xfrm>
              <a:off x="486225" y="1119650"/>
              <a:ext cx="37000" cy="20775"/>
            </a:xfrm>
            <a:custGeom>
              <a:avLst/>
              <a:gdLst/>
              <a:ahLst/>
              <a:cxnLst/>
              <a:rect l="l" t="t" r="r" b="b"/>
              <a:pathLst>
                <a:path w="1480" h="831" extrusionOk="0">
                  <a:moveTo>
                    <a:pt x="154" y="1"/>
                  </a:moveTo>
                  <a:lnTo>
                    <a:pt x="0" y="51"/>
                  </a:lnTo>
                  <a:lnTo>
                    <a:pt x="1352" y="830"/>
                  </a:lnTo>
                  <a:lnTo>
                    <a:pt x="1479" y="774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" name="Google Shape;229;p25"/>
            <p:cNvSpPr/>
            <p:nvPr/>
          </p:nvSpPr>
          <p:spPr>
            <a:xfrm>
              <a:off x="520000" y="1138975"/>
              <a:ext cx="3225" cy="6925"/>
            </a:xfrm>
            <a:custGeom>
              <a:avLst/>
              <a:gdLst/>
              <a:ahLst/>
              <a:cxnLst/>
              <a:rect l="l" t="t" r="r" b="b"/>
              <a:pathLst>
                <a:path w="129" h="277" extrusionOk="0">
                  <a:moveTo>
                    <a:pt x="128" y="1"/>
                  </a:moveTo>
                  <a:lnTo>
                    <a:pt x="1" y="57"/>
                  </a:lnTo>
                  <a:lnTo>
                    <a:pt x="1" y="276"/>
                  </a:lnTo>
                  <a:lnTo>
                    <a:pt x="128" y="199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" name="Google Shape;230;p25"/>
            <p:cNvSpPr/>
            <p:nvPr/>
          </p:nvSpPr>
          <p:spPr>
            <a:xfrm>
              <a:off x="571350" y="1128000"/>
              <a:ext cx="28700" cy="54425"/>
            </a:xfrm>
            <a:custGeom>
              <a:avLst/>
              <a:gdLst/>
              <a:ahLst/>
              <a:cxnLst/>
              <a:rect l="l" t="t" r="r" b="b"/>
              <a:pathLst>
                <a:path w="1148" h="2177" extrusionOk="0">
                  <a:moveTo>
                    <a:pt x="0" y="0"/>
                  </a:moveTo>
                  <a:lnTo>
                    <a:pt x="0" y="1544"/>
                  </a:lnTo>
                  <a:lnTo>
                    <a:pt x="1147" y="2177"/>
                  </a:lnTo>
                  <a:lnTo>
                    <a:pt x="1147" y="602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" name="Google Shape;231;p25"/>
            <p:cNvSpPr/>
            <p:nvPr/>
          </p:nvSpPr>
          <p:spPr>
            <a:xfrm>
              <a:off x="571350" y="1128000"/>
              <a:ext cx="26125" cy="51650"/>
            </a:xfrm>
            <a:custGeom>
              <a:avLst/>
              <a:gdLst/>
              <a:ahLst/>
              <a:cxnLst/>
              <a:rect l="l" t="t" r="r" b="b"/>
              <a:pathLst>
                <a:path w="1045" h="2066" extrusionOk="0">
                  <a:moveTo>
                    <a:pt x="0" y="0"/>
                  </a:moveTo>
                  <a:lnTo>
                    <a:pt x="0" y="1463"/>
                  </a:lnTo>
                  <a:lnTo>
                    <a:pt x="1044" y="2065"/>
                  </a:lnTo>
                  <a:lnTo>
                    <a:pt x="1044" y="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" name="Google Shape;232;p25"/>
            <p:cNvSpPr/>
            <p:nvPr/>
          </p:nvSpPr>
          <p:spPr>
            <a:xfrm>
              <a:off x="573450" y="1131325"/>
              <a:ext cx="21925" cy="45025"/>
            </a:xfrm>
            <a:custGeom>
              <a:avLst/>
              <a:gdLst/>
              <a:ahLst/>
              <a:cxnLst/>
              <a:rect l="l" t="t" r="r" b="b"/>
              <a:pathLst>
                <a:path w="877" h="1801" extrusionOk="0">
                  <a:moveTo>
                    <a:pt x="0" y="1"/>
                  </a:moveTo>
                  <a:lnTo>
                    <a:pt x="0" y="1294"/>
                  </a:lnTo>
                  <a:lnTo>
                    <a:pt x="876" y="1800"/>
                  </a:lnTo>
                  <a:lnTo>
                    <a:pt x="876" y="5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572675" y="1156875"/>
              <a:ext cx="23450" cy="14675"/>
            </a:xfrm>
            <a:custGeom>
              <a:avLst/>
              <a:gdLst/>
              <a:ahLst/>
              <a:cxnLst/>
              <a:rect l="l" t="t" r="r" b="b"/>
              <a:pathLst>
                <a:path w="938" h="587" extrusionOk="0">
                  <a:moveTo>
                    <a:pt x="1" y="1"/>
                  </a:moveTo>
                  <a:lnTo>
                    <a:pt x="1" y="47"/>
                  </a:lnTo>
                  <a:lnTo>
                    <a:pt x="937" y="587"/>
                  </a:lnTo>
                  <a:lnTo>
                    <a:pt x="937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" name="Google Shape;234;p25"/>
            <p:cNvSpPr/>
            <p:nvPr/>
          </p:nvSpPr>
          <p:spPr>
            <a:xfrm>
              <a:off x="565250" y="1164450"/>
              <a:ext cx="33800" cy="24975"/>
            </a:xfrm>
            <a:custGeom>
              <a:avLst/>
              <a:gdLst/>
              <a:ahLst/>
              <a:cxnLst/>
              <a:rect l="l" t="t" r="r" b="b"/>
              <a:pathLst>
                <a:path w="1352" h="999" extrusionOk="0">
                  <a:moveTo>
                    <a:pt x="0" y="1"/>
                  </a:moveTo>
                  <a:lnTo>
                    <a:pt x="0" y="220"/>
                  </a:lnTo>
                  <a:lnTo>
                    <a:pt x="1352" y="999"/>
                  </a:lnTo>
                  <a:lnTo>
                    <a:pt x="1352" y="7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" name="Google Shape;235;p25"/>
            <p:cNvSpPr/>
            <p:nvPr/>
          </p:nvSpPr>
          <p:spPr>
            <a:xfrm>
              <a:off x="565250" y="1163200"/>
              <a:ext cx="37000" cy="20750"/>
            </a:xfrm>
            <a:custGeom>
              <a:avLst/>
              <a:gdLst/>
              <a:ahLst/>
              <a:cxnLst/>
              <a:rect l="l" t="t" r="r" b="b"/>
              <a:pathLst>
                <a:path w="1480" h="830" extrusionOk="0">
                  <a:moveTo>
                    <a:pt x="154" y="0"/>
                  </a:moveTo>
                  <a:lnTo>
                    <a:pt x="0" y="51"/>
                  </a:lnTo>
                  <a:lnTo>
                    <a:pt x="1352" y="830"/>
                  </a:lnTo>
                  <a:lnTo>
                    <a:pt x="1480" y="773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599025" y="1182525"/>
              <a:ext cx="3225" cy="6900"/>
            </a:xfrm>
            <a:custGeom>
              <a:avLst/>
              <a:gdLst/>
              <a:ahLst/>
              <a:cxnLst/>
              <a:rect l="l" t="t" r="r" b="b"/>
              <a:pathLst>
                <a:path w="129" h="276" extrusionOk="0">
                  <a:moveTo>
                    <a:pt x="129" y="0"/>
                  </a:moveTo>
                  <a:lnTo>
                    <a:pt x="1" y="57"/>
                  </a:lnTo>
                  <a:lnTo>
                    <a:pt x="1" y="276"/>
                  </a:lnTo>
                  <a:lnTo>
                    <a:pt x="129" y="199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614800" y="945175"/>
              <a:ext cx="128325" cy="89975"/>
            </a:xfrm>
            <a:custGeom>
              <a:avLst/>
              <a:gdLst/>
              <a:ahLst/>
              <a:cxnLst/>
              <a:rect l="l" t="t" r="r" b="b"/>
              <a:pathLst>
                <a:path w="5133" h="3599" extrusionOk="0">
                  <a:moveTo>
                    <a:pt x="5133" y="0"/>
                  </a:moveTo>
                  <a:lnTo>
                    <a:pt x="1" y="3205"/>
                  </a:lnTo>
                  <a:lnTo>
                    <a:pt x="1" y="3598"/>
                  </a:lnTo>
                  <a:lnTo>
                    <a:pt x="5133" y="393"/>
                  </a:lnTo>
                  <a:lnTo>
                    <a:pt x="5133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614800" y="942850"/>
              <a:ext cx="128325" cy="82475"/>
            </a:xfrm>
            <a:custGeom>
              <a:avLst/>
              <a:gdLst/>
              <a:ahLst/>
              <a:cxnLst/>
              <a:rect l="l" t="t" r="r" b="b"/>
              <a:pathLst>
                <a:path w="5133" h="3299" extrusionOk="0">
                  <a:moveTo>
                    <a:pt x="4982" y="1"/>
                  </a:moveTo>
                  <a:lnTo>
                    <a:pt x="1" y="3079"/>
                  </a:lnTo>
                  <a:lnTo>
                    <a:pt x="1" y="3298"/>
                  </a:lnTo>
                  <a:lnTo>
                    <a:pt x="5133" y="93"/>
                  </a:lnTo>
                  <a:lnTo>
                    <a:pt x="498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701200" y="895825"/>
              <a:ext cx="26475" cy="54450"/>
            </a:xfrm>
            <a:custGeom>
              <a:avLst/>
              <a:gdLst/>
              <a:ahLst/>
              <a:cxnLst/>
              <a:rect l="l" t="t" r="r" b="b"/>
              <a:pathLst>
                <a:path w="1059" h="2178" extrusionOk="0">
                  <a:moveTo>
                    <a:pt x="963" y="1"/>
                  </a:moveTo>
                  <a:lnTo>
                    <a:pt x="0" y="603"/>
                  </a:lnTo>
                  <a:lnTo>
                    <a:pt x="0" y="2177"/>
                  </a:lnTo>
                  <a:lnTo>
                    <a:pt x="1059" y="1544"/>
                  </a:lnTo>
                  <a:lnTo>
                    <a:pt x="1059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703550" y="895825"/>
              <a:ext cx="24125" cy="51625"/>
            </a:xfrm>
            <a:custGeom>
              <a:avLst/>
              <a:gdLst/>
              <a:ahLst/>
              <a:cxnLst/>
              <a:rect l="l" t="t" r="r" b="b"/>
              <a:pathLst>
                <a:path w="965" h="2065" extrusionOk="0">
                  <a:moveTo>
                    <a:pt x="965" y="1"/>
                  </a:moveTo>
                  <a:lnTo>
                    <a:pt x="0" y="603"/>
                  </a:lnTo>
                  <a:lnTo>
                    <a:pt x="0" y="2064"/>
                  </a:lnTo>
                  <a:lnTo>
                    <a:pt x="965" y="1463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25"/>
            <p:cNvSpPr/>
            <p:nvPr/>
          </p:nvSpPr>
          <p:spPr>
            <a:xfrm>
              <a:off x="705475" y="899125"/>
              <a:ext cx="20250" cy="45025"/>
            </a:xfrm>
            <a:custGeom>
              <a:avLst/>
              <a:gdLst/>
              <a:ahLst/>
              <a:cxnLst/>
              <a:rect l="l" t="t" r="r" b="b"/>
              <a:pathLst>
                <a:path w="810" h="1801" extrusionOk="0">
                  <a:moveTo>
                    <a:pt x="809" y="1"/>
                  </a:moveTo>
                  <a:lnTo>
                    <a:pt x="0" y="506"/>
                  </a:lnTo>
                  <a:lnTo>
                    <a:pt x="0" y="1800"/>
                  </a:lnTo>
                  <a:lnTo>
                    <a:pt x="809" y="1296"/>
                  </a:lnTo>
                  <a:lnTo>
                    <a:pt x="809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" name="Google Shape;242;p25"/>
            <p:cNvSpPr/>
            <p:nvPr/>
          </p:nvSpPr>
          <p:spPr>
            <a:xfrm>
              <a:off x="704775" y="924700"/>
              <a:ext cx="21675" cy="14700"/>
            </a:xfrm>
            <a:custGeom>
              <a:avLst/>
              <a:gdLst/>
              <a:ahLst/>
              <a:cxnLst/>
              <a:rect l="l" t="t" r="r" b="b"/>
              <a:pathLst>
                <a:path w="867" h="588" extrusionOk="0">
                  <a:moveTo>
                    <a:pt x="866" y="0"/>
                  </a:moveTo>
                  <a:lnTo>
                    <a:pt x="1" y="540"/>
                  </a:lnTo>
                  <a:lnTo>
                    <a:pt x="1" y="587"/>
                  </a:lnTo>
                  <a:lnTo>
                    <a:pt x="866" y="47"/>
                  </a:lnTo>
                  <a:lnTo>
                    <a:pt x="866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" name="Google Shape;243;p25"/>
            <p:cNvSpPr/>
            <p:nvPr/>
          </p:nvSpPr>
          <p:spPr>
            <a:xfrm>
              <a:off x="702075" y="932275"/>
              <a:ext cx="31200" cy="24950"/>
            </a:xfrm>
            <a:custGeom>
              <a:avLst/>
              <a:gdLst/>
              <a:ahLst/>
              <a:cxnLst/>
              <a:rect l="l" t="t" r="r" b="b"/>
              <a:pathLst>
                <a:path w="1248" h="998" extrusionOk="0">
                  <a:moveTo>
                    <a:pt x="1247" y="0"/>
                  </a:moveTo>
                  <a:lnTo>
                    <a:pt x="0" y="779"/>
                  </a:lnTo>
                  <a:lnTo>
                    <a:pt x="0" y="998"/>
                  </a:lnTo>
                  <a:lnTo>
                    <a:pt x="1247" y="219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" name="Google Shape;244;p25"/>
            <p:cNvSpPr/>
            <p:nvPr/>
          </p:nvSpPr>
          <p:spPr>
            <a:xfrm>
              <a:off x="699125" y="931025"/>
              <a:ext cx="34150" cy="20725"/>
            </a:xfrm>
            <a:custGeom>
              <a:avLst/>
              <a:gdLst/>
              <a:ahLst/>
              <a:cxnLst/>
              <a:rect l="l" t="t" r="r" b="b"/>
              <a:pathLst>
                <a:path w="1366" h="829" extrusionOk="0">
                  <a:moveTo>
                    <a:pt x="1224" y="1"/>
                  </a:moveTo>
                  <a:lnTo>
                    <a:pt x="1" y="772"/>
                  </a:lnTo>
                  <a:lnTo>
                    <a:pt x="118" y="829"/>
                  </a:lnTo>
                  <a:lnTo>
                    <a:pt x="1365" y="50"/>
                  </a:lnTo>
                  <a:lnTo>
                    <a:pt x="1224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" name="Google Shape;245;p25"/>
            <p:cNvSpPr/>
            <p:nvPr/>
          </p:nvSpPr>
          <p:spPr>
            <a:xfrm>
              <a:off x="699125" y="950325"/>
              <a:ext cx="2975" cy="6900"/>
            </a:xfrm>
            <a:custGeom>
              <a:avLst/>
              <a:gdLst/>
              <a:ahLst/>
              <a:cxnLst/>
              <a:rect l="l" t="t" r="r" b="b"/>
              <a:pathLst>
                <a:path w="119" h="276" extrusionOk="0">
                  <a:moveTo>
                    <a:pt x="1" y="0"/>
                  </a:moveTo>
                  <a:lnTo>
                    <a:pt x="1" y="201"/>
                  </a:lnTo>
                  <a:lnTo>
                    <a:pt x="118" y="276"/>
                  </a:lnTo>
                  <a:lnTo>
                    <a:pt x="118" y="5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" name="Google Shape;246;p25"/>
            <p:cNvSpPr/>
            <p:nvPr/>
          </p:nvSpPr>
          <p:spPr>
            <a:xfrm>
              <a:off x="628225" y="939375"/>
              <a:ext cx="26475" cy="54450"/>
            </a:xfrm>
            <a:custGeom>
              <a:avLst/>
              <a:gdLst/>
              <a:ahLst/>
              <a:cxnLst/>
              <a:rect l="l" t="t" r="r" b="b"/>
              <a:pathLst>
                <a:path w="1059" h="2178" extrusionOk="0">
                  <a:moveTo>
                    <a:pt x="965" y="0"/>
                  </a:moveTo>
                  <a:lnTo>
                    <a:pt x="0" y="602"/>
                  </a:lnTo>
                  <a:lnTo>
                    <a:pt x="0" y="2177"/>
                  </a:lnTo>
                  <a:lnTo>
                    <a:pt x="1059" y="1543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" name="Google Shape;247;p25"/>
            <p:cNvSpPr/>
            <p:nvPr/>
          </p:nvSpPr>
          <p:spPr>
            <a:xfrm>
              <a:off x="630575" y="939375"/>
              <a:ext cx="24125" cy="51600"/>
            </a:xfrm>
            <a:custGeom>
              <a:avLst/>
              <a:gdLst/>
              <a:ahLst/>
              <a:cxnLst/>
              <a:rect l="l" t="t" r="r" b="b"/>
              <a:pathLst>
                <a:path w="965" h="2064" extrusionOk="0">
                  <a:moveTo>
                    <a:pt x="965" y="0"/>
                  </a:moveTo>
                  <a:lnTo>
                    <a:pt x="0" y="602"/>
                  </a:lnTo>
                  <a:lnTo>
                    <a:pt x="0" y="2064"/>
                  </a:lnTo>
                  <a:lnTo>
                    <a:pt x="965" y="1462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" name="Google Shape;248;p25"/>
            <p:cNvSpPr/>
            <p:nvPr/>
          </p:nvSpPr>
          <p:spPr>
            <a:xfrm>
              <a:off x="632525" y="942675"/>
              <a:ext cx="20250" cy="45000"/>
            </a:xfrm>
            <a:custGeom>
              <a:avLst/>
              <a:gdLst/>
              <a:ahLst/>
              <a:cxnLst/>
              <a:rect l="l" t="t" r="r" b="b"/>
              <a:pathLst>
                <a:path w="810" h="1800" extrusionOk="0">
                  <a:moveTo>
                    <a:pt x="810" y="0"/>
                  </a:moveTo>
                  <a:lnTo>
                    <a:pt x="1" y="505"/>
                  </a:lnTo>
                  <a:lnTo>
                    <a:pt x="1" y="1800"/>
                  </a:lnTo>
                  <a:lnTo>
                    <a:pt x="810" y="1295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" name="Google Shape;249;p25"/>
            <p:cNvSpPr/>
            <p:nvPr/>
          </p:nvSpPr>
          <p:spPr>
            <a:xfrm>
              <a:off x="631850" y="968225"/>
              <a:ext cx="21625" cy="14675"/>
            </a:xfrm>
            <a:custGeom>
              <a:avLst/>
              <a:gdLst/>
              <a:ahLst/>
              <a:cxnLst/>
              <a:rect l="l" t="t" r="r" b="b"/>
              <a:pathLst>
                <a:path w="865" h="587" extrusionOk="0">
                  <a:moveTo>
                    <a:pt x="864" y="1"/>
                  </a:moveTo>
                  <a:lnTo>
                    <a:pt x="0" y="540"/>
                  </a:lnTo>
                  <a:lnTo>
                    <a:pt x="0" y="587"/>
                  </a:lnTo>
                  <a:lnTo>
                    <a:pt x="864" y="47"/>
                  </a:lnTo>
                  <a:lnTo>
                    <a:pt x="864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" name="Google Shape;250;p25"/>
            <p:cNvSpPr/>
            <p:nvPr/>
          </p:nvSpPr>
          <p:spPr>
            <a:xfrm>
              <a:off x="629125" y="975800"/>
              <a:ext cx="31200" cy="24975"/>
            </a:xfrm>
            <a:custGeom>
              <a:avLst/>
              <a:gdLst/>
              <a:ahLst/>
              <a:cxnLst/>
              <a:rect l="l" t="t" r="r" b="b"/>
              <a:pathLst>
                <a:path w="1248" h="999" extrusionOk="0">
                  <a:moveTo>
                    <a:pt x="1248" y="1"/>
                  </a:moveTo>
                  <a:lnTo>
                    <a:pt x="0" y="779"/>
                  </a:lnTo>
                  <a:lnTo>
                    <a:pt x="0" y="998"/>
                  </a:lnTo>
                  <a:lnTo>
                    <a:pt x="1248" y="220"/>
                  </a:lnTo>
                  <a:lnTo>
                    <a:pt x="1248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626200" y="974575"/>
              <a:ext cx="34125" cy="20725"/>
            </a:xfrm>
            <a:custGeom>
              <a:avLst/>
              <a:gdLst/>
              <a:ahLst/>
              <a:cxnLst/>
              <a:rect l="l" t="t" r="r" b="b"/>
              <a:pathLst>
                <a:path w="1365" h="829" extrusionOk="0">
                  <a:moveTo>
                    <a:pt x="1222" y="0"/>
                  </a:moveTo>
                  <a:lnTo>
                    <a:pt x="0" y="772"/>
                  </a:lnTo>
                  <a:lnTo>
                    <a:pt x="117" y="828"/>
                  </a:lnTo>
                  <a:lnTo>
                    <a:pt x="1365" y="50"/>
                  </a:lnTo>
                  <a:lnTo>
                    <a:pt x="1222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626200" y="993850"/>
              <a:ext cx="2950" cy="6925"/>
            </a:xfrm>
            <a:custGeom>
              <a:avLst/>
              <a:gdLst/>
              <a:ahLst/>
              <a:cxnLst/>
              <a:rect l="l" t="t" r="r" b="b"/>
              <a:pathLst>
                <a:path w="118" h="277" extrusionOk="0">
                  <a:moveTo>
                    <a:pt x="0" y="1"/>
                  </a:moveTo>
                  <a:lnTo>
                    <a:pt x="0" y="200"/>
                  </a:lnTo>
                  <a:lnTo>
                    <a:pt x="117" y="276"/>
                  </a:lnTo>
                  <a:lnTo>
                    <a:pt x="117" y="5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614800" y="1039500"/>
              <a:ext cx="128325" cy="89975"/>
            </a:xfrm>
            <a:custGeom>
              <a:avLst/>
              <a:gdLst/>
              <a:ahLst/>
              <a:cxnLst/>
              <a:rect l="l" t="t" r="r" b="b"/>
              <a:pathLst>
                <a:path w="5133" h="3599" extrusionOk="0">
                  <a:moveTo>
                    <a:pt x="5133" y="1"/>
                  </a:moveTo>
                  <a:lnTo>
                    <a:pt x="1" y="3205"/>
                  </a:lnTo>
                  <a:lnTo>
                    <a:pt x="1" y="3598"/>
                  </a:lnTo>
                  <a:lnTo>
                    <a:pt x="5133" y="394"/>
                  </a:lnTo>
                  <a:lnTo>
                    <a:pt x="5133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614800" y="1037175"/>
              <a:ext cx="128325" cy="82475"/>
            </a:xfrm>
            <a:custGeom>
              <a:avLst/>
              <a:gdLst/>
              <a:ahLst/>
              <a:cxnLst/>
              <a:rect l="l" t="t" r="r" b="b"/>
              <a:pathLst>
                <a:path w="5133" h="3299" extrusionOk="0">
                  <a:moveTo>
                    <a:pt x="4982" y="1"/>
                  </a:moveTo>
                  <a:lnTo>
                    <a:pt x="1" y="3078"/>
                  </a:lnTo>
                  <a:lnTo>
                    <a:pt x="1" y="3298"/>
                  </a:lnTo>
                  <a:lnTo>
                    <a:pt x="5133" y="94"/>
                  </a:lnTo>
                  <a:lnTo>
                    <a:pt x="498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" name="Google Shape;255;p25"/>
            <p:cNvSpPr/>
            <p:nvPr/>
          </p:nvSpPr>
          <p:spPr>
            <a:xfrm>
              <a:off x="701200" y="990125"/>
              <a:ext cx="26475" cy="54475"/>
            </a:xfrm>
            <a:custGeom>
              <a:avLst/>
              <a:gdLst/>
              <a:ahLst/>
              <a:cxnLst/>
              <a:rect l="l" t="t" r="r" b="b"/>
              <a:pathLst>
                <a:path w="1059" h="2179" extrusionOk="0">
                  <a:moveTo>
                    <a:pt x="963" y="1"/>
                  </a:moveTo>
                  <a:lnTo>
                    <a:pt x="0" y="604"/>
                  </a:lnTo>
                  <a:lnTo>
                    <a:pt x="0" y="2179"/>
                  </a:lnTo>
                  <a:lnTo>
                    <a:pt x="1059" y="1545"/>
                  </a:lnTo>
                  <a:lnTo>
                    <a:pt x="1059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" name="Google Shape;256;p25"/>
            <p:cNvSpPr/>
            <p:nvPr/>
          </p:nvSpPr>
          <p:spPr>
            <a:xfrm>
              <a:off x="703550" y="990125"/>
              <a:ext cx="24125" cy="51650"/>
            </a:xfrm>
            <a:custGeom>
              <a:avLst/>
              <a:gdLst/>
              <a:ahLst/>
              <a:cxnLst/>
              <a:rect l="l" t="t" r="r" b="b"/>
              <a:pathLst>
                <a:path w="965" h="2066" extrusionOk="0">
                  <a:moveTo>
                    <a:pt x="965" y="1"/>
                  </a:moveTo>
                  <a:lnTo>
                    <a:pt x="0" y="604"/>
                  </a:lnTo>
                  <a:lnTo>
                    <a:pt x="0" y="2065"/>
                  </a:lnTo>
                  <a:lnTo>
                    <a:pt x="965" y="1464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" name="Google Shape;257;p25"/>
            <p:cNvSpPr/>
            <p:nvPr/>
          </p:nvSpPr>
          <p:spPr>
            <a:xfrm>
              <a:off x="705475" y="993450"/>
              <a:ext cx="20250" cy="45025"/>
            </a:xfrm>
            <a:custGeom>
              <a:avLst/>
              <a:gdLst/>
              <a:ahLst/>
              <a:cxnLst/>
              <a:rect l="l" t="t" r="r" b="b"/>
              <a:pathLst>
                <a:path w="810" h="1801" extrusionOk="0">
                  <a:moveTo>
                    <a:pt x="809" y="1"/>
                  </a:moveTo>
                  <a:lnTo>
                    <a:pt x="0" y="506"/>
                  </a:lnTo>
                  <a:lnTo>
                    <a:pt x="0" y="1801"/>
                  </a:lnTo>
                  <a:lnTo>
                    <a:pt x="809" y="1296"/>
                  </a:lnTo>
                  <a:lnTo>
                    <a:pt x="809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" name="Google Shape;258;p25"/>
            <p:cNvSpPr/>
            <p:nvPr/>
          </p:nvSpPr>
          <p:spPr>
            <a:xfrm>
              <a:off x="704775" y="1019025"/>
              <a:ext cx="21675" cy="14675"/>
            </a:xfrm>
            <a:custGeom>
              <a:avLst/>
              <a:gdLst/>
              <a:ahLst/>
              <a:cxnLst/>
              <a:rect l="l" t="t" r="r" b="b"/>
              <a:pathLst>
                <a:path w="867" h="587" extrusionOk="0">
                  <a:moveTo>
                    <a:pt x="866" y="0"/>
                  </a:moveTo>
                  <a:lnTo>
                    <a:pt x="1" y="540"/>
                  </a:lnTo>
                  <a:lnTo>
                    <a:pt x="1" y="586"/>
                  </a:lnTo>
                  <a:lnTo>
                    <a:pt x="866" y="47"/>
                  </a:lnTo>
                  <a:lnTo>
                    <a:pt x="866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" name="Google Shape;259;p25"/>
            <p:cNvSpPr/>
            <p:nvPr/>
          </p:nvSpPr>
          <p:spPr>
            <a:xfrm>
              <a:off x="702075" y="1026600"/>
              <a:ext cx="31200" cy="24950"/>
            </a:xfrm>
            <a:custGeom>
              <a:avLst/>
              <a:gdLst/>
              <a:ahLst/>
              <a:cxnLst/>
              <a:rect l="l" t="t" r="r" b="b"/>
              <a:pathLst>
                <a:path w="1248" h="998" extrusionOk="0">
                  <a:moveTo>
                    <a:pt x="1247" y="0"/>
                  </a:moveTo>
                  <a:lnTo>
                    <a:pt x="0" y="779"/>
                  </a:lnTo>
                  <a:lnTo>
                    <a:pt x="0" y="998"/>
                  </a:lnTo>
                  <a:lnTo>
                    <a:pt x="1247" y="219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" name="Google Shape;260;p25"/>
            <p:cNvSpPr/>
            <p:nvPr/>
          </p:nvSpPr>
          <p:spPr>
            <a:xfrm>
              <a:off x="699125" y="1025375"/>
              <a:ext cx="34150" cy="20725"/>
            </a:xfrm>
            <a:custGeom>
              <a:avLst/>
              <a:gdLst/>
              <a:ahLst/>
              <a:cxnLst/>
              <a:rect l="l" t="t" r="r" b="b"/>
              <a:pathLst>
                <a:path w="1366" h="829" extrusionOk="0">
                  <a:moveTo>
                    <a:pt x="1224" y="0"/>
                  </a:moveTo>
                  <a:lnTo>
                    <a:pt x="1" y="771"/>
                  </a:lnTo>
                  <a:lnTo>
                    <a:pt x="118" y="828"/>
                  </a:lnTo>
                  <a:lnTo>
                    <a:pt x="1365" y="49"/>
                  </a:lnTo>
                  <a:lnTo>
                    <a:pt x="1224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" name="Google Shape;261;p25"/>
            <p:cNvSpPr/>
            <p:nvPr/>
          </p:nvSpPr>
          <p:spPr>
            <a:xfrm>
              <a:off x="699125" y="1044650"/>
              <a:ext cx="2975" cy="6900"/>
            </a:xfrm>
            <a:custGeom>
              <a:avLst/>
              <a:gdLst/>
              <a:ahLst/>
              <a:cxnLst/>
              <a:rect l="l" t="t" r="r" b="b"/>
              <a:pathLst>
                <a:path w="119" h="276" extrusionOk="0">
                  <a:moveTo>
                    <a:pt x="1" y="0"/>
                  </a:moveTo>
                  <a:lnTo>
                    <a:pt x="1" y="199"/>
                  </a:lnTo>
                  <a:lnTo>
                    <a:pt x="118" y="276"/>
                  </a:lnTo>
                  <a:lnTo>
                    <a:pt x="118" y="5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" name="Google Shape;262;p25"/>
            <p:cNvSpPr/>
            <p:nvPr/>
          </p:nvSpPr>
          <p:spPr>
            <a:xfrm>
              <a:off x="628225" y="1033675"/>
              <a:ext cx="26475" cy="54425"/>
            </a:xfrm>
            <a:custGeom>
              <a:avLst/>
              <a:gdLst/>
              <a:ahLst/>
              <a:cxnLst/>
              <a:rect l="l" t="t" r="r" b="b"/>
              <a:pathLst>
                <a:path w="1059" h="2177" extrusionOk="0">
                  <a:moveTo>
                    <a:pt x="965" y="0"/>
                  </a:moveTo>
                  <a:lnTo>
                    <a:pt x="0" y="603"/>
                  </a:lnTo>
                  <a:lnTo>
                    <a:pt x="0" y="2177"/>
                  </a:lnTo>
                  <a:lnTo>
                    <a:pt x="1059" y="1544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" name="Google Shape;263;p25"/>
            <p:cNvSpPr/>
            <p:nvPr/>
          </p:nvSpPr>
          <p:spPr>
            <a:xfrm>
              <a:off x="630575" y="1033675"/>
              <a:ext cx="24125" cy="51625"/>
            </a:xfrm>
            <a:custGeom>
              <a:avLst/>
              <a:gdLst/>
              <a:ahLst/>
              <a:cxnLst/>
              <a:rect l="l" t="t" r="r" b="b"/>
              <a:pathLst>
                <a:path w="965" h="2065" extrusionOk="0">
                  <a:moveTo>
                    <a:pt x="965" y="0"/>
                  </a:moveTo>
                  <a:lnTo>
                    <a:pt x="0" y="603"/>
                  </a:lnTo>
                  <a:lnTo>
                    <a:pt x="0" y="2065"/>
                  </a:lnTo>
                  <a:lnTo>
                    <a:pt x="965" y="1463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" name="Google Shape;264;p25"/>
            <p:cNvSpPr/>
            <p:nvPr/>
          </p:nvSpPr>
          <p:spPr>
            <a:xfrm>
              <a:off x="632525" y="1037000"/>
              <a:ext cx="20250" cy="45025"/>
            </a:xfrm>
            <a:custGeom>
              <a:avLst/>
              <a:gdLst/>
              <a:ahLst/>
              <a:cxnLst/>
              <a:rect l="l" t="t" r="r" b="b"/>
              <a:pathLst>
                <a:path w="810" h="1801" extrusionOk="0">
                  <a:moveTo>
                    <a:pt x="810" y="1"/>
                  </a:moveTo>
                  <a:lnTo>
                    <a:pt x="1" y="505"/>
                  </a:lnTo>
                  <a:lnTo>
                    <a:pt x="1" y="1800"/>
                  </a:lnTo>
                  <a:lnTo>
                    <a:pt x="810" y="1294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" name="Google Shape;265;p25"/>
            <p:cNvSpPr/>
            <p:nvPr/>
          </p:nvSpPr>
          <p:spPr>
            <a:xfrm>
              <a:off x="631850" y="1062550"/>
              <a:ext cx="21625" cy="14675"/>
            </a:xfrm>
            <a:custGeom>
              <a:avLst/>
              <a:gdLst/>
              <a:ahLst/>
              <a:cxnLst/>
              <a:rect l="l" t="t" r="r" b="b"/>
              <a:pathLst>
                <a:path w="865" h="587" extrusionOk="0">
                  <a:moveTo>
                    <a:pt x="864" y="1"/>
                  </a:moveTo>
                  <a:lnTo>
                    <a:pt x="0" y="540"/>
                  </a:lnTo>
                  <a:lnTo>
                    <a:pt x="0" y="587"/>
                  </a:lnTo>
                  <a:lnTo>
                    <a:pt x="864" y="47"/>
                  </a:lnTo>
                  <a:lnTo>
                    <a:pt x="864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" name="Google Shape;266;p25"/>
            <p:cNvSpPr/>
            <p:nvPr/>
          </p:nvSpPr>
          <p:spPr>
            <a:xfrm>
              <a:off x="629125" y="1070125"/>
              <a:ext cx="31200" cy="24975"/>
            </a:xfrm>
            <a:custGeom>
              <a:avLst/>
              <a:gdLst/>
              <a:ahLst/>
              <a:cxnLst/>
              <a:rect l="l" t="t" r="r" b="b"/>
              <a:pathLst>
                <a:path w="1248" h="999" extrusionOk="0">
                  <a:moveTo>
                    <a:pt x="1248" y="1"/>
                  </a:moveTo>
                  <a:lnTo>
                    <a:pt x="0" y="780"/>
                  </a:lnTo>
                  <a:lnTo>
                    <a:pt x="0" y="999"/>
                  </a:lnTo>
                  <a:lnTo>
                    <a:pt x="1248" y="220"/>
                  </a:lnTo>
                  <a:lnTo>
                    <a:pt x="1248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" name="Google Shape;267;p25"/>
            <p:cNvSpPr/>
            <p:nvPr/>
          </p:nvSpPr>
          <p:spPr>
            <a:xfrm>
              <a:off x="626200" y="1068875"/>
              <a:ext cx="34125" cy="20750"/>
            </a:xfrm>
            <a:custGeom>
              <a:avLst/>
              <a:gdLst/>
              <a:ahLst/>
              <a:cxnLst/>
              <a:rect l="l" t="t" r="r" b="b"/>
              <a:pathLst>
                <a:path w="1365" h="830" extrusionOk="0">
                  <a:moveTo>
                    <a:pt x="1222" y="0"/>
                  </a:moveTo>
                  <a:lnTo>
                    <a:pt x="0" y="773"/>
                  </a:lnTo>
                  <a:lnTo>
                    <a:pt x="117" y="830"/>
                  </a:lnTo>
                  <a:lnTo>
                    <a:pt x="1365" y="51"/>
                  </a:lnTo>
                  <a:lnTo>
                    <a:pt x="1222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" name="Google Shape;268;p25"/>
            <p:cNvSpPr/>
            <p:nvPr/>
          </p:nvSpPr>
          <p:spPr>
            <a:xfrm>
              <a:off x="626200" y="1088200"/>
              <a:ext cx="2950" cy="6900"/>
            </a:xfrm>
            <a:custGeom>
              <a:avLst/>
              <a:gdLst/>
              <a:ahLst/>
              <a:cxnLst/>
              <a:rect l="l" t="t" r="r" b="b"/>
              <a:pathLst>
                <a:path w="118" h="276" extrusionOk="0">
                  <a:moveTo>
                    <a:pt x="0" y="0"/>
                  </a:moveTo>
                  <a:lnTo>
                    <a:pt x="0" y="199"/>
                  </a:lnTo>
                  <a:lnTo>
                    <a:pt x="117" y="276"/>
                  </a:lnTo>
                  <a:lnTo>
                    <a:pt x="117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" name="Google Shape;269;p25"/>
            <p:cNvSpPr/>
            <p:nvPr/>
          </p:nvSpPr>
          <p:spPr>
            <a:xfrm>
              <a:off x="614800" y="1133825"/>
              <a:ext cx="128325" cy="89975"/>
            </a:xfrm>
            <a:custGeom>
              <a:avLst/>
              <a:gdLst/>
              <a:ahLst/>
              <a:cxnLst/>
              <a:rect l="l" t="t" r="r" b="b"/>
              <a:pathLst>
                <a:path w="5133" h="3599" extrusionOk="0">
                  <a:moveTo>
                    <a:pt x="5133" y="1"/>
                  </a:moveTo>
                  <a:lnTo>
                    <a:pt x="1" y="3205"/>
                  </a:lnTo>
                  <a:lnTo>
                    <a:pt x="1" y="3598"/>
                  </a:lnTo>
                  <a:lnTo>
                    <a:pt x="5133" y="394"/>
                  </a:lnTo>
                  <a:lnTo>
                    <a:pt x="5133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" name="Google Shape;270;p25"/>
            <p:cNvSpPr/>
            <p:nvPr/>
          </p:nvSpPr>
          <p:spPr>
            <a:xfrm>
              <a:off x="614800" y="1131500"/>
              <a:ext cx="128325" cy="82475"/>
            </a:xfrm>
            <a:custGeom>
              <a:avLst/>
              <a:gdLst/>
              <a:ahLst/>
              <a:cxnLst/>
              <a:rect l="l" t="t" r="r" b="b"/>
              <a:pathLst>
                <a:path w="5133" h="3299" extrusionOk="0">
                  <a:moveTo>
                    <a:pt x="4982" y="1"/>
                  </a:moveTo>
                  <a:lnTo>
                    <a:pt x="1" y="3078"/>
                  </a:lnTo>
                  <a:lnTo>
                    <a:pt x="1" y="3298"/>
                  </a:lnTo>
                  <a:lnTo>
                    <a:pt x="5133" y="94"/>
                  </a:lnTo>
                  <a:lnTo>
                    <a:pt x="498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" name="Google Shape;271;p25"/>
            <p:cNvSpPr/>
            <p:nvPr/>
          </p:nvSpPr>
          <p:spPr>
            <a:xfrm>
              <a:off x="701200" y="1084450"/>
              <a:ext cx="26475" cy="54450"/>
            </a:xfrm>
            <a:custGeom>
              <a:avLst/>
              <a:gdLst/>
              <a:ahLst/>
              <a:cxnLst/>
              <a:rect l="l" t="t" r="r" b="b"/>
              <a:pathLst>
                <a:path w="1059" h="2178" extrusionOk="0">
                  <a:moveTo>
                    <a:pt x="963" y="1"/>
                  </a:moveTo>
                  <a:lnTo>
                    <a:pt x="0" y="604"/>
                  </a:lnTo>
                  <a:lnTo>
                    <a:pt x="0" y="2177"/>
                  </a:lnTo>
                  <a:lnTo>
                    <a:pt x="1059" y="1545"/>
                  </a:lnTo>
                  <a:lnTo>
                    <a:pt x="1059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" name="Google Shape;272;p25"/>
            <p:cNvSpPr/>
            <p:nvPr/>
          </p:nvSpPr>
          <p:spPr>
            <a:xfrm>
              <a:off x="703550" y="1084450"/>
              <a:ext cx="24125" cy="51650"/>
            </a:xfrm>
            <a:custGeom>
              <a:avLst/>
              <a:gdLst/>
              <a:ahLst/>
              <a:cxnLst/>
              <a:rect l="l" t="t" r="r" b="b"/>
              <a:pathLst>
                <a:path w="965" h="2066" extrusionOk="0">
                  <a:moveTo>
                    <a:pt x="965" y="1"/>
                  </a:moveTo>
                  <a:lnTo>
                    <a:pt x="0" y="604"/>
                  </a:lnTo>
                  <a:lnTo>
                    <a:pt x="0" y="2066"/>
                  </a:lnTo>
                  <a:lnTo>
                    <a:pt x="965" y="1464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705475" y="1087800"/>
              <a:ext cx="20250" cy="45000"/>
            </a:xfrm>
            <a:custGeom>
              <a:avLst/>
              <a:gdLst/>
              <a:ahLst/>
              <a:cxnLst/>
              <a:rect l="l" t="t" r="r" b="b"/>
              <a:pathLst>
                <a:path w="810" h="1800" extrusionOk="0">
                  <a:moveTo>
                    <a:pt x="809" y="0"/>
                  </a:moveTo>
                  <a:lnTo>
                    <a:pt x="0" y="505"/>
                  </a:lnTo>
                  <a:lnTo>
                    <a:pt x="0" y="1800"/>
                  </a:lnTo>
                  <a:lnTo>
                    <a:pt x="809" y="1294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704775" y="1113350"/>
              <a:ext cx="21675" cy="14675"/>
            </a:xfrm>
            <a:custGeom>
              <a:avLst/>
              <a:gdLst/>
              <a:ahLst/>
              <a:cxnLst/>
              <a:rect l="l" t="t" r="r" b="b"/>
              <a:pathLst>
                <a:path w="867" h="587" extrusionOk="0">
                  <a:moveTo>
                    <a:pt x="866" y="0"/>
                  </a:moveTo>
                  <a:lnTo>
                    <a:pt x="1" y="540"/>
                  </a:lnTo>
                  <a:lnTo>
                    <a:pt x="1" y="586"/>
                  </a:lnTo>
                  <a:lnTo>
                    <a:pt x="866" y="47"/>
                  </a:lnTo>
                  <a:lnTo>
                    <a:pt x="866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702075" y="1120925"/>
              <a:ext cx="31200" cy="24975"/>
            </a:xfrm>
            <a:custGeom>
              <a:avLst/>
              <a:gdLst/>
              <a:ahLst/>
              <a:cxnLst/>
              <a:rect l="l" t="t" r="r" b="b"/>
              <a:pathLst>
                <a:path w="1248" h="999" extrusionOk="0">
                  <a:moveTo>
                    <a:pt x="1247" y="0"/>
                  </a:moveTo>
                  <a:lnTo>
                    <a:pt x="0" y="779"/>
                  </a:lnTo>
                  <a:lnTo>
                    <a:pt x="0" y="998"/>
                  </a:lnTo>
                  <a:lnTo>
                    <a:pt x="1247" y="219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" name="Google Shape;276;p25"/>
            <p:cNvSpPr/>
            <p:nvPr/>
          </p:nvSpPr>
          <p:spPr>
            <a:xfrm>
              <a:off x="699125" y="1119650"/>
              <a:ext cx="34150" cy="20775"/>
            </a:xfrm>
            <a:custGeom>
              <a:avLst/>
              <a:gdLst/>
              <a:ahLst/>
              <a:cxnLst/>
              <a:rect l="l" t="t" r="r" b="b"/>
              <a:pathLst>
                <a:path w="1366" h="831" extrusionOk="0">
                  <a:moveTo>
                    <a:pt x="1224" y="1"/>
                  </a:moveTo>
                  <a:lnTo>
                    <a:pt x="1" y="774"/>
                  </a:lnTo>
                  <a:lnTo>
                    <a:pt x="118" y="830"/>
                  </a:lnTo>
                  <a:lnTo>
                    <a:pt x="1365" y="51"/>
                  </a:lnTo>
                  <a:lnTo>
                    <a:pt x="1224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" name="Google Shape;277;p25"/>
            <p:cNvSpPr/>
            <p:nvPr/>
          </p:nvSpPr>
          <p:spPr>
            <a:xfrm>
              <a:off x="699125" y="1138975"/>
              <a:ext cx="2975" cy="6925"/>
            </a:xfrm>
            <a:custGeom>
              <a:avLst/>
              <a:gdLst/>
              <a:ahLst/>
              <a:cxnLst/>
              <a:rect l="l" t="t" r="r" b="b"/>
              <a:pathLst>
                <a:path w="119" h="277" extrusionOk="0">
                  <a:moveTo>
                    <a:pt x="1" y="1"/>
                  </a:moveTo>
                  <a:lnTo>
                    <a:pt x="1" y="199"/>
                  </a:lnTo>
                  <a:lnTo>
                    <a:pt x="118" y="276"/>
                  </a:lnTo>
                  <a:lnTo>
                    <a:pt x="118" y="5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628225" y="1128000"/>
              <a:ext cx="26475" cy="54425"/>
            </a:xfrm>
            <a:custGeom>
              <a:avLst/>
              <a:gdLst/>
              <a:ahLst/>
              <a:cxnLst/>
              <a:rect l="l" t="t" r="r" b="b"/>
              <a:pathLst>
                <a:path w="1059" h="2177" extrusionOk="0">
                  <a:moveTo>
                    <a:pt x="965" y="0"/>
                  </a:moveTo>
                  <a:lnTo>
                    <a:pt x="0" y="602"/>
                  </a:lnTo>
                  <a:lnTo>
                    <a:pt x="0" y="2177"/>
                  </a:lnTo>
                  <a:lnTo>
                    <a:pt x="1059" y="1544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630575" y="1128000"/>
              <a:ext cx="24125" cy="51650"/>
            </a:xfrm>
            <a:custGeom>
              <a:avLst/>
              <a:gdLst/>
              <a:ahLst/>
              <a:cxnLst/>
              <a:rect l="l" t="t" r="r" b="b"/>
              <a:pathLst>
                <a:path w="965" h="2066" extrusionOk="0">
                  <a:moveTo>
                    <a:pt x="965" y="0"/>
                  </a:moveTo>
                  <a:lnTo>
                    <a:pt x="0" y="602"/>
                  </a:lnTo>
                  <a:lnTo>
                    <a:pt x="0" y="2065"/>
                  </a:lnTo>
                  <a:lnTo>
                    <a:pt x="965" y="1463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" name="Google Shape;280;p25"/>
            <p:cNvSpPr/>
            <p:nvPr/>
          </p:nvSpPr>
          <p:spPr>
            <a:xfrm>
              <a:off x="632525" y="1131325"/>
              <a:ext cx="20250" cy="45025"/>
            </a:xfrm>
            <a:custGeom>
              <a:avLst/>
              <a:gdLst/>
              <a:ahLst/>
              <a:cxnLst/>
              <a:rect l="l" t="t" r="r" b="b"/>
              <a:pathLst>
                <a:path w="810" h="1801" extrusionOk="0">
                  <a:moveTo>
                    <a:pt x="810" y="1"/>
                  </a:moveTo>
                  <a:lnTo>
                    <a:pt x="1" y="505"/>
                  </a:lnTo>
                  <a:lnTo>
                    <a:pt x="1" y="1800"/>
                  </a:lnTo>
                  <a:lnTo>
                    <a:pt x="810" y="1294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631850" y="1156875"/>
              <a:ext cx="21625" cy="14675"/>
            </a:xfrm>
            <a:custGeom>
              <a:avLst/>
              <a:gdLst/>
              <a:ahLst/>
              <a:cxnLst/>
              <a:rect l="l" t="t" r="r" b="b"/>
              <a:pathLst>
                <a:path w="865" h="587" extrusionOk="0">
                  <a:moveTo>
                    <a:pt x="864" y="1"/>
                  </a:moveTo>
                  <a:lnTo>
                    <a:pt x="0" y="540"/>
                  </a:lnTo>
                  <a:lnTo>
                    <a:pt x="0" y="587"/>
                  </a:lnTo>
                  <a:lnTo>
                    <a:pt x="864" y="47"/>
                  </a:lnTo>
                  <a:lnTo>
                    <a:pt x="864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" name="Google Shape;282;p25"/>
            <p:cNvSpPr/>
            <p:nvPr/>
          </p:nvSpPr>
          <p:spPr>
            <a:xfrm>
              <a:off x="629125" y="1164450"/>
              <a:ext cx="31200" cy="24975"/>
            </a:xfrm>
            <a:custGeom>
              <a:avLst/>
              <a:gdLst/>
              <a:ahLst/>
              <a:cxnLst/>
              <a:rect l="l" t="t" r="r" b="b"/>
              <a:pathLst>
                <a:path w="1248" h="999" extrusionOk="0">
                  <a:moveTo>
                    <a:pt x="1248" y="1"/>
                  </a:moveTo>
                  <a:lnTo>
                    <a:pt x="0" y="780"/>
                  </a:lnTo>
                  <a:lnTo>
                    <a:pt x="0" y="999"/>
                  </a:lnTo>
                  <a:lnTo>
                    <a:pt x="1248" y="220"/>
                  </a:lnTo>
                  <a:lnTo>
                    <a:pt x="1248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" name="Google Shape;283;p25"/>
            <p:cNvSpPr/>
            <p:nvPr/>
          </p:nvSpPr>
          <p:spPr>
            <a:xfrm>
              <a:off x="626200" y="1163200"/>
              <a:ext cx="34125" cy="20750"/>
            </a:xfrm>
            <a:custGeom>
              <a:avLst/>
              <a:gdLst/>
              <a:ahLst/>
              <a:cxnLst/>
              <a:rect l="l" t="t" r="r" b="b"/>
              <a:pathLst>
                <a:path w="1365" h="830" extrusionOk="0">
                  <a:moveTo>
                    <a:pt x="1222" y="0"/>
                  </a:moveTo>
                  <a:lnTo>
                    <a:pt x="0" y="773"/>
                  </a:lnTo>
                  <a:lnTo>
                    <a:pt x="117" y="830"/>
                  </a:lnTo>
                  <a:lnTo>
                    <a:pt x="1365" y="51"/>
                  </a:lnTo>
                  <a:lnTo>
                    <a:pt x="1222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626200" y="1182525"/>
              <a:ext cx="2950" cy="6900"/>
            </a:xfrm>
            <a:custGeom>
              <a:avLst/>
              <a:gdLst/>
              <a:ahLst/>
              <a:cxnLst/>
              <a:rect l="l" t="t" r="r" b="b"/>
              <a:pathLst>
                <a:path w="118" h="276" extrusionOk="0">
                  <a:moveTo>
                    <a:pt x="0" y="0"/>
                  </a:moveTo>
                  <a:lnTo>
                    <a:pt x="0" y="199"/>
                  </a:lnTo>
                  <a:lnTo>
                    <a:pt x="117" y="276"/>
                  </a:lnTo>
                  <a:lnTo>
                    <a:pt x="117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614800" y="851500"/>
              <a:ext cx="128325" cy="85100"/>
            </a:xfrm>
            <a:custGeom>
              <a:avLst/>
              <a:gdLst/>
              <a:ahLst/>
              <a:cxnLst/>
              <a:rect l="l" t="t" r="r" b="b"/>
              <a:pathLst>
                <a:path w="5133" h="3404" extrusionOk="0">
                  <a:moveTo>
                    <a:pt x="5133" y="1"/>
                  </a:moveTo>
                  <a:lnTo>
                    <a:pt x="1" y="3011"/>
                  </a:lnTo>
                  <a:lnTo>
                    <a:pt x="1" y="3404"/>
                  </a:lnTo>
                  <a:lnTo>
                    <a:pt x="5133" y="393"/>
                  </a:lnTo>
                  <a:lnTo>
                    <a:pt x="5133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614800" y="849025"/>
              <a:ext cx="128325" cy="77750"/>
            </a:xfrm>
            <a:custGeom>
              <a:avLst/>
              <a:gdLst/>
              <a:ahLst/>
              <a:cxnLst/>
              <a:rect l="l" t="t" r="r" b="b"/>
              <a:pathLst>
                <a:path w="5133" h="3110" extrusionOk="0">
                  <a:moveTo>
                    <a:pt x="4982" y="1"/>
                  </a:moveTo>
                  <a:lnTo>
                    <a:pt x="1" y="2889"/>
                  </a:lnTo>
                  <a:lnTo>
                    <a:pt x="1" y="3110"/>
                  </a:lnTo>
                  <a:lnTo>
                    <a:pt x="5133" y="100"/>
                  </a:lnTo>
                  <a:lnTo>
                    <a:pt x="498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" name="Google Shape;287;p25"/>
            <p:cNvSpPr/>
            <p:nvPr/>
          </p:nvSpPr>
          <p:spPr>
            <a:xfrm>
              <a:off x="475550" y="845800"/>
              <a:ext cx="139275" cy="90800"/>
            </a:xfrm>
            <a:custGeom>
              <a:avLst/>
              <a:gdLst/>
              <a:ahLst/>
              <a:cxnLst/>
              <a:rect l="l" t="t" r="r" b="b"/>
              <a:pathLst>
                <a:path w="5571" h="3632" extrusionOk="0">
                  <a:moveTo>
                    <a:pt x="1" y="1"/>
                  </a:moveTo>
                  <a:lnTo>
                    <a:pt x="1" y="394"/>
                  </a:lnTo>
                  <a:lnTo>
                    <a:pt x="5571" y="3632"/>
                  </a:lnTo>
                  <a:lnTo>
                    <a:pt x="5571" y="32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" name="Google Shape;288;p25"/>
            <p:cNvSpPr/>
            <p:nvPr/>
          </p:nvSpPr>
          <p:spPr>
            <a:xfrm>
              <a:off x="475550" y="843525"/>
              <a:ext cx="139275" cy="83250"/>
            </a:xfrm>
            <a:custGeom>
              <a:avLst/>
              <a:gdLst/>
              <a:ahLst/>
              <a:cxnLst/>
              <a:rect l="l" t="t" r="r" b="b"/>
              <a:pathLst>
                <a:path w="5571" h="3330" extrusionOk="0">
                  <a:moveTo>
                    <a:pt x="165" y="0"/>
                  </a:moveTo>
                  <a:lnTo>
                    <a:pt x="1" y="92"/>
                  </a:lnTo>
                  <a:lnTo>
                    <a:pt x="5571" y="3330"/>
                  </a:lnTo>
                  <a:lnTo>
                    <a:pt x="5571" y="3109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535350" y="1025475"/>
              <a:ext cx="13750" cy="12900"/>
            </a:xfrm>
            <a:custGeom>
              <a:avLst/>
              <a:gdLst/>
              <a:ahLst/>
              <a:cxnLst/>
              <a:rect l="l" t="t" r="r" b="b"/>
              <a:pathLst>
                <a:path w="550" h="516" extrusionOk="0">
                  <a:moveTo>
                    <a:pt x="0" y="0"/>
                  </a:moveTo>
                  <a:lnTo>
                    <a:pt x="0" y="214"/>
                  </a:lnTo>
                  <a:lnTo>
                    <a:pt x="550" y="515"/>
                  </a:lnTo>
                  <a:lnTo>
                    <a:pt x="55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" name="Google Shape;290;p25"/>
            <p:cNvSpPr/>
            <p:nvPr/>
          </p:nvSpPr>
          <p:spPr>
            <a:xfrm>
              <a:off x="528500" y="1014350"/>
              <a:ext cx="13750" cy="12925"/>
            </a:xfrm>
            <a:custGeom>
              <a:avLst/>
              <a:gdLst/>
              <a:ahLst/>
              <a:cxnLst/>
              <a:rect l="l" t="t" r="r" b="b"/>
              <a:pathLst>
                <a:path w="550" h="517" extrusionOk="0">
                  <a:moveTo>
                    <a:pt x="0" y="0"/>
                  </a:moveTo>
                  <a:lnTo>
                    <a:pt x="0" y="215"/>
                  </a:lnTo>
                  <a:lnTo>
                    <a:pt x="550" y="516"/>
                  </a:lnTo>
                  <a:lnTo>
                    <a:pt x="55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" name="Google Shape;291;p25"/>
            <p:cNvSpPr/>
            <p:nvPr/>
          </p:nvSpPr>
          <p:spPr>
            <a:xfrm>
              <a:off x="681550" y="905150"/>
              <a:ext cx="12300" cy="12925"/>
            </a:xfrm>
            <a:custGeom>
              <a:avLst/>
              <a:gdLst/>
              <a:ahLst/>
              <a:cxnLst/>
              <a:rect l="l" t="t" r="r" b="b"/>
              <a:pathLst>
                <a:path w="492" h="517" extrusionOk="0">
                  <a:moveTo>
                    <a:pt x="492" y="1"/>
                  </a:moveTo>
                  <a:lnTo>
                    <a:pt x="0" y="302"/>
                  </a:lnTo>
                  <a:lnTo>
                    <a:pt x="0" y="517"/>
                  </a:lnTo>
                  <a:lnTo>
                    <a:pt x="492" y="215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" name="Google Shape;292;p25"/>
            <p:cNvSpPr/>
            <p:nvPr/>
          </p:nvSpPr>
          <p:spPr>
            <a:xfrm>
              <a:off x="687700" y="894025"/>
              <a:ext cx="12325" cy="12925"/>
            </a:xfrm>
            <a:custGeom>
              <a:avLst/>
              <a:gdLst/>
              <a:ahLst/>
              <a:cxnLst/>
              <a:rect l="l" t="t" r="r" b="b"/>
              <a:pathLst>
                <a:path w="493" h="517" extrusionOk="0">
                  <a:moveTo>
                    <a:pt x="492" y="0"/>
                  </a:moveTo>
                  <a:lnTo>
                    <a:pt x="1" y="302"/>
                  </a:lnTo>
                  <a:lnTo>
                    <a:pt x="1" y="517"/>
                  </a:lnTo>
                  <a:lnTo>
                    <a:pt x="492" y="215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" name="Google Shape;293;p25"/>
            <p:cNvSpPr/>
            <p:nvPr/>
          </p:nvSpPr>
          <p:spPr>
            <a:xfrm>
              <a:off x="666500" y="967900"/>
              <a:ext cx="12325" cy="12925"/>
            </a:xfrm>
            <a:custGeom>
              <a:avLst/>
              <a:gdLst/>
              <a:ahLst/>
              <a:cxnLst/>
              <a:rect l="l" t="t" r="r" b="b"/>
              <a:pathLst>
                <a:path w="493" h="517" extrusionOk="0">
                  <a:moveTo>
                    <a:pt x="492" y="1"/>
                  </a:moveTo>
                  <a:lnTo>
                    <a:pt x="1" y="302"/>
                  </a:lnTo>
                  <a:lnTo>
                    <a:pt x="1" y="517"/>
                  </a:lnTo>
                  <a:lnTo>
                    <a:pt x="492" y="215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" name="Google Shape;294;p25"/>
            <p:cNvSpPr/>
            <p:nvPr/>
          </p:nvSpPr>
          <p:spPr>
            <a:xfrm>
              <a:off x="672675" y="956800"/>
              <a:ext cx="12300" cy="12900"/>
            </a:xfrm>
            <a:custGeom>
              <a:avLst/>
              <a:gdLst/>
              <a:ahLst/>
              <a:cxnLst/>
              <a:rect l="l" t="t" r="r" b="b"/>
              <a:pathLst>
                <a:path w="492" h="516" extrusionOk="0">
                  <a:moveTo>
                    <a:pt x="492" y="1"/>
                  </a:moveTo>
                  <a:lnTo>
                    <a:pt x="0" y="303"/>
                  </a:lnTo>
                  <a:lnTo>
                    <a:pt x="0" y="516"/>
                  </a:lnTo>
                  <a:lnTo>
                    <a:pt x="492" y="214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" name="Google Shape;295;p25"/>
            <p:cNvSpPr/>
            <p:nvPr/>
          </p:nvSpPr>
          <p:spPr>
            <a:xfrm>
              <a:off x="684625" y="1094175"/>
              <a:ext cx="12325" cy="12925"/>
            </a:xfrm>
            <a:custGeom>
              <a:avLst/>
              <a:gdLst/>
              <a:ahLst/>
              <a:cxnLst/>
              <a:rect l="l" t="t" r="r" b="b"/>
              <a:pathLst>
                <a:path w="493" h="517" extrusionOk="0">
                  <a:moveTo>
                    <a:pt x="492" y="0"/>
                  </a:moveTo>
                  <a:lnTo>
                    <a:pt x="1" y="303"/>
                  </a:lnTo>
                  <a:lnTo>
                    <a:pt x="1" y="516"/>
                  </a:lnTo>
                  <a:lnTo>
                    <a:pt x="492" y="215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690800" y="1083075"/>
              <a:ext cx="12300" cy="12925"/>
            </a:xfrm>
            <a:custGeom>
              <a:avLst/>
              <a:gdLst/>
              <a:ahLst/>
              <a:cxnLst/>
              <a:rect l="l" t="t" r="r" b="b"/>
              <a:pathLst>
                <a:path w="492" h="517" extrusionOk="0">
                  <a:moveTo>
                    <a:pt x="492" y="1"/>
                  </a:moveTo>
                  <a:lnTo>
                    <a:pt x="0" y="302"/>
                  </a:lnTo>
                  <a:lnTo>
                    <a:pt x="0" y="517"/>
                  </a:lnTo>
                  <a:lnTo>
                    <a:pt x="492" y="215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" name="Google Shape;297;p25"/>
            <p:cNvSpPr/>
            <p:nvPr/>
          </p:nvSpPr>
          <p:spPr>
            <a:xfrm>
              <a:off x="660300" y="1047175"/>
              <a:ext cx="12350" cy="12950"/>
            </a:xfrm>
            <a:custGeom>
              <a:avLst/>
              <a:gdLst/>
              <a:ahLst/>
              <a:cxnLst/>
              <a:rect l="l" t="t" r="r" b="b"/>
              <a:pathLst>
                <a:path w="494" h="518" extrusionOk="0">
                  <a:moveTo>
                    <a:pt x="494" y="1"/>
                  </a:moveTo>
                  <a:lnTo>
                    <a:pt x="1" y="304"/>
                  </a:lnTo>
                  <a:lnTo>
                    <a:pt x="1" y="517"/>
                  </a:lnTo>
                  <a:lnTo>
                    <a:pt x="494" y="216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666475" y="1036100"/>
              <a:ext cx="12350" cy="12925"/>
            </a:xfrm>
            <a:custGeom>
              <a:avLst/>
              <a:gdLst/>
              <a:ahLst/>
              <a:cxnLst/>
              <a:rect l="l" t="t" r="r" b="b"/>
              <a:pathLst>
                <a:path w="494" h="517" extrusionOk="0">
                  <a:moveTo>
                    <a:pt x="493" y="0"/>
                  </a:moveTo>
                  <a:lnTo>
                    <a:pt x="0" y="302"/>
                  </a:lnTo>
                  <a:lnTo>
                    <a:pt x="0" y="516"/>
                  </a:lnTo>
                  <a:lnTo>
                    <a:pt x="493" y="215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" name="Google Shape;299;p25"/>
            <p:cNvSpPr/>
            <p:nvPr/>
          </p:nvSpPr>
          <p:spPr>
            <a:xfrm>
              <a:off x="643525" y="1218800"/>
              <a:ext cx="12350" cy="12925"/>
            </a:xfrm>
            <a:custGeom>
              <a:avLst/>
              <a:gdLst/>
              <a:ahLst/>
              <a:cxnLst/>
              <a:rect l="l" t="t" r="r" b="b"/>
              <a:pathLst>
                <a:path w="494" h="517" extrusionOk="0">
                  <a:moveTo>
                    <a:pt x="493" y="1"/>
                  </a:moveTo>
                  <a:lnTo>
                    <a:pt x="0" y="302"/>
                  </a:lnTo>
                  <a:lnTo>
                    <a:pt x="0" y="517"/>
                  </a:lnTo>
                  <a:lnTo>
                    <a:pt x="493" y="215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649675" y="1207700"/>
              <a:ext cx="12350" cy="12900"/>
            </a:xfrm>
            <a:custGeom>
              <a:avLst/>
              <a:gdLst/>
              <a:ahLst/>
              <a:cxnLst/>
              <a:rect l="l" t="t" r="r" b="b"/>
              <a:pathLst>
                <a:path w="494" h="516" extrusionOk="0">
                  <a:moveTo>
                    <a:pt x="494" y="1"/>
                  </a:moveTo>
                  <a:lnTo>
                    <a:pt x="1" y="302"/>
                  </a:lnTo>
                  <a:lnTo>
                    <a:pt x="1" y="516"/>
                  </a:lnTo>
                  <a:lnTo>
                    <a:pt x="494" y="214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" name="Google Shape;301;p25"/>
            <p:cNvSpPr/>
            <p:nvPr/>
          </p:nvSpPr>
          <p:spPr>
            <a:xfrm>
              <a:off x="698625" y="983700"/>
              <a:ext cx="12350" cy="12900"/>
            </a:xfrm>
            <a:custGeom>
              <a:avLst/>
              <a:gdLst/>
              <a:ahLst/>
              <a:cxnLst/>
              <a:rect l="l" t="t" r="r" b="b"/>
              <a:pathLst>
                <a:path w="494" h="516" extrusionOk="0">
                  <a:moveTo>
                    <a:pt x="493" y="1"/>
                  </a:moveTo>
                  <a:lnTo>
                    <a:pt x="0" y="303"/>
                  </a:lnTo>
                  <a:lnTo>
                    <a:pt x="0" y="516"/>
                  </a:lnTo>
                  <a:lnTo>
                    <a:pt x="493" y="214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" name="Google Shape;302;p25"/>
            <p:cNvSpPr/>
            <p:nvPr/>
          </p:nvSpPr>
          <p:spPr>
            <a:xfrm>
              <a:off x="545675" y="1150100"/>
              <a:ext cx="13750" cy="12900"/>
            </a:xfrm>
            <a:custGeom>
              <a:avLst/>
              <a:gdLst/>
              <a:ahLst/>
              <a:cxnLst/>
              <a:rect l="l" t="t" r="r" b="b"/>
              <a:pathLst>
                <a:path w="550" h="516" extrusionOk="0">
                  <a:moveTo>
                    <a:pt x="0" y="1"/>
                  </a:moveTo>
                  <a:lnTo>
                    <a:pt x="0" y="214"/>
                  </a:lnTo>
                  <a:lnTo>
                    <a:pt x="550" y="515"/>
                  </a:lnTo>
                  <a:lnTo>
                    <a:pt x="550" y="3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" name="Google Shape;303;p25"/>
            <p:cNvSpPr/>
            <p:nvPr/>
          </p:nvSpPr>
          <p:spPr>
            <a:xfrm>
              <a:off x="538775" y="1138975"/>
              <a:ext cx="13775" cy="12925"/>
            </a:xfrm>
            <a:custGeom>
              <a:avLst/>
              <a:gdLst/>
              <a:ahLst/>
              <a:cxnLst/>
              <a:rect l="l" t="t" r="r" b="b"/>
              <a:pathLst>
                <a:path w="551" h="517" extrusionOk="0">
                  <a:moveTo>
                    <a:pt x="1" y="1"/>
                  </a:moveTo>
                  <a:lnTo>
                    <a:pt x="1" y="215"/>
                  </a:lnTo>
                  <a:lnTo>
                    <a:pt x="550" y="517"/>
                  </a:lnTo>
                  <a:lnTo>
                    <a:pt x="550" y="3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" name="Google Shape;304;p25"/>
            <p:cNvSpPr/>
            <p:nvPr/>
          </p:nvSpPr>
          <p:spPr>
            <a:xfrm>
              <a:off x="493100" y="1188500"/>
              <a:ext cx="13775" cy="12925"/>
            </a:xfrm>
            <a:custGeom>
              <a:avLst/>
              <a:gdLst/>
              <a:ahLst/>
              <a:cxnLst/>
              <a:rect l="l" t="t" r="r" b="b"/>
              <a:pathLst>
                <a:path w="551" h="517" extrusionOk="0">
                  <a:moveTo>
                    <a:pt x="1" y="0"/>
                  </a:moveTo>
                  <a:lnTo>
                    <a:pt x="1" y="215"/>
                  </a:lnTo>
                  <a:lnTo>
                    <a:pt x="550" y="517"/>
                  </a:lnTo>
                  <a:lnTo>
                    <a:pt x="550" y="3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" name="Google Shape;305;p25"/>
            <p:cNvSpPr/>
            <p:nvPr/>
          </p:nvSpPr>
          <p:spPr>
            <a:xfrm>
              <a:off x="486225" y="1177400"/>
              <a:ext cx="13800" cy="12900"/>
            </a:xfrm>
            <a:custGeom>
              <a:avLst/>
              <a:gdLst/>
              <a:ahLst/>
              <a:cxnLst/>
              <a:rect l="l" t="t" r="r" b="b"/>
              <a:pathLst>
                <a:path w="552" h="516" extrusionOk="0">
                  <a:moveTo>
                    <a:pt x="0" y="1"/>
                  </a:moveTo>
                  <a:lnTo>
                    <a:pt x="0" y="214"/>
                  </a:lnTo>
                  <a:lnTo>
                    <a:pt x="551" y="515"/>
                  </a:lnTo>
                  <a:lnTo>
                    <a:pt x="551" y="3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" name="Google Shape;306;p25"/>
            <p:cNvSpPr/>
            <p:nvPr/>
          </p:nvSpPr>
          <p:spPr>
            <a:xfrm>
              <a:off x="585300" y="935675"/>
              <a:ext cx="13750" cy="12925"/>
            </a:xfrm>
            <a:custGeom>
              <a:avLst/>
              <a:gdLst/>
              <a:ahLst/>
              <a:cxnLst/>
              <a:rect l="l" t="t" r="r" b="b"/>
              <a:pathLst>
                <a:path w="550" h="517" extrusionOk="0">
                  <a:moveTo>
                    <a:pt x="0" y="1"/>
                  </a:moveTo>
                  <a:lnTo>
                    <a:pt x="0" y="215"/>
                  </a:lnTo>
                  <a:lnTo>
                    <a:pt x="550" y="517"/>
                  </a:lnTo>
                  <a:lnTo>
                    <a:pt x="550" y="3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" name="Google Shape;307;p25"/>
            <p:cNvSpPr/>
            <p:nvPr/>
          </p:nvSpPr>
          <p:spPr>
            <a:xfrm>
              <a:off x="578450" y="924550"/>
              <a:ext cx="13750" cy="12925"/>
            </a:xfrm>
            <a:custGeom>
              <a:avLst/>
              <a:gdLst/>
              <a:ahLst/>
              <a:cxnLst/>
              <a:rect l="l" t="t" r="r" b="b"/>
              <a:pathLst>
                <a:path w="550" h="517" extrusionOk="0">
                  <a:moveTo>
                    <a:pt x="0" y="0"/>
                  </a:moveTo>
                  <a:lnTo>
                    <a:pt x="0" y="215"/>
                  </a:lnTo>
                  <a:lnTo>
                    <a:pt x="550" y="517"/>
                  </a:lnTo>
                  <a:lnTo>
                    <a:pt x="55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" name="Google Shape;308;p25"/>
            <p:cNvSpPr/>
            <p:nvPr/>
          </p:nvSpPr>
          <p:spPr>
            <a:xfrm>
              <a:off x="522900" y="1190275"/>
              <a:ext cx="37275" cy="74000"/>
            </a:xfrm>
            <a:custGeom>
              <a:avLst/>
              <a:gdLst/>
              <a:ahLst/>
              <a:cxnLst/>
              <a:rect l="l" t="t" r="r" b="b"/>
              <a:pathLst>
                <a:path w="1491" h="2960" extrusionOk="0">
                  <a:moveTo>
                    <a:pt x="1" y="0"/>
                  </a:moveTo>
                  <a:lnTo>
                    <a:pt x="2" y="2146"/>
                  </a:lnTo>
                  <a:lnTo>
                    <a:pt x="1490" y="2960"/>
                  </a:lnTo>
                  <a:lnTo>
                    <a:pt x="1490" y="783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" name="Google Shape;309;p25"/>
            <p:cNvSpPr/>
            <p:nvPr/>
          </p:nvSpPr>
          <p:spPr>
            <a:xfrm>
              <a:off x="522900" y="1190275"/>
              <a:ext cx="34700" cy="71225"/>
            </a:xfrm>
            <a:custGeom>
              <a:avLst/>
              <a:gdLst/>
              <a:ahLst/>
              <a:cxnLst/>
              <a:rect l="l" t="t" r="r" b="b"/>
              <a:pathLst>
                <a:path w="1388" h="2849" extrusionOk="0">
                  <a:moveTo>
                    <a:pt x="1" y="0"/>
                  </a:moveTo>
                  <a:lnTo>
                    <a:pt x="1" y="2065"/>
                  </a:lnTo>
                  <a:lnTo>
                    <a:pt x="1387" y="2848"/>
                  </a:lnTo>
                  <a:lnTo>
                    <a:pt x="1387" y="7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" name="Google Shape;310;p25"/>
            <p:cNvSpPr/>
            <p:nvPr/>
          </p:nvSpPr>
          <p:spPr>
            <a:xfrm>
              <a:off x="525000" y="1193600"/>
              <a:ext cx="30475" cy="64600"/>
            </a:xfrm>
            <a:custGeom>
              <a:avLst/>
              <a:gdLst/>
              <a:ahLst/>
              <a:cxnLst/>
              <a:rect l="l" t="t" r="r" b="b"/>
              <a:pathLst>
                <a:path w="1219" h="2584" extrusionOk="0">
                  <a:moveTo>
                    <a:pt x="1" y="1"/>
                  </a:moveTo>
                  <a:lnTo>
                    <a:pt x="1" y="1897"/>
                  </a:lnTo>
                  <a:lnTo>
                    <a:pt x="1219" y="2583"/>
                  </a:lnTo>
                  <a:lnTo>
                    <a:pt x="1219" y="68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" name="Google Shape;311;p25"/>
            <p:cNvSpPr/>
            <p:nvPr/>
          </p:nvSpPr>
          <p:spPr>
            <a:xfrm>
              <a:off x="504700" y="1248675"/>
              <a:ext cx="42350" cy="29500"/>
            </a:xfrm>
            <a:custGeom>
              <a:avLst/>
              <a:gdLst/>
              <a:ahLst/>
              <a:cxnLst/>
              <a:rect l="l" t="t" r="r" b="b"/>
              <a:pathLst>
                <a:path w="1694" h="1180" extrusionOk="0">
                  <a:moveTo>
                    <a:pt x="1" y="0"/>
                  </a:moveTo>
                  <a:lnTo>
                    <a:pt x="1" y="219"/>
                  </a:lnTo>
                  <a:lnTo>
                    <a:pt x="1693" y="1179"/>
                  </a:lnTo>
                  <a:lnTo>
                    <a:pt x="1693" y="9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" name="Google Shape;312;p25"/>
            <p:cNvSpPr/>
            <p:nvPr/>
          </p:nvSpPr>
          <p:spPr>
            <a:xfrm>
              <a:off x="504700" y="1240550"/>
              <a:ext cx="57675" cy="32150"/>
            </a:xfrm>
            <a:custGeom>
              <a:avLst/>
              <a:gdLst/>
              <a:ahLst/>
              <a:cxnLst/>
              <a:rect l="l" t="t" r="r" b="b"/>
              <a:pathLst>
                <a:path w="2307" h="1286" extrusionOk="0">
                  <a:moveTo>
                    <a:pt x="640" y="1"/>
                  </a:moveTo>
                  <a:lnTo>
                    <a:pt x="1" y="325"/>
                  </a:lnTo>
                  <a:lnTo>
                    <a:pt x="1693" y="1285"/>
                  </a:lnTo>
                  <a:lnTo>
                    <a:pt x="2306" y="953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25"/>
            <p:cNvSpPr/>
            <p:nvPr/>
          </p:nvSpPr>
          <p:spPr>
            <a:xfrm>
              <a:off x="547025" y="1264375"/>
              <a:ext cx="15350" cy="13800"/>
            </a:xfrm>
            <a:custGeom>
              <a:avLst/>
              <a:gdLst/>
              <a:ahLst/>
              <a:cxnLst/>
              <a:rect l="l" t="t" r="r" b="b"/>
              <a:pathLst>
                <a:path w="614" h="552" extrusionOk="0">
                  <a:moveTo>
                    <a:pt x="613" y="0"/>
                  </a:moveTo>
                  <a:lnTo>
                    <a:pt x="0" y="332"/>
                  </a:lnTo>
                  <a:lnTo>
                    <a:pt x="0" y="551"/>
                  </a:lnTo>
                  <a:lnTo>
                    <a:pt x="613" y="199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25"/>
            <p:cNvSpPr/>
            <p:nvPr/>
          </p:nvSpPr>
          <p:spPr>
            <a:xfrm>
              <a:off x="539575" y="1200750"/>
              <a:ext cx="1350" cy="49825"/>
            </a:xfrm>
            <a:custGeom>
              <a:avLst/>
              <a:gdLst/>
              <a:ahLst/>
              <a:cxnLst/>
              <a:rect l="l" t="t" r="r" b="b"/>
              <a:pathLst>
                <a:path w="54" h="1993" extrusionOk="0">
                  <a:moveTo>
                    <a:pt x="1" y="0"/>
                  </a:moveTo>
                  <a:lnTo>
                    <a:pt x="1" y="1967"/>
                  </a:lnTo>
                  <a:lnTo>
                    <a:pt x="53" y="1993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315;p25"/>
            <p:cNvSpPr/>
            <p:nvPr/>
          </p:nvSpPr>
          <p:spPr>
            <a:xfrm>
              <a:off x="550825" y="1200125"/>
              <a:ext cx="18550" cy="33675"/>
            </a:xfrm>
            <a:custGeom>
              <a:avLst/>
              <a:gdLst/>
              <a:ahLst/>
              <a:cxnLst/>
              <a:rect l="l" t="t" r="r" b="b"/>
              <a:pathLst>
                <a:path w="742" h="1347" extrusionOk="0">
                  <a:moveTo>
                    <a:pt x="740" y="1"/>
                  </a:moveTo>
                  <a:cubicBezTo>
                    <a:pt x="702" y="23"/>
                    <a:pt x="0" y="427"/>
                    <a:pt x="3" y="1346"/>
                  </a:cubicBezTo>
                  <a:lnTo>
                    <a:pt x="741" y="920"/>
                  </a:lnTo>
                  <a:lnTo>
                    <a:pt x="74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" name="Google Shape;316;p25"/>
            <p:cNvSpPr/>
            <p:nvPr/>
          </p:nvSpPr>
          <p:spPr>
            <a:xfrm>
              <a:off x="504625" y="1173550"/>
              <a:ext cx="64700" cy="60250"/>
            </a:xfrm>
            <a:custGeom>
              <a:avLst/>
              <a:gdLst/>
              <a:ahLst/>
              <a:cxnLst/>
              <a:rect l="l" t="t" r="r" b="b"/>
              <a:pathLst>
                <a:path w="2588" h="2410" extrusionOk="0">
                  <a:moveTo>
                    <a:pt x="740" y="1"/>
                  </a:moveTo>
                  <a:cubicBezTo>
                    <a:pt x="703" y="23"/>
                    <a:pt x="1" y="427"/>
                    <a:pt x="4" y="1347"/>
                  </a:cubicBezTo>
                  <a:lnTo>
                    <a:pt x="1851" y="2409"/>
                  </a:lnTo>
                  <a:cubicBezTo>
                    <a:pt x="1848" y="1490"/>
                    <a:pt x="2550" y="1086"/>
                    <a:pt x="2588" y="1064"/>
                  </a:cubicBezTo>
                  <a:lnTo>
                    <a:pt x="74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" name="Google Shape;317;p25"/>
            <p:cNvSpPr/>
            <p:nvPr/>
          </p:nvSpPr>
          <p:spPr>
            <a:xfrm>
              <a:off x="713775" y="1209700"/>
              <a:ext cx="46925" cy="47475"/>
            </a:xfrm>
            <a:custGeom>
              <a:avLst/>
              <a:gdLst/>
              <a:ahLst/>
              <a:cxnLst/>
              <a:rect l="l" t="t" r="r" b="b"/>
              <a:pathLst>
                <a:path w="1877" h="1899" extrusionOk="0">
                  <a:moveTo>
                    <a:pt x="1217" y="0"/>
                  </a:moveTo>
                  <a:cubicBezTo>
                    <a:pt x="1160" y="0"/>
                    <a:pt x="1098" y="18"/>
                    <a:pt x="1033" y="56"/>
                  </a:cubicBezTo>
                  <a:cubicBezTo>
                    <a:pt x="743" y="222"/>
                    <a:pt x="508" y="720"/>
                    <a:pt x="509" y="1166"/>
                  </a:cubicBezTo>
                  <a:lnTo>
                    <a:pt x="509" y="1184"/>
                  </a:lnTo>
                  <a:cubicBezTo>
                    <a:pt x="489" y="1175"/>
                    <a:pt x="467" y="1170"/>
                    <a:pt x="444" y="1170"/>
                  </a:cubicBezTo>
                  <a:cubicBezTo>
                    <a:pt x="408" y="1170"/>
                    <a:pt x="369" y="1181"/>
                    <a:pt x="328" y="1204"/>
                  </a:cubicBezTo>
                  <a:cubicBezTo>
                    <a:pt x="147" y="1309"/>
                    <a:pt x="0" y="1619"/>
                    <a:pt x="2" y="1899"/>
                  </a:cubicBezTo>
                  <a:lnTo>
                    <a:pt x="595" y="1557"/>
                  </a:lnTo>
                  <a:lnTo>
                    <a:pt x="657" y="1520"/>
                  </a:lnTo>
                  <a:lnTo>
                    <a:pt x="1414" y="1084"/>
                  </a:lnTo>
                  <a:lnTo>
                    <a:pt x="1478" y="1048"/>
                  </a:lnTo>
                  <a:lnTo>
                    <a:pt x="1877" y="818"/>
                  </a:lnTo>
                  <a:lnTo>
                    <a:pt x="1877" y="791"/>
                  </a:lnTo>
                  <a:cubicBezTo>
                    <a:pt x="1876" y="638"/>
                    <a:pt x="1812" y="543"/>
                    <a:pt x="1725" y="543"/>
                  </a:cubicBezTo>
                  <a:cubicBezTo>
                    <a:pt x="1699" y="543"/>
                    <a:pt x="1672" y="551"/>
                    <a:pt x="1643" y="568"/>
                  </a:cubicBezTo>
                  <a:cubicBezTo>
                    <a:pt x="1610" y="588"/>
                    <a:pt x="1581" y="613"/>
                    <a:pt x="1558" y="643"/>
                  </a:cubicBezTo>
                  <a:cubicBezTo>
                    <a:pt x="1559" y="615"/>
                    <a:pt x="1561" y="589"/>
                    <a:pt x="1559" y="562"/>
                  </a:cubicBezTo>
                  <a:cubicBezTo>
                    <a:pt x="1559" y="215"/>
                    <a:pt x="1417" y="0"/>
                    <a:pt x="1217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" name="Google Shape;318;p25"/>
            <p:cNvSpPr/>
            <p:nvPr/>
          </p:nvSpPr>
          <p:spPr>
            <a:xfrm>
              <a:off x="578850" y="1281975"/>
              <a:ext cx="47025" cy="47300"/>
            </a:xfrm>
            <a:custGeom>
              <a:avLst/>
              <a:gdLst/>
              <a:ahLst/>
              <a:cxnLst/>
              <a:rect l="l" t="t" r="r" b="b"/>
              <a:pathLst>
                <a:path w="1881" h="1892" extrusionOk="0">
                  <a:moveTo>
                    <a:pt x="657" y="1"/>
                  </a:moveTo>
                  <a:cubicBezTo>
                    <a:pt x="457" y="1"/>
                    <a:pt x="315" y="216"/>
                    <a:pt x="316" y="564"/>
                  </a:cubicBezTo>
                  <a:cubicBezTo>
                    <a:pt x="316" y="591"/>
                    <a:pt x="316" y="617"/>
                    <a:pt x="319" y="645"/>
                  </a:cubicBezTo>
                  <a:cubicBezTo>
                    <a:pt x="295" y="616"/>
                    <a:pt x="266" y="590"/>
                    <a:pt x="232" y="571"/>
                  </a:cubicBezTo>
                  <a:cubicBezTo>
                    <a:pt x="204" y="554"/>
                    <a:pt x="176" y="547"/>
                    <a:pt x="151" y="547"/>
                  </a:cubicBezTo>
                  <a:cubicBezTo>
                    <a:pt x="63" y="547"/>
                    <a:pt x="1" y="641"/>
                    <a:pt x="2" y="794"/>
                  </a:cubicBezTo>
                  <a:lnTo>
                    <a:pt x="2" y="822"/>
                  </a:lnTo>
                  <a:lnTo>
                    <a:pt x="400" y="1048"/>
                  </a:lnTo>
                  <a:lnTo>
                    <a:pt x="464" y="1084"/>
                  </a:lnTo>
                  <a:lnTo>
                    <a:pt x="1223" y="1518"/>
                  </a:lnTo>
                  <a:lnTo>
                    <a:pt x="1286" y="1554"/>
                  </a:lnTo>
                  <a:lnTo>
                    <a:pt x="1881" y="1892"/>
                  </a:lnTo>
                  <a:cubicBezTo>
                    <a:pt x="1880" y="1614"/>
                    <a:pt x="1732" y="1303"/>
                    <a:pt x="1550" y="1200"/>
                  </a:cubicBezTo>
                  <a:cubicBezTo>
                    <a:pt x="1510" y="1177"/>
                    <a:pt x="1471" y="1166"/>
                    <a:pt x="1435" y="1166"/>
                  </a:cubicBezTo>
                  <a:cubicBezTo>
                    <a:pt x="1412" y="1166"/>
                    <a:pt x="1390" y="1171"/>
                    <a:pt x="1369" y="1180"/>
                  </a:cubicBezTo>
                  <a:lnTo>
                    <a:pt x="1369" y="1164"/>
                  </a:lnTo>
                  <a:cubicBezTo>
                    <a:pt x="1368" y="717"/>
                    <a:pt x="1131" y="220"/>
                    <a:pt x="840" y="55"/>
                  </a:cubicBezTo>
                  <a:cubicBezTo>
                    <a:pt x="776" y="18"/>
                    <a:pt x="714" y="1"/>
                    <a:pt x="657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" name="Google Shape;319;p25"/>
            <p:cNvSpPr/>
            <p:nvPr/>
          </p:nvSpPr>
          <p:spPr>
            <a:xfrm>
              <a:off x="432200" y="1192100"/>
              <a:ext cx="47000" cy="44850"/>
            </a:xfrm>
            <a:custGeom>
              <a:avLst/>
              <a:gdLst/>
              <a:ahLst/>
              <a:cxnLst/>
              <a:rect l="l" t="t" r="r" b="b"/>
              <a:pathLst>
                <a:path w="1880" h="1794" extrusionOk="0">
                  <a:moveTo>
                    <a:pt x="848" y="1"/>
                  </a:moveTo>
                  <a:cubicBezTo>
                    <a:pt x="649" y="1"/>
                    <a:pt x="509" y="214"/>
                    <a:pt x="510" y="560"/>
                  </a:cubicBezTo>
                  <a:lnTo>
                    <a:pt x="510" y="578"/>
                  </a:lnTo>
                  <a:cubicBezTo>
                    <a:pt x="457" y="494"/>
                    <a:pt x="395" y="428"/>
                    <a:pt x="328" y="389"/>
                  </a:cubicBezTo>
                  <a:cubicBezTo>
                    <a:pt x="287" y="365"/>
                    <a:pt x="248" y="353"/>
                    <a:pt x="212" y="353"/>
                  </a:cubicBezTo>
                  <a:cubicBezTo>
                    <a:pt x="88" y="353"/>
                    <a:pt x="1" y="486"/>
                    <a:pt x="1" y="702"/>
                  </a:cubicBezTo>
                  <a:lnTo>
                    <a:pt x="595" y="1047"/>
                  </a:lnTo>
                  <a:lnTo>
                    <a:pt x="659" y="1083"/>
                  </a:lnTo>
                  <a:lnTo>
                    <a:pt x="1417" y="1524"/>
                  </a:lnTo>
                  <a:lnTo>
                    <a:pt x="1481" y="1560"/>
                  </a:lnTo>
                  <a:lnTo>
                    <a:pt x="1880" y="1794"/>
                  </a:lnTo>
                  <a:lnTo>
                    <a:pt x="1880" y="1766"/>
                  </a:lnTo>
                  <a:cubicBezTo>
                    <a:pt x="1880" y="1569"/>
                    <a:pt x="1776" y="1348"/>
                    <a:pt x="1648" y="1275"/>
                  </a:cubicBezTo>
                  <a:cubicBezTo>
                    <a:pt x="1622" y="1259"/>
                    <a:pt x="1591" y="1250"/>
                    <a:pt x="1561" y="1250"/>
                  </a:cubicBezTo>
                  <a:cubicBezTo>
                    <a:pt x="1562" y="1224"/>
                    <a:pt x="1564" y="1198"/>
                    <a:pt x="1564" y="1172"/>
                  </a:cubicBezTo>
                  <a:cubicBezTo>
                    <a:pt x="1562" y="725"/>
                    <a:pt x="1326" y="225"/>
                    <a:pt x="1035" y="56"/>
                  </a:cubicBezTo>
                  <a:cubicBezTo>
                    <a:pt x="969" y="19"/>
                    <a:pt x="906" y="1"/>
                    <a:pt x="848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" name="Google Shape;320;p25"/>
            <p:cNvSpPr/>
            <p:nvPr/>
          </p:nvSpPr>
          <p:spPr>
            <a:xfrm>
              <a:off x="569675" y="1332500"/>
              <a:ext cx="18175" cy="23325"/>
            </a:xfrm>
            <a:custGeom>
              <a:avLst/>
              <a:gdLst/>
              <a:ahLst/>
              <a:cxnLst/>
              <a:rect l="l" t="t" r="r" b="b"/>
              <a:pathLst>
                <a:path w="727" h="933" extrusionOk="0">
                  <a:moveTo>
                    <a:pt x="309" y="0"/>
                  </a:moveTo>
                  <a:lnTo>
                    <a:pt x="203" y="416"/>
                  </a:lnTo>
                  <a:lnTo>
                    <a:pt x="0" y="191"/>
                  </a:lnTo>
                  <a:lnTo>
                    <a:pt x="0" y="191"/>
                  </a:lnTo>
                  <a:lnTo>
                    <a:pt x="55" y="639"/>
                  </a:lnTo>
                  <a:lnTo>
                    <a:pt x="563" y="932"/>
                  </a:lnTo>
                  <a:lnTo>
                    <a:pt x="727" y="370"/>
                  </a:lnTo>
                  <a:lnTo>
                    <a:pt x="441" y="560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" name="Google Shape;321;p25"/>
            <p:cNvSpPr/>
            <p:nvPr/>
          </p:nvSpPr>
          <p:spPr>
            <a:xfrm>
              <a:off x="301450" y="782200"/>
              <a:ext cx="128725" cy="123075"/>
            </a:xfrm>
            <a:custGeom>
              <a:avLst/>
              <a:gdLst/>
              <a:ahLst/>
              <a:cxnLst/>
              <a:rect l="l" t="t" r="r" b="b"/>
              <a:pathLst>
                <a:path w="5149" h="4923" extrusionOk="0">
                  <a:moveTo>
                    <a:pt x="2329" y="0"/>
                  </a:moveTo>
                  <a:cubicBezTo>
                    <a:pt x="1785" y="0"/>
                    <a:pt x="1398" y="584"/>
                    <a:pt x="1398" y="1533"/>
                  </a:cubicBezTo>
                  <a:cubicBezTo>
                    <a:pt x="1398" y="1549"/>
                    <a:pt x="1398" y="1563"/>
                    <a:pt x="1400" y="1581"/>
                  </a:cubicBezTo>
                  <a:cubicBezTo>
                    <a:pt x="1256" y="1350"/>
                    <a:pt x="1085" y="1166"/>
                    <a:pt x="901" y="1059"/>
                  </a:cubicBezTo>
                  <a:cubicBezTo>
                    <a:pt x="788" y="993"/>
                    <a:pt x="681" y="962"/>
                    <a:pt x="581" y="962"/>
                  </a:cubicBezTo>
                  <a:cubicBezTo>
                    <a:pt x="242" y="962"/>
                    <a:pt x="0" y="1326"/>
                    <a:pt x="0" y="1917"/>
                  </a:cubicBezTo>
                  <a:lnTo>
                    <a:pt x="1629" y="2868"/>
                  </a:lnTo>
                  <a:lnTo>
                    <a:pt x="1801" y="2970"/>
                  </a:lnTo>
                  <a:lnTo>
                    <a:pt x="3881" y="4183"/>
                  </a:lnTo>
                  <a:lnTo>
                    <a:pt x="4053" y="4285"/>
                  </a:lnTo>
                  <a:lnTo>
                    <a:pt x="5147" y="4923"/>
                  </a:lnTo>
                  <a:cubicBezTo>
                    <a:pt x="5147" y="4900"/>
                    <a:pt x="5148" y="4875"/>
                    <a:pt x="5148" y="4849"/>
                  </a:cubicBezTo>
                  <a:cubicBezTo>
                    <a:pt x="5148" y="4310"/>
                    <a:pt x="4864" y="3708"/>
                    <a:pt x="4513" y="3502"/>
                  </a:cubicBezTo>
                  <a:cubicBezTo>
                    <a:pt x="4433" y="3457"/>
                    <a:pt x="4358" y="3433"/>
                    <a:pt x="4287" y="3433"/>
                  </a:cubicBezTo>
                  <a:cubicBezTo>
                    <a:pt x="4283" y="3433"/>
                    <a:pt x="4279" y="3434"/>
                    <a:pt x="4275" y="3434"/>
                  </a:cubicBezTo>
                  <a:cubicBezTo>
                    <a:pt x="4281" y="3364"/>
                    <a:pt x="4284" y="3292"/>
                    <a:pt x="4284" y="3219"/>
                  </a:cubicBezTo>
                  <a:cubicBezTo>
                    <a:pt x="4284" y="1992"/>
                    <a:pt x="3637" y="621"/>
                    <a:pt x="2841" y="155"/>
                  </a:cubicBezTo>
                  <a:cubicBezTo>
                    <a:pt x="2661" y="50"/>
                    <a:pt x="2488" y="0"/>
                    <a:pt x="2329" y="0"/>
                  </a:cubicBez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" name="Google Shape;322;p25"/>
            <p:cNvSpPr/>
            <p:nvPr/>
          </p:nvSpPr>
          <p:spPr>
            <a:xfrm>
              <a:off x="491075" y="1355800"/>
              <a:ext cx="15000" cy="19200"/>
            </a:xfrm>
            <a:custGeom>
              <a:avLst/>
              <a:gdLst/>
              <a:ahLst/>
              <a:cxnLst/>
              <a:rect l="l" t="t" r="r" b="b"/>
              <a:pathLst>
                <a:path w="600" h="768" extrusionOk="0">
                  <a:moveTo>
                    <a:pt x="254" y="0"/>
                  </a:moveTo>
                  <a:lnTo>
                    <a:pt x="167" y="343"/>
                  </a:lnTo>
                  <a:lnTo>
                    <a:pt x="1" y="157"/>
                  </a:lnTo>
                  <a:lnTo>
                    <a:pt x="46" y="527"/>
                  </a:lnTo>
                  <a:lnTo>
                    <a:pt x="463" y="767"/>
                  </a:lnTo>
                  <a:lnTo>
                    <a:pt x="599" y="303"/>
                  </a:lnTo>
                  <a:lnTo>
                    <a:pt x="363" y="462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" name="Google Shape;323;p25"/>
            <p:cNvSpPr/>
            <p:nvPr/>
          </p:nvSpPr>
          <p:spPr>
            <a:xfrm>
              <a:off x="482950" y="683625"/>
              <a:ext cx="262500" cy="217000"/>
            </a:xfrm>
            <a:custGeom>
              <a:avLst/>
              <a:gdLst/>
              <a:ahLst/>
              <a:cxnLst/>
              <a:rect l="l" t="t" r="r" b="b"/>
              <a:pathLst>
                <a:path w="10500" h="8680" extrusionOk="0">
                  <a:moveTo>
                    <a:pt x="277" y="0"/>
                  </a:moveTo>
                  <a:cubicBezTo>
                    <a:pt x="114" y="0"/>
                    <a:pt x="1" y="137"/>
                    <a:pt x="1" y="371"/>
                  </a:cubicBezTo>
                  <a:lnTo>
                    <a:pt x="1" y="2297"/>
                  </a:lnTo>
                  <a:cubicBezTo>
                    <a:pt x="1" y="2621"/>
                    <a:pt x="215" y="3005"/>
                    <a:pt x="481" y="3157"/>
                  </a:cubicBezTo>
                  <a:lnTo>
                    <a:pt x="10019" y="8618"/>
                  </a:lnTo>
                  <a:cubicBezTo>
                    <a:pt x="10092" y="8659"/>
                    <a:pt x="10161" y="8679"/>
                    <a:pt x="10222" y="8679"/>
                  </a:cubicBezTo>
                  <a:cubicBezTo>
                    <a:pt x="10385" y="8679"/>
                    <a:pt x="10498" y="8542"/>
                    <a:pt x="10499" y="8308"/>
                  </a:cubicBezTo>
                  <a:lnTo>
                    <a:pt x="10499" y="6382"/>
                  </a:lnTo>
                  <a:cubicBezTo>
                    <a:pt x="10499" y="6059"/>
                    <a:pt x="10283" y="5674"/>
                    <a:pt x="10019" y="5522"/>
                  </a:cubicBezTo>
                  <a:lnTo>
                    <a:pt x="481" y="61"/>
                  </a:lnTo>
                  <a:cubicBezTo>
                    <a:pt x="408" y="20"/>
                    <a:pt x="339" y="0"/>
                    <a:pt x="277" y="0"/>
                  </a:cubicBez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" name="Google Shape;324;p25"/>
            <p:cNvSpPr/>
            <p:nvPr/>
          </p:nvSpPr>
          <p:spPr>
            <a:xfrm>
              <a:off x="498550" y="714900"/>
              <a:ext cx="37625" cy="50225"/>
            </a:xfrm>
            <a:custGeom>
              <a:avLst/>
              <a:gdLst/>
              <a:ahLst/>
              <a:cxnLst/>
              <a:rect l="l" t="t" r="r" b="b"/>
              <a:pathLst>
                <a:path w="1505" h="2009" extrusionOk="0">
                  <a:moveTo>
                    <a:pt x="753" y="1"/>
                  </a:moveTo>
                  <a:lnTo>
                    <a:pt x="521" y="440"/>
                  </a:lnTo>
                  <a:lnTo>
                    <a:pt x="0" y="236"/>
                  </a:lnTo>
                  <a:lnTo>
                    <a:pt x="0" y="236"/>
                  </a:lnTo>
                  <a:lnTo>
                    <a:pt x="377" y="897"/>
                  </a:lnTo>
                  <a:lnTo>
                    <a:pt x="287" y="1477"/>
                  </a:lnTo>
                  <a:lnTo>
                    <a:pt x="753" y="1445"/>
                  </a:lnTo>
                  <a:lnTo>
                    <a:pt x="1217" y="2009"/>
                  </a:lnTo>
                  <a:lnTo>
                    <a:pt x="1128" y="1327"/>
                  </a:lnTo>
                  <a:lnTo>
                    <a:pt x="1504" y="1095"/>
                  </a:lnTo>
                  <a:lnTo>
                    <a:pt x="985" y="707"/>
                  </a:lnTo>
                  <a:lnTo>
                    <a:pt x="75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" name="Google Shape;325;p25"/>
            <p:cNvSpPr/>
            <p:nvPr/>
          </p:nvSpPr>
          <p:spPr>
            <a:xfrm>
              <a:off x="546975" y="742600"/>
              <a:ext cx="37625" cy="50225"/>
            </a:xfrm>
            <a:custGeom>
              <a:avLst/>
              <a:gdLst/>
              <a:ahLst/>
              <a:cxnLst/>
              <a:rect l="l" t="t" r="r" b="b"/>
              <a:pathLst>
                <a:path w="1505" h="2009" extrusionOk="0">
                  <a:moveTo>
                    <a:pt x="752" y="1"/>
                  </a:moveTo>
                  <a:lnTo>
                    <a:pt x="520" y="441"/>
                  </a:lnTo>
                  <a:lnTo>
                    <a:pt x="1" y="235"/>
                  </a:lnTo>
                  <a:lnTo>
                    <a:pt x="376" y="898"/>
                  </a:lnTo>
                  <a:lnTo>
                    <a:pt x="288" y="1477"/>
                  </a:lnTo>
                  <a:lnTo>
                    <a:pt x="752" y="1446"/>
                  </a:lnTo>
                  <a:lnTo>
                    <a:pt x="1217" y="2009"/>
                  </a:lnTo>
                  <a:lnTo>
                    <a:pt x="1127" y="1329"/>
                  </a:lnTo>
                  <a:lnTo>
                    <a:pt x="1504" y="1097"/>
                  </a:lnTo>
                  <a:lnTo>
                    <a:pt x="984" y="707"/>
                  </a:lnTo>
                  <a:lnTo>
                    <a:pt x="75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" name="Google Shape;326;p25"/>
            <p:cNvSpPr/>
            <p:nvPr/>
          </p:nvSpPr>
          <p:spPr>
            <a:xfrm>
              <a:off x="595375" y="770325"/>
              <a:ext cx="37625" cy="50250"/>
            </a:xfrm>
            <a:custGeom>
              <a:avLst/>
              <a:gdLst/>
              <a:ahLst/>
              <a:cxnLst/>
              <a:rect l="l" t="t" r="r" b="b"/>
              <a:pathLst>
                <a:path w="1505" h="2010" extrusionOk="0">
                  <a:moveTo>
                    <a:pt x="752" y="1"/>
                  </a:moveTo>
                  <a:lnTo>
                    <a:pt x="520" y="440"/>
                  </a:lnTo>
                  <a:lnTo>
                    <a:pt x="0" y="236"/>
                  </a:lnTo>
                  <a:lnTo>
                    <a:pt x="376" y="897"/>
                  </a:lnTo>
                  <a:lnTo>
                    <a:pt x="288" y="1477"/>
                  </a:lnTo>
                  <a:lnTo>
                    <a:pt x="752" y="1445"/>
                  </a:lnTo>
                  <a:lnTo>
                    <a:pt x="1217" y="2009"/>
                  </a:lnTo>
                  <a:lnTo>
                    <a:pt x="1129" y="1328"/>
                  </a:lnTo>
                  <a:lnTo>
                    <a:pt x="1504" y="1096"/>
                  </a:lnTo>
                  <a:lnTo>
                    <a:pt x="985" y="707"/>
                  </a:lnTo>
                  <a:lnTo>
                    <a:pt x="75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" name="Google Shape;327;p25"/>
            <p:cNvSpPr/>
            <p:nvPr/>
          </p:nvSpPr>
          <p:spPr>
            <a:xfrm>
              <a:off x="643775" y="798025"/>
              <a:ext cx="37625" cy="50225"/>
            </a:xfrm>
            <a:custGeom>
              <a:avLst/>
              <a:gdLst/>
              <a:ahLst/>
              <a:cxnLst/>
              <a:rect l="l" t="t" r="r" b="b"/>
              <a:pathLst>
                <a:path w="1505" h="2009" extrusionOk="0">
                  <a:moveTo>
                    <a:pt x="753" y="1"/>
                  </a:moveTo>
                  <a:lnTo>
                    <a:pt x="521" y="441"/>
                  </a:lnTo>
                  <a:lnTo>
                    <a:pt x="0" y="236"/>
                  </a:lnTo>
                  <a:lnTo>
                    <a:pt x="377" y="898"/>
                  </a:lnTo>
                  <a:lnTo>
                    <a:pt x="287" y="1477"/>
                  </a:lnTo>
                  <a:lnTo>
                    <a:pt x="753" y="1446"/>
                  </a:lnTo>
                  <a:lnTo>
                    <a:pt x="1217" y="2009"/>
                  </a:lnTo>
                  <a:lnTo>
                    <a:pt x="1217" y="2009"/>
                  </a:lnTo>
                  <a:lnTo>
                    <a:pt x="1128" y="1329"/>
                  </a:lnTo>
                  <a:lnTo>
                    <a:pt x="1504" y="1097"/>
                  </a:lnTo>
                  <a:lnTo>
                    <a:pt x="985" y="707"/>
                  </a:lnTo>
                  <a:lnTo>
                    <a:pt x="75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" name="Google Shape;328;p25"/>
            <p:cNvSpPr/>
            <p:nvPr/>
          </p:nvSpPr>
          <p:spPr>
            <a:xfrm>
              <a:off x="692200" y="825750"/>
              <a:ext cx="37625" cy="50250"/>
            </a:xfrm>
            <a:custGeom>
              <a:avLst/>
              <a:gdLst/>
              <a:ahLst/>
              <a:cxnLst/>
              <a:rect l="l" t="t" r="r" b="b"/>
              <a:pathLst>
                <a:path w="1505" h="2010" extrusionOk="0">
                  <a:moveTo>
                    <a:pt x="752" y="1"/>
                  </a:moveTo>
                  <a:lnTo>
                    <a:pt x="520" y="440"/>
                  </a:lnTo>
                  <a:lnTo>
                    <a:pt x="1" y="236"/>
                  </a:lnTo>
                  <a:lnTo>
                    <a:pt x="376" y="897"/>
                  </a:lnTo>
                  <a:lnTo>
                    <a:pt x="288" y="1477"/>
                  </a:lnTo>
                  <a:lnTo>
                    <a:pt x="752" y="1445"/>
                  </a:lnTo>
                  <a:lnTo>
                    <a:pt x="1216" y="2009"/>
                  </a:lnTo>
                  <a:lnTo>
                    <a:pt x="1127" y="1328"/>
                  </a:lnTo>
                  <a:lnTo>
                    <a:pt x="1504" y="1096"/>
                  </a:lnTo>
                  <a:lnTo>
                    <a:pt x="984" y="707"/>
                  </a:lnTo>
                  <a:lnTo>
                    <a:pt x="75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" name="Google Shape;329;p25"/>
            <p:cNvSpPr/>
            <p:nvPr/>
          </p:nvSpPr>
          <p:spPr>
            <a:xfrm>
              <a:off x="603125" y="820025"/>
              <a:ext cx="22100" cy="33650"/>
            </a:xfrm>
            <a:custGeom>
              <a:avLst/>
              <a:gdLst/>
              <a:ahLst/>
              <a:cxnLst/>
              <a:rect l="l" t="t" r="r" b="b"/>
              <a:pathLst>
                <a:path w="884" h="1346" extrusionOk="0">
                  <a:moveTo>
                    <a:pt x="1" y="1"/>
                  </a:moveTo>
                  <a:lnTo>
                    <a:pt x="471" y="1345"/>
                  </a:lnTo>
                  <a:lnTo>
                    <a:pt x="884" y="5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" name="Google Shape;330;p25"/>
            <p:cNvSpPr/>
            <p:nvPr/>
          </p:nvSpPr>
          <p:spPr>
            <a:xfrm>
              <a:off x="271525" y="1042075"/>
              <a:ext cx="187050" cy="181400"/>
            </a:xfrm>
            <a:custGeom>
              <a:avLst/>
              <a:gdLst/>
              <a:ahLst/>
              <a:cxnLst/>
              <a:rect l="l" t="t" r="r" b="b"/>
              <a:pathLst>
                <a:path w="7482" h="7256" extrusionOk="0">
                  <a:moveTo>
                    <a:pt x="7202" y="1"/>
                  </a:moveTo>
                  <a:cubicBezTo>
                    <a:pt x="7138" y="1"/>
                    <a:pt x="7068" y="21"/>
                    <a:pt x="6993" y="63"/>
                  </a:cubicBezTo>
                  <a:lnTo>
                    <a:pt x="490" y="3730"/>
                  </a:lnTo>
                  <a:cubicBezTo>
                    <a:pt x="220" y="3882"/>
                    <a:pt x="1" y="4268"/>
                    <a:pt x="1" y="4591"/>
                  </a:cubicBezTo>
                  <a:lnTo>
                    <a:pt x="1" y="6885"/>
                  </a:lnTo>
                  <a:cubicBezTo>
                    <a:pt x="1" y="7118"/>
                    <a:pt x="115" y="7255"/>
                    <a:pt x="281" y="7255"/>
                  </a:cubicBezTo>
                  <a:cubicBezTo>
                    <a:pt x="344" y="7255"/>
                    <a:pt x="415" y="7235"/>
                    <a:pt x="490" y="7193"/>
                  </a:cubicBezTo>
                  <a:lnTo>
                    <a:pt x="6993" y="3526"/>
                  </a:lnTo>
                  <a:cubicBezTo>
                    <a:pt x="7263" y="3373"/>
                    <a:pt x="7482" y="2988"/>
                    <a:pt x="7482" y="2664"/>
                  </a:cubicBezTo>
                  <a:lnTo>
                    <a:pt x="7482" y="370"/>
                  </a:lnTo>
                  <a:cubicBezTo>
                    <a:pt x="7482" y="137"/>
                    <a:pt x="7367" y="1"/>
                    <a:pt x="7202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" name="Google Shape;331;p25"/>
            <p:cNvSpPr/>
            <p:nvPr/>
          </p:nvSpPr>
          <p:spPr>
            <a:xfrm>
              <a:off x="357925" y="1168075"/>
              <a:ext cx="15750" cy="22975"/>
            </a:xfrm>
            <a:custGeom>
              <a:avLst/>
              <a:gdLst/>
              <a:ahLst/>
              <a:cxnLst/>
              <a:rect l="l" t="t" r="r" b="b"/>
              <a:pathLst>
                <a:path w="630" h="919" extrusionOk="0">
                  <a:moveTo>
                    <a:pt x="630" y="1"/>
                  </a:moveTo>
                  <a:lnTo>
                    <a:pt x="0" y="356"/>
                  </a:lnTo>
                  <a:lnTo>
                    <a:pt x="335" y="919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" name="Google Shape;332;p25"/>
            <p:cNvSpPr/>
            <p:nvPr/>
          </p:nvSpPr>
          <p:spPr>
            <a:xfrm>
              <a:off x="289475" y="1150150"/>
              <a:ext cx="28050" cy="34200"/>
            </a:xfrm>
            <a:custGeom>
              <a:avLst/>
              <a:gdLst/>
              <a:ahLst/>
              <a:cxnLst/>
              <a:rect l="l" t="t" r="r" b="b"/>
              <a:pathLst>
                <a:path w="1122" h="1368" extrusionOk="0">
                  <a:moveTo>
                    <a:pt x="1122" y="0"/>
                  </a:moveTo>
                  <a:lnTo>
                    <a:pt x="917" y="116"/>
                  </a:lnTo>
                  <a:lnTo>
                    <a:pt x="784" y="776"/>
                  </a:lnTo>
                  <a:lnTo>
                    <a:pt x="781" y="777"/>
                  </a:lnTo>
                  <a:lnTo>
                    <a:pt x="658" y="263"/>
                  </a:lnTo>
                  <a:lnTo>
                    <a:pt x="466" y="371"/>
                  </a:lnTo>
                  <a:lnTo>
                    <a:pt x="346" y="1025"/>
                  </a:lnTo>
                  <a:lnTo>
                    <a:pt x="343" y="1027"/>
                  </a:lnTo>
                  <a:lnTo>
                    <a:pt x="210" y="515"/>
                  </a:lnTo>
                  <a:lnTo>
                    <a:pt x="1" y="634"/>
                  </a:lnTo>
                  <a:lnTo>
                    <a:pt x="230" y="1368"/>
                  </a:lnTo>
                  <a:lnTo>
                    <a:pt x="434" y="1250"/>
                  </a:lnTo>
                  <a:lnTo>
                    <a:pt x="558" y="602"/>
                  </a:lnTo>
                  <a:lnTo>
                    <a:pt x="560" y="600"/>
                  </a:lnTo>
                  <a:lnTo>
                    <a:pt x="690" y="1108"/>
                  </a:lnTo>
                  <a:lnTo>
                    <a:pt x="894" y="993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" name="Google Shape;333;p25"/>
            <p:cNvSpPr/>
            <p:nvPr/>
          </p:nvSpPr>
          <p:spPr>
            <a:xfrm>
              <a:off x="318700" y="1142450"/>
              <a:ext cx="18225" cy="25375"/>
            </a:xfrm>
            <a:custGeom>
              <a:avLst/>
              <a:gdLst/>
              <a:ahLst/>
              <a:cxnLst/>
              <a:rect l="l" t="t" r="r" b="b"/>
              <a:pathLst>
                <a:path w="729" h="1015" extrusionOk="0">
                  <a:moveTo>
                    <a:pt x="434" y="210"/>
                  </a:moveTo>
                  <a:cubicBezTo>
                    <a:pt x="480" y="210"/>
                    <a:pt x="509" y="249"/>
                    <a:pt x="523" y="327"/>
                  </a:cubicBezTo>
                  <a:lnTo>
                    <a:pt x="199" y="508"/>
                  </a:lnTo>
                  <a:cubicBezTo>
                    <a:pt x="202" y="460"/>
                    <a:pt x="215" y="414"/>
                    <a:pt x="235" y="372"/>
                  </a:cubicBezTo>
                  <a:cubicBezTo>
                    <a:pt x="263" y="313"/>
                    <a:pt x="308" y="265"/>
                    <a:pt x="364" y="233"/>
                  </a:cubicBezTo>
                  <a:cubicBezTo>
                    <a:pt x="391" y="218"/>
                    <a:pt x="414" y="210"/>
                    <a:pt x="434" y="210"/>
                  </a:cubicBezTo>
                  <a:close/>
                  <a:moveTo>
                    <a:pt x="524" y="1"/>
                  </a:moveTo>
                  <a:cubicBezTo>
                    <a:pt x="479" y="1"/>
                    <a:pt x="428" y="17"/>
                    <a:pt x="370" y="50"/>
                  </a:cubicBezTo>
                  <a:cubicBezTo>
                    <a:pt x="257" y="115"/>
                    <a:pt x="164" y="212"/>
                    <a:pt x="103" y="328"/>
                  </a:cubicBezTo>
                  <a:cubicBezTo>
                    <a:pt x="38" y="446"/>
                    <a:pt x="2" y="579"/>
                    <a:pt x="2" y="714"/>
                  </a:cubicBezTo>
                  <a:cubicBezTo>
                    <a:pt x="1" y="849"/>
                    <a:pt x="34" y="939"/>
                    <a:pt x="101" y="985"/>
                  </a:cubicBezTo>
                  <a:cubicBezTo>
                    <a:pt x="129" y="1005"/>
                    <a:pt x="161" y="1015"/>
                    <a:pt x="197" y="1015"/>
                  </a:cubicBezTo>
                  <a:cubicBezTo>
                    <a:pt x="247" y="1015"/>
                    <a:pt x="305" y="996"/>
                    <a:pt x="370" y="959"/>
                  </a:cubicBezTo>
                  <a:cubicBezTo>
                    <a:pt x="543" y="862"/>
                    <a:pt x="656" y="703"/>
                    <a:pt x="708" y="479"/>
                  </a:cubicBezTo>
                  <a:lnTo>
                    <a:pt x="708" y="479"/>
                  </a:lnTo>
                  <a:lnTo>
                    <a:pt x="534" y="576"/>
                  </a:lnTo>
                  <a:cubicBezTo>
                    <a:pt x="524" y="616"/>
                    <a:pt x="507" y="652"/>
                    <a:pt x="480" y="682"/>
                  </a:cubicBezTo>
                  <a:cubicBezTo>
                    <a:pt x="453" y="721"/>
                    <a:pt x="418" y="753"/>
                    <a:pt x="378" y="778"/>
                  </a:cubicBezTo>
                  <a:cubicBezTo>
                    <a:pt x="343" y="797"/>
                    <a:pt x="313" y="807"/>
                    <a:pt x="289" y="807"/>
                  </a:cubicBezTo>
                  <a:cubicBezTo>
                    <a:pt x="233" y="807"/>
                    <a:pt x="203" y="758"/>
                    <a:pt x="199" y="659"/>
                  </a:cubicBezTo>
                  <a:lnTo>
                    <a:pt x="721" y="365"/>
                  </a:lnTo>
                  <a:cubicBezTo>
                    <a:pt x="728" y="218"/>
                    <a:pt x="702" y="115"/>
                    <a:pt x="641" y="53"/>
                  </a:cubicBezTo>
                  <a:cubicBezTo>
                    <a:pt x="609" y="18"/>
                    <a:pt x="570" y="1"/>
                    <a:pt x="524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" name="Google Shape;334;p25"/>
            <p:cNvSpPr/>
            <p:nvPr/>
          </p:nvSpPr>
          <p:spPr>
            <a:xfrm>
              <a:off x="339800" y="1126550"/>
              <a:ext cx="5000" cy="32650"/>
            </a:xfrm>
            <a:custGeom>
              <a:avLst/>
              <a:gdLst/>
              <a:ahLst/>
              <a:cxnLst/>
              <a:rect l="l" t="t" r="r" b="b"/>
              <a:pathLst>
                <a:path w="200" h="1306" extrusionOk="0">
                  <a:moveTo>
                    <a:pt x="199" y="0"/>
                  </a:moveTo>
                  <a:lnTo>
                    <a:pt x="0" y="113"/>
                  </a:lnTo>
                  <a:lnTo>
                    <a:pt x="0" y="1305"/>
                  </a:lnTo>
                  <a:lnTo>
                    <a:pt x="199" y="1194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" name="Google Shape;335;p25"/>
            <p:cNvSpPr/>
            <p:nvPr/>
          </p:nvSpPr>
          <p:spPr>
            <a:xfrm>
              <a:off x="348100" y="1125700"/>
              <a:ext cx="17850" cy="25550"/>
            </a:xfrm>
            <a:custGeom>
              <a:avLst/>
              <a:gdLst/>
              <a:ahLst/>
              <a:cxnLst/>
              <a:rect l="l" t="t" r="r" b="b"/>
              <a:pathLst>
                <a:path w="714" h="1022" extrusionOk="0">
                  <a:moveTo>
                    <a:pt x="545" y="0"/>
                  </a:moveTo>
                  <a:cubicBezTo>
                    <a:pt x="495" y="0"/>
                    <a:pt x="436" y="19"/>
                    <a:pt x="369" y="57"/>
                  </a:cubicBezTo>
                  <a:cubicBezTo>
                    <a:pt x="253" y="124"/>
                    <a:pt x="159" y="224"/>
                    <a:pt x="98" y="344"/>
                  </a:cubicBezTo>
                  <a:cubicBezTo>
                    <a:pt x="34" y="465"/>
                    <a:pt x="1" y="598"/>
                    <a:pt x="1" y="733"/>
                  </a:cubicBezTo>
                  <a:cubicBezTo>
                    <a:pt x="1" y="862"/>
                    <a:pt x="34" y="949"/>
                    <a:pt x="102" y="994"/>
                  </a:cubicBezTo>
                  <a:cubicBezTo>
                    <a:pt x="131" y="1013"/>
                    <a:pt x="163" y="1022"/>
                    <a:pt x="199" y="1022"/>
                  </a:cubicBezTo>
                  <a:cubicBezTo>
                    <a:pt x="248" y="1022"/>
                    <a:pt x="303" y="1005"/>
                    <a:pt x="366" y="969"/>
                  </a:cubicBezTo>
                  <a:cubicBezTo>
                    <a:pt x="462" y="914"/>
                    <a:pt x="544" y="836"/>
                    <a:pt x="602" y="742"/>
                  </a:cubicBezTo>
                  <a:cubicBezTo>
                    <a:pt x="665" y="645"/>
                    <a:pt x="704" y="533"/>
                    <a:pt x="714" y="417"/>
                  </a:cubicBezTo>
                  <a:lnTo>
                    <a:pt x="714" y="417"/>
                  </a:lnTo>
                  <a:lnTo>
                    <a:pt x="523" y="526"/>
                  </a:lnTo>
                  <a:cubicBezTo>
                    <a:pt x="508" y="650"/>
                    <a:pt x="456" y="739"/>
                    <a:pt x="364" y="791"/>
                  </a:cubicBezTo>
                  <a:cubicBezTo>
                    <a:pt x="341" y="804"/>
                    <a:pt x="319" y="811"/>
                    <a:pt x="300" y="811"/>
                  </a:cubicBezTo>
                  <a:cubicBezTo>
                    <a:pt x="274" y="811"/>
                    <a:pt x="252" y="798"/>
                    <a:pt x="235" y="772"/>
                  </a:cubicBezTo>
                  <a:cubicBezTo>
                    <a:pt x="212" y="737"/>
                    <a:pt x="199" y="684"/>
                    <a:pt x="199" y="611"/>
                  </a:cubicBezTo>
                  <a:cubicBezTo>
                    <a:pt x="199" y="540"/>
                    <a:pt x="211" y="469"/>
                    <a:pt x="235" y="402"/>
                  </a:cubicBezTo>
                  <a:cubicBezTo>
                    <a:pt x="266" y="323"/>
                    <a:pt x="311" y="268"/>
                    <a:pt x="369" y="236"/>
                  </a:cubicBezTo>
                  <a:cubicBezTo>
                    <a:pt x="398" y="219"/>
                    <a:pt x="423" y="211"/>
                    <a:pt x="443" y="211"/>
                  </a:cubicBezTo>
                  <a:cubicBezTo>
                    <a:pt x="483" y="211"/>
                    <a:pt x="507" y="241"/>
                    <a:pt x="515" y="301"/>
                  </a:cubicBezTo>
                  <a:lnTo>
                    <a:pt x="710" y="192"/>
                  </a:lnTo>
                  <a:cubicBezTo>
                    <a:pt x="704" y="91"/>
                    <a:pt x="668" y="30"/>
                    <a:pt x="598" y="8"/>
                  </a:cubicBezTo>
                  <a:cubicBezTo>
                    <a:pt x="582" y="3"/>
                    <a:pt x="564" y="0"/>
                    <a:pt x="545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" name="Google Shape;336;p25"/>
            <p:cNvSpPr/>
            <p:nvPr/>
          </p:nvSpPr>
          <p:spPr>
            <a:xfrm>
              <a:off x="368150" y="1114325"/>
              <a:ext cx="18725" cy="25575"/>
            </a:xfrm>
            <a:custGeom>
              <a:avLst/>
              <a:gdLst/>
              <a:ahLst/>
              <a:cxnLst/>
              <a:rect l="l" t="t" r="r" b="b"/>
              <a:pathLst>
                <a:path w="749" h="1023" extrusionOk="0">
                  <a:moveTo>
                    <a:pt x="455" y="210"/>
                  </a:moveTo>
                  <a:cubicBezTo>
                    <a:pt x="518" y="210"/>
                    <a:pt x="550" y="278"/>
                    <a:pt x="550" y="414"/>
                  </a:cubicBezTo>
                  <a:cubicBezTo>
                    <a:pt x="550" y="596"/>
                    <a:pt x="492" y="721"/>
                    <a:pt x="375" y="788"/>
                  </a:cubicBezTo>
                  <a:cubicBezTo>
                    <a:pt x="346" y="804"/>
                    <a:pt x="321" y="812"/>
                    <a:pt x="299" y="812"/>
                  </a:cubicBezTo>
                  <a:cubicBezTo>
                    <a:pt x="274" y="812"/>
                    <a:pt x="253" y="801"/>
                    <a:pt x="237" y="779"/>
                  </a:cubicBezTo>
                  <a:cubicBezTo>
                    <a:pt x="212" y="746"/>
                    <a:pt x="199" y="691"/>
                    <a:pt x="199" y="611"/>
                  </a:cubicBezTo>
                  <a:lnTo>
                    <a:pt x="201" y="611"/>
                  </a:lnTo>
                  <a:cubicBezTo>
                    <a:pt x="201" y="427"/>
                    <a:pt x="259" y="301"/>
                    <a:pt x="375" y="235"/>
                  </a:cubicBezTo>
                  <a:cubicBezTo>
                    <a:pt x="405" y="218"/>
                    <a:pt x="432" y="210"/>
                    <a:pt x="455" y="210"/>
                  </a:cubicBezTo>
                  <a:close/>
                  <a:moveTo>
                    <a:pt x="552" y="0"/>
                  </a:moveTo>
                  <a:cubicBezTo>
                    <a:pt x="501" y="0"/>
                    <a:pt x="442" y="19"/>
                    <a:pt x="375" y="57"/>
                  </a:cubicBezTo>
                  <a:cubicBezTo>
                    <a:pt x="260" y="122"/>
                    <a:pt x="166" y="218"/>
                    <a:pt x="103" y="334"/>
                  </a:cubicBezTo>
                  <a:cubicBezTo>
                    <a:pt x="35" y="453"/>
                    <a:pt x="0" y="586"/>
                    <a:pt x="2" y="723"/>
                  </a:cubicBezTo>
                  <a:cubicBezTo>
                    <a:pt x="0" y="860"/>
                    <a:pt x="35" y="950"/>
                    <a:pt x="103" y="995"/>
                  </a:cubicBezTo>
                  <a:cubicBezTo>
                    <a:pt x="131" y="1014"/>
                    <a:pt x="163" y="1023"/>
                    <a:pt x="199" y="1023"/>
                  </a:cubicBezTo>
                  <a:cubicBezTo>
                    <a:pt x="250" y="1023"/>
                    <a:pt x="309" y="1004"/>
                    <a:pt x="375" y="966"/>
                  </a:cubicBezTo>
                  <a:cubicBezTo>
                    <a:pt x="491" y="901"/>
                    <a:pt x="585" y="805"/>
                    <a:pt x="647" y="689"/>
                  </a:cubicBezTo>
                  <a:cubicBezTo>
                    <a:pt x="714" y="570"/>
                    <a:pt x="749" y="437"/>
                    <a:pt x="749" y="301"/>
                  </a:cubicBezTo>
                  <a:cubicBezTo>
                    <a:pt x="749" y="163"/>
                    <a:pt x="714" y="72"/>
                    <a:pt x="647" y="28"/>
                  </a:cubicBezTo>
                  <a:cubicBezTo>
                    <a:pt x="619" y="10"/>
                    <a:pt x="588" y="0"/>
                    <a:pt x="552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" name="Google Shape;337;p25"/>
            <p:cNvSpPr/>
            <p:nvPr/>
          </p:nvSpPr>
          <p:spPr>
            <a:xfrm>
              <a:off x="390225" y="1095500"/>
              <a:ext cx="27625" cy="35225"/>
            </a:xfrm>
            <a:custGeom>
              <a:avLst/>
              <a:gdLst/>
              <a:ahLst/>
              <a:cxnLst/>
              <a:rect l="l" t="t" r="r" b="b"/>
              <a:pathLst>
                <a:path w="1105" h="1409" extrusionOk="0">
                  <a:moveTo>
                    <a:pt x="984" y="1"/>
                  </a:moveTo>
                  <a:cubicBezTo>
                    <a:pt x="945" y="1"/>
                    <a:pt x="897" y="17"/>
                    <a:pt x="840" y="49"/>
                  </a:cubicBezTo>
                  <a:cubicBezTo>
                    <a:pt x="747" y="101"/>
                    <a:pt x="675" y="189"/>
                    <a:pt x="623" y="316"/>
                  </a:cubicBezTo>
                  <a:cubicBezTo>
                    <a:pt x="602" y="273"/>
                    <a:pt x="571" y="252"/>
                    <a:pt x="529" y="252"/>
                  </a:cubicBezTo>
                  <a:cubicBezTo>
                    <a:pt x="496" y="252"/>
                    <a:pt x="457" y="265"/>
                    <a:pt x="411" y="291"/>
                  </a:cubicBezTo>
                  <a:cubicBezTo>
                    <a:pt x="320" y="343"/>
                    <a:pt x="246" y="432"/>
                    <a:pt x="190" y="556"/>
                  </a:cubicBezTo>
                  <a:lnTo>
                    <a:pt x="188" y="558"/>
                  </a:lnTo>
                  <a:lnTo>
                    <a:pt x="188" y="440"/>
                  </a:lnTo>
                  <a:lnTo>
                    <a:pt x="1" y="546"/>
                  </a:lnTo>
                  <a:lnTo>
                    <a:pt x="1" y="1409"/>
                  </a:lnTo>
                  <a:lnTo>
                    <a:pt x="199" y="1297"/>
                  </a:lnTo>
                  <a:lnTo>
                    <a:pt x="199" y="797"/>
                  </a:lnTo>
                  <a:cubicBezTo>
                    <a:pt x="196" y="729"/>
                    <a:pt x="215" y="662"/>
                    <a:pt x="251" y="604"/>
                  </a:cubicBezTo>
                  <a:cubicBezTo>
                    <a:pt x="272" y="571"/>
                    <a:pt x="299" y="542"/>
                    <a:pt x="333" y="521"/>
                  </a:cubicBezTo>
                  <a:cubicBezTo>
                    <a:pt x="357" y="508"/>
                    <a:pt x="379" y="501"/>
                    <a:pt x="396" y="501"/>
                  </a:cubicBezTo>
                  <a:cubicBezTo>
                    <a:pt x="416" y="501"/>
                    <a:pt x="431" y="511"/>
                    <a:pt x="440" y="532"/>
                  </a:cubicBezTo>
                  <a:cubicBezTo>
                    <a:pt x="449" y="550"/>
                    <a:pt x="453" y="597"/>
                    <a:pt x="453" y="669"/>
                  </a:cubicBezTo>
                  <a:lnTo>
                    <a:pt x="453" y="1154"/>
                  </a:lnTo>
                  <a:lnTo>
                    <a:pt x="652" y="1042"/>
                  </a:lnTo>
                  <a:lnTo>
                    <a:pt x="652" y="561"/>
                  </a:lnTo>
                  <a:cubicBezTo>
                    <a:pt x="652" y="416"/>
                    <a:pt x="695" y="317"/>
                    <a:pt x="785" y="268"/>
                  </a:cubicBezTo>
                  <a:cubicBezTo>
                    <a:pt x="809" y="254"/>
                    <a:pt x="830" y="247"/>
                    <a:pt x="847" y="247"/>
                  </a:cubicBezTo>
                  <a:cubicBezTo>
                    <a:pt x="865" y="247"/>
                    <a:pt x="878" y="255"/>
                    <a:pt x="888" y="271"/>
                  </a:cubicBezTo>
                  <a:cubicBezTo>
                    <a:pt x="900" y="292"/>
                    <a:pt x="905" y="339"/>
                    <a:pt x="905" y="410"/>
                  </a:cubicBezTo>
                  <a:lnTo>
                    <a:pt x="905" y="899"/>
                  </a:lnTo>
                  <a:lnTo>
                    <a:pt x="1104" y="787"/>
                  </a:lnTo>
                  <a:lnTo>
                    <a:pt x="1104" y="208"/>
                  </a:lnTo>
                  <a:cubicBezTo>
                    <a:pt x="1104" y="69"/>
                    <a:pt x="1064" y="1"/>
                    <a:pt x="984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" name="Google Shape;338;p25"/>
            <p:cNvSpPr/>
            <p:nvPr/>
          </p:nvSpPr>
          <p:spPr>
            <a:xfrm>
              <a:off x="420850" y="1084850"/>
              <a:ext cx="18225" cy="25375"/>
            </a:xfrm>
            <a:custGeom>
              <a:avLst/>
              <a:gdLst/>
              <a:ahLst/>
              <a:cxnLst/>
              <a:rect l="l" t="t" r="r" b="b"/>
              <a:pathLst>
                <a:path w="729" h="1015" extrusionOk="0">
                  <a:moveTo>
                    <a:pt x="434" y="209"/>
                  </a:moveTo>
                  <a:cubicBezTo>
                    <a:pt x="480" y="209"/>
                    <a:pt x="510" y="248"/>
                    <a:pt x="523" y="325"/>
                  </a:cubicBezTo>
                  <a:lnTo>
                    <a:pt x="199" y="508"/>
                  </a:lnTo>
                  <a:cubicBezTo>
                    <a:pt x="202" y="460"/>
                    <a:pt x="214" y="412"/>
                    <a:pt x="236" y="370"/>
                  </a:cubicBezTo>
                  <a:cubicBezTo>
                    <a:pt x="263" y="311"/>
                    <a:pt x="308" y="263"/>
                    <a:pt x="365" y="231"/>
                  </a:cubicBezTo>
                  <a:cubicBezTo>
                    <a:pt x="391" y="216"/>
                    <a:pt x="414" y="209"/>
                    <a:pt x="434" y="209"/>
                  </a:cubicBezTo>
                  <a:close/>
                  <a:moveTo>
                    <a:pt x="523" y="1"/>
                  </a:moveTo>
                  <a:cubicBezTo>
                    <a:pt x="479" y="1"/>
                    <a:pt x="428" y="17"/>
                    <a:pt x="371" y="48"/>
                  </a:cubicBezTo>
                  <a:cubicBezTo>
                    <a:pt x="256" y="115"/>
                    <a:pt x="165" y="212"/>
                    <a:pt x="104" y="328"/>
                  </a:cubicBezTo>
                  <a:cubicBezTo>
                    <a:pt x="37" y="446"/>
                    <a:pt x="2" y="578"/>
                    <a:pt x="1" y="713"/>
                  </a:cubicBezTo>
                  <a:cubicBezTo>
                    <a:pt x="1" y="847"/>
                    <a:pt x="34" y="939"/>
                    <a:pt x="101" y="985"/>
                  </a:cubicBezTo>
                  <a:cubicBezTo>
                    <a:pt x="129" y="1005"/>
                    <a:pt x="161" y="1014"/>
                    <a:pt x="197" y="1014"/>
                  </a:cubicBezTo>
                  <a:cubicBezTo>
                    <a:pt x="247" y="1014"/>
                    <a:pt x="305" y="996"/>
                    <a:pt x="371" y="959"/>
                  </a:cubicBezTo>
                  <a:cubicBezTo>
                    <a:pt x="542" y="862"/>
                    <a:pt x="655" y="701"/>
                    <a:pt x="708" y="478"/>
                  </a:cubicBezTo>
                  <a:lnTo>
                    <a:pt x="708" y="478"/>
                  </a:lnTo>
                  <a:lnTo>
                    <a:pt x="533" y="576"/>
                  </a:lnTo>
                  <a:cubicBezTo>
                    <a:pt x="524" y="615"/>
                    <a:pt x="505" y="652"/>
                    <a:pt x="481" y="682"/>
                  </a:cubicBezTo>
                  <a:cubicBezTo>
                    <a:pt x="453" y="720"/>
                    <a:pt x="417" y="753"/>
                    <a:pt x="376" y="776"/>
                  </a:cubicBezTo>
                  <a:cubicBezTo>
                    <a:pt x="342" y="796"/>
                    <a:pt x="312" y="806"/>
                    <a:pt x="288" y="806"/>
                  </a:cubicBezTo>
                  <a:cubicBezTo>
                    <a:pt x="233" y="806"/>
                    <a:pt x="203" y="757"/>
                    <a:pt x="199" y="657"/>
                  </a:cubicBezTo>
                  <a:lnTo>
                    <a:pt x="722" y="365"/>
                  </a:lnTo>
                  <a:cubicBezTo>
                    <a:pt x="729" y="218"/>
                    <a:pt x="703" y="115"/>
                    <a:pt x="642" y="53"/>
                  </a:cubicBezTo>
                  <a:cubicBezTo>
                    <a:pt x="609" y="18"/>
                    <a:pt x="570" y="1"/>
                    <a:pt x="523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9" name="Google Shape;339;p25"/>
            <p:cNvSpPr/>
            <p:nvPr/>
          </p:nvSpPr>
          <p:spPr>
            <a:xfrm>
              <a:off x="442075" y="1068675"/>
              <a:ext cx="5500" cy="32850"/>
            </a:xfrm>
            <a:custGeom>
              <a:avLst/>
              <a:gdLst/>
              <a:ahLst/>
              <a:cxnLst/>
              <a:rect l="l" t="t" r="r" b="b"/>
              <a:pathLst>
                <a:path w="220" h="1314" extrusionOk="0">
                  <a:moveTo>
                    <a:pt x="212" y="1"/>
                  </a:moveTo>
                  <a:lnTo>
                    <a:pt x="6" y="118"/>
                  </a:lnTo>
                  <a:lnTo>
                    <a:pt x="6" y="439"/>
                  </a:lnTo>
                  <a:lnTo>
                    <a:pt x="58" y="923"/>
                  </a:lnTo>
                  <a:lnTo>
                    <a:pt x="158" y="867"/>
                  </a:lnTo>
                  <a:lnTo>
                    <a:pt x="212" y="321"/>
                  </a:lnTo>
                  <a:lnTo>
                    <a:pt x="212" y="1"/>
                  </a:lnTo>
                  <a:close/>
                  <a:moveTo>
                    <a:pt x="219" y="933"/>
                  </a:moveTo>
                  <a:lnTo>
                    <a:pt x="0" y="1057"/>
                  </a:lnTo>
                  <a:lnTo>
                    <a:pt x="0" y="1313"/>
                  </a:lnTo>
                  <a:lnTo>
                    <a:pt x="219" y="1190"/>
                  </a:lnTo>
                  <a:lnTo>
                    <a:pt x="219" y="933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" name="Text Box 0"/>
          <p:cNvSpPr txBox="1"/>
          <p:nvPr/>
        </p:nvSpPr>
        <p:spPr>
          <a:xfrm>
            <a:off x="5327015" y="3216910"/>
            <a:ext cx="3485515" cy="15189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TEAM- ITB20</a:t>
            </a:r>
            <a:endParaRPr lang="en-US"/>
          </a:p>
          <a:p>
            <a:endParaRPr lang="en-US"/>
          </a:p>
          <a:p>
            <a:r>
              <a:rPr lang="en-US"/>
              <a:t> S.Vikram                   (</a:t>
            </a:r>
            <a:r>
              <a:rPr lang="en-US">
                <a:sym typeface="+mn-ea"/>
              </a:rPr>
              <a:t>au211521205186</a:t>
            </a:r>
            <a:r>
              <a:rPr lang="en-US"/>
              <a:t>)</a:t>
            </a:r>
            <a:endParaRPr lang="en-US"/>
          </a:p>
          <a:p>
            <a:r>
              <a:rPr lang="en-US"/>
              <a:t> V.S.Vezhavendhan   (au211521205180)</a:t>
            </a:r>
            <a:endParaRPr lang="en-US"/>
          </a:p>
          <a:p>
            <a:r>
              <a:rPr lang="en-US"/>
              <a:t> N.InbhaKumar           (</a:t>
            </a:r>
            <a:r>
              <a:rPr lang="en-US">
                <a:sym typeface="+mn-ea"/>
              </a:rPr>
              <a:t>au211521205302</a:t>
            </a:r>
            <a:r>
              <a:rPr lang="en-US"/>
              <a:t>)</a:t>
            </a:r>
            <a:endParaRPr lang="en-US"/>
          </a:p>
          <a:p>
            <a:r>
              <a:rPr lang="en-US"/>
              <a:t> S.Bharanichandar      (</a:t>
            </a:r>
            <a:r>
              <a:rPr lang="en-US">
                <a:sym typeface="+mn-ea"/>
              </a:rPr>
              <a:t>au211521205301</a:t>
            </a:r>
            <a:r>
              <a:rPr lang="en-US"/>
              <a:t>)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6"/>
          <p:cNvSpPr txBox="1"/>
          <p:nvPr>
            <p:ph type="title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ABSTRACT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45" name="Google Shape;345;p26"/>
          <p:cNvSpPr txBox="1"/>
          <p:nvPr>
            <p:ph type="body" idx="1"/>
          </p:nvPr>
        </p:nvSpPr>
        <p:spPr>
          <a:xfrm>
            <a:off x="627350" y="1386300"/>
            <a:ext cx="7796700" cy="33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House Rent App is designed to streamline the process of renting houses by leveraging the MERN stack (MongoDB, Express.js, React.js, Node.js). This application aims to provide a comprehensive, user-friendly platform for both landlords and tenants.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Technologies Used:</a:t>
            </a:r>
            <a:endParaRPr sz="170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MongoDB</a:t>
            </a:r>
            <a:r>
              <a:rPr lang="en-GB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For storing user and property data.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Express.js</a:t>
            </a:r>
            <a:r>
              <a:rPr lang="en-GB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To handle server-side logic.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React.js</a:t>
            </a:r>
            <a:r>
              <a:rPr lang="en-GB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For building dynamic user interfaces.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Node.js</a:t>
            </a:r>
            <a:r>
              <a:rPr lang="en-GB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As the runtime environment for executing server-side code.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46" name="Google Shape;346;p26"/>
          <p:cNvSpPr/>
          <p:nvPr/>
        </p:nvSpPr>
        <p:spPr>
          <a:xfrm>
            <a:off x="699700" y="922825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7"/>
          <p:cNvSpPr txBox="1"/>
          <p:nvPr>
            <p:ph type="title" idx="15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</a:t>
            </a:r>
            <a:r>
              <a:rPr lang="en-GB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NTRODUCTION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52" name="Google Shape;352;p27"/>
          <p:cNvSpPr txBox="1"/>
          <p:nvPr>
            <p:ph type="ctrTitle"/>
          </p:nvPr>
        </p:nvSpPr>
        <p:spPr>
          <a:xfrm>
            <a:off x="768475" y="3295850"/>
            <a:ext cx="2268900" cy="30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Key Objectives:</a:t>
            </a:r>
            <a:endParaRPr sz="14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53" name="Google Shape;353;p27"/>
          <p:cNvSpPr txBox="1"/>
          <p:nvPr>
            <p:ph type="subTitle" idx="1"/>
          </p:nvPr>
        </p:nvSpPr>
        <p:spPr>
          <a:xfrm>
            <a:off x="699700" y="1276450"/>
            <a:ext cx="8291400" cy="9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house rental market faces several challenges, including the difficulty of finding suitable rental properties, lack of a centralized platform, and inefficiencies in the rental process. Traditional methods often involve time-consuming searches, unreliable listings, and cumbersome communication between landlords and tenants.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54" name="Google Shape;354;p27"/>
          <p:cNvSpPr/>
          <p:nvPr/>
        </p:nvSpPr>
        <p:spPr>
          <a:xfrm>
            <a:off x="699700" y="922825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5" name="Google Shape;355;p27"/>
          <p:cNvSpPr txBox="1"/>
          <p:nvPr/>
        </p:nvSpPr>
        <p:spPr>
          <a:xfrm>
            <a:off x="699700" y="2286275"/>
            <a:ext cx="7918800" cy="9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House Rent App aims to address these challenges by providing a digital solution that simplifies and enhances the rental process. By leveraging the MERN stack (MongoDB, Express.js, React.js, Node.js), the app offers a comprehensive platform that caters to the needs of both landlords and tenants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56" name="Google Shape;356;p27"/>
          <p:cNvSpPr txBox="1"/>
          <p:nvPr/>
        </p:nvSpPr>
        <p:spPr>
          <a:xfrm>
            <a:off x="1117775" y="42819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Enhanced User Experience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57" name="Google Shape;357;p27"/>
          <p:cNvSpPr txBox="1"/>
          <p:nvPr/>
        </p:nvSpPr>
        <p:spPr>
          <a:xfrm>
            <a:off x="1117775" y="39423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Centralized Platform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58" name="Google Shape;358;p27"/>
          <p:cNvSpPr txBox="1"/>
          <p:nvPr/>
        </p:nvSpPr>
        <p:spPr>
          <a:xfrm>
            <a:off x="1071200" y="36182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Simplify the Rental Process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8"/>
          <p:cNvSpPr txBox="1"/>
          <p:nvPr>
            <p:ph type="subTitle" idx="1"/>
          </p:nvPr>
        </p:nvSpPr>
        <p:spPr>
          <a:xfrm>
            <a:off x="699700" y="1204050"/>
            <a:ext cx="7973100" cy="29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System Architecture:</a:t>
            </a:r>
            <a:r>
              <a:rPr lang="en-GB" sz="1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The House Rent App uses the MERN stack</a:t>
            </a:r>
            <a:endParaRPr sz="14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 panose="02000000000000000000"/>
              <a:buChar char="●"/>
            </a:pPr>
            <a:r>
              <a:rPr lang="en-GB" sz="14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MongoDB:</a:t>
            </a:r>
            <a:r>
              <a:rPr lang="en-GB" sz="1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Stores user info, property listings, bookings, and reviews.</a:t>
            </a:r>
            <a:endParaRPr sz="14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 panose="02000000000000000000"/>
              <a:buChar char="●"/>
            </a:pPr>
            <a:r>
              <a:rPr lang="en-GB" sz="14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Express.js:</a:t>
            </a:r>
            <a:r>
              <a:rPr lang="en-GB" sz="1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Manages server-side logic and routes.</a:t>
            </a:r>
            <a:endParaRPr sz="14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 panose="02000000000000000000"/>
              <a:buChar char="●"/>
            </a:pPr>
            <a:r>
              <a:rPr lang="en-GB" sz="14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React.js:</a:t>
            </a:r>
            <a:r>
              <a:rPr lang="en-GB" sz="1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Builds dynamic user interfaces.</a:t>
            </a:r>
            <a:endParaRPr sz="14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 panose="02000000000000000000"/>
              <a:buChar char="●"/>
            </a:pPr>
            <a:r>
              <a:rPr lang="en-GB" sz="14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Node.js:</a:t>
            </a:r>
            <a:r>
              <a:rPr lang="en-GB" sz="1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Executes server-side code.</a:t>
            </a:r>
            <a:endParaRPr sz="14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Features:</a:t>
            </a:r>
            <a:endParaRPr sz="140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 panose="02000000000000000000"/>
              <a:buChar char="●"/>
            </a:pPr>
            <a:r>
              <a:rPr lang="en-GB" sz="14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 Authentication:</a:t>
            </a:r>
            <a:r>
              <a:rPr lang="en-GB" sz="1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Secure registration and login, role-based access.</a:t>
            </a:r>
            <a:endParaRPr sz="14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 panose="02000000000000000000"/>
              <a:buChar char="●"/>
            </a:pPr>
            <a:r>
              <a:rPr lang="en-GB" sz="14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Property Listings:</a:t>
            </a:r>
            <a:r>
              <a:rPr lang="en-GB" sz="1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Detailed descriptions with images, location, and amenities.</a:t>
            </a:r>
            <a:endParaRPr sz="14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 panose="02000000000000000000"/>
              <a:buChar char="●"/>
            </a:pPr>
            <a:r>
              <a:rPr lang="en-GB" sz="14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Search and Filter:</a:t>
            </a:r>
            <a:r>
              <a:rPr lang="en-GB" sz="1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Advanced search options based on various criteria.</a:t>
            </a:r>
            <a:endParaRPr sz="14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 panose="02000000000000000000"/>
              <a:buChar char="●"/>
            </a:pPr>
            <a:r>
              <a:rPr lang="en-GB" sz="14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Booking and Payment:</a:t>
            </a:r>
            <a:r>
              <a:rPr lang="en-GB" sz="1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Direct booking and secure payment integration.</a:t>
            </a:r>
            <a:endParaRPr sz="14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 panose="02000000000000000000"/>
              <a:buChar char="●"/>
            </a:pPr>
            <a:r>
              <a:rPr lang="en-GB" sz="14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Reviews and Ratings:</a:t>
            </a:r>
            <a:r>
              <a:rPr lang="en-GB" sz="1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Users can leave and respond to reviews.</a:t>
            </a:r>
            <a:endParaRPr sz="14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050" b="1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64" name="Google Shape;364;p28"/>
          <p:cNvSpPr txBox="1"/>
          <p:nvPr>
            <p:ph type="title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PROPOSED SYSTEM</a:t>
            </a:r>
            <a:endParaRPr sz="47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365" name="Google Shape;365;p28"/>
          <p:cNvSpPr/>
          <p:nvPr/>
        </p:nvSpPr>
        <p:spPr>
          <a:xfrm>
            <a:off x="699700" y="922825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9"/>
          <p:cNvSpPr txBox="1"/>
          <p:nvPr>
            <p:ph type="title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SCREENSHOT OF THE MODEL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71" name="Google Shape;371;p29"/>
          <p:cNvSpPr/>
          <p:nvPr/>
        </p:nvSpPr>
        <p:spPr>
          <a:xfrm>
            <a:off x="699700" y="922825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72" name="Google Shape;372;p2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797400" y="1079750"/>
            <a:ext cx="6168975" cy="391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0"/>
          <p:cNvSpPr txBox="1"/>
          <p:nvPr>
            <p:ph type="title" idx="4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CONCLUSION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8" name="Google Shape;378;p30"/>
          <p:cNvSpPr txBox="1"/>
          <p:nvPr>
            <p:ph type="subTitle" idx="2"/>
          </p:nvPr>
        </p:nvSpPr>
        <p:spPr>
          <a:xfrm>
            <a:off x="699700" y="1154025"/>
            <a:ext cx="8275800" cy="35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House Rent App, built using the MERN stack, offers a comprehensive solution to streamline the house rental process. By integrating MongoDB, Express.js, React.js, and Node.js, the app provides a robust and scalable platform that addresses the challenges faced by both landlords and tenants.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Key Benefits:</a:t>
            </a:r>
            <a:endParaRPr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D2D0CE"/>
              </a:solidFill>
              <a:highlight>
                <a:srgbClr val="2B2B2B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 panose="02000000000000000000"/>
              <a:buChar char="●"/>
            </a:pPr>
            <a:r>
              <a:rPr lang="en-GB" sz="12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Enhanced User Experience:</a:t>
            </a:r>
            <a:r>
              <a:rPr lang="en-GB" sz="12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The app simplifies the process of finding and renting houses, making it more efficient and user-friendly.</a:t>
            </a:r>
            <a:endParaRPr sz="12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 panose="02000000000000000000"/>
              <a:buChar char="●"/>
            </a:pPr>
            <a:r>
              <a:rPr lang="en-GB" sz="12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Centralized Platform:</a:t>
            </a:r>
            <a:r>
              <a:rPr lang="en-GB" sz="12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It offers a single platform for managing property listings, bookings, and payments.</a:t>
            </a:r>
            <a:endParaRPr sz="12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 panose="02000000000000000000"/>
              <a:buChar char="●"/>
            </a:pPr>
            <a:r>
              <a:rPr lang="en-GB" sz="12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Secure and Reliable:</a:t>
            </a:r>
            <a:r>
              <a:rPr lang="en-GB" sz="12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With features like user authentication and secure payment integration, the app ensures a safe and trustworthy environment for transactions.</a:t>
            </a:r>
            <a:endParaRPr sz="1200">
              <a:solidFill>
                <a:srgbClr val="D2D0CE"/>
              </a:solidFill>
              <a:highlight>
                <a:srgbClr val="2B2B2B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Future Work:</a:t>
            </a:r>
            <a:endParaRPr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 panose="02000000000000000000"/>
              <a:buChar char="●"/>
            </a:pPr>
            <a:r>
              <a:rPr lang="en-GB" sz="11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Potential Enhancements:</a:t>
            </a:r>
            <a:r>
              <a:rPr lang="en-GB" sz="11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Adding more features such as virtual tours, chat support, and AI-based recommendations.</a:t>
            </a:r>
            <a:endParaRPr sz="11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 panose="02000000000000000000"/>
              <a:buChar char="●"/>
            </a:pPr>
            <a:r>
              <a:rPr lang="en-GB" sz="11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Scalability:</a:t>
            </a:r>
            <a:r>
              <a:rPr lang="en-GB" sz="11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Ensuring the app can handle increasing user loads and expanding to new markets.</a:t>
            </a:r>
            <a:endParaRPr sz="11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Overall, the House Rent App aims to revolutionize the house rental market by providing a seamless and efficient digital solution, benefiting all parties involved.</a:t>
            </a:r>
            <a:endParaRPr sz="11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100">
              <a:solidFill>
                <a:srgbClr val="D2D0CE"/>
              </a:solidFill>
              <a:highlight>
                <a:srgbClr val="2B2B2B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D2D0CE"/>
              </a:solidFill>
              <a:highlight>
                <a:srgbClr val="2B2B2B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79" name="Google Shape;379;p30"/>
          <p:cNvSpPr/>
          <p:nvPr/>
        </p:nvSpPr>
        <p:spPr>
          <a:xfrm>
            <a:off x="699700" y="922825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1"/>
          <p:cNvSpPr txBox="1"/>
          <p:nvPr>
            <p:ph type="title" idx="4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THANK YOU!!!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5" name="Google Shape;385;p31"/>
          <p:cNvSpPr txBox="1"/>
          <p:nvPr>
            <p:ph type="subTitle" idx="2"/>
          </p:nvPr>
        </p:nvSpPr>
        <p:spPr>
          <a:xfrm>
            <a:off x="816150" y="1363000"/>
            <a:ext cx="6405000" cy="270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45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Thank you </a:t>
            </a:r>
            <a:r>
              <a:rPr lang="en-GB" sz="145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for your attention and participation in this presentation on the House Rent App using the MERN stack. I hope you found the information insightful and valuable. If you have any questions or need further clarification, please feel free to ask. Your feedback and suggestions are always welcome.</a:t>
            </a:r>
            <a:endParaRPr sz="145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15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050">
              <a:solidFill>
                <a:srgbClr val="D2D0CE"/>
              </a:solidFill>
              <a:highlight>
                <a:srgbClr val="2B2B2B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rgbClr val="D2D0CE"/>
              </a:solidFill>
              <a:highlight>
                <a:srgbClr val="2B2B2B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86" name="Google Shape;386;p31"/>
          <p:cNvSpPr/>
          <p:nvPr/>
        </p:nvSpPr>
        <p:spPr>
          <a:xfrm>
            <a:off x="699700" y="922825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ome Rental App Pitch Deck by Slidesgo">
  <a:themeElements>
    <a:clrScheme name="Simple Light">
      <a:dk1>
        <a:srgbClr val="064949"/>
      </a:dk1>
      <a:lt1>
        <a:srgbClr val="FFFFFF"/>
      </a:lt1>
      <a:dk2>
        <a:srgbClr val="595959"/>
      </a:dk2>
      <a:lt2>
        <a:srgbClr val="EEEEEE"/>
      </a:lt2>
      <a:accent1>
        <a:srgbClr val="E42524"/>
      </a:accent1>
      <a:accent2>
        <a:srgbClr val="FD876C"/>
      </a:accent2>
      <a:accent3>
        <a:srgbClr val="F4AA9E"/>
      </a:accent3>
      <a:accent4>
        <a:srgbClr val="E3F9F7"/>
      </a:accent4>
      <a:accent5>
        <a:srgbClr val="008D8A"/>
      </a:accent5>
      <a:accent6>
        <a:srgbClr val="8FDFD6"/>
      </a:accent6>
      <a:hlink>
        <a:srgbClr val="06494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3446</Words>
  <Application>WPS Presentation</Application>
  <PresentationFormat/>
  <Paragraphs>82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6" baseType="lpstr">
      <vt:lpstr>Arial</vt:lpstr>
      <vt:lpstr>SimSun</vt:lpstr>
      <vt:lpstr>Wingdings</vt:lpstr>
      <vt:lpstr>Arial</vt:lpstr>
      <vt:lpstr>Red Hat Display</vt:lpstr>
      <vt:lpstr>Muli</vt:lpstr>
      <vt:lpstr>Segoe Print</vt:lpstr>
      <vt:lpstr>Fira Sans Extra Condensed Medium</vt:lpstr>
      <vt:lpstr>Maven Pro SemiBold</vt:lpstr>
      <vt:lpstr>Fira Sans Condensed Medium</vt:lpstr>
      <vt:lpstr>Nunito Light</vt:lpstr>
      <vt:lpstr>Raleway SemiBold</vt:lpstr>
      <vt:lpstr>Roboto Condensed Light</vt:lpstr>
      <vt:lpstr>Times New Roman</vt:lpstr>
      <vt:lpstr>Roboto</vt:lpstr>
      <vt:lpstr>Microsoft YaHei</vt:lpstr>
      <vt:lpstr>Arial Unicode MS</vt:lpstr>
      <vt:lpstr>Times New Roman</vt:lpstr>
      <vt:lpstr>Home Rental App Pitch Deck by Slidesgo</vt:lpstr>
      <vt:lpstr>Home Rental App </vt:lpstr>
      <vt:lpstr>ABSTRACT</vt:lpstr>
      <vt:lpstr>Key Objectives:</vt:lpstr>
      <vt:lpstr>PROPOSED SYSTEM</vt:lpstr>
      <vt:lpstr>SCREENSHOT OF THE MODEL</vt:lpstr>
      <vt:lpstr>CONCLUSION</vt:lpstr>
      <vt:lpstr>THANK YOU!!!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Rental App </dc:title>
  <dc:creator/>
  <cp:lastModifiedBy>spidy</cp:lastModifiedBy>
  <cp:revision>1</cp:revision>
  <dcterms:created xsi:type="dcterms:W3CDTF">2024-10-09T02:41:01Z</dcterms:created>
  <dcterms:modified xsi:type="dcterms:W3CDTF">2024-10-09T02:41:02Z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D18F31D532364DB19BD804D5DF793686_12</vt:lpwstr>
  </property>
  <property fmtid="{D5CDD505-2E9C-101B-9397-08002B2CF9AE}" pid="3" name="KSOProductBuildVer">
    <vt:lpwstr>1033-12.2.0.13472</vt:lpwstr>
  </property>
</Properties>
</file>