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EFC-E8DE-496C-9376-142C7A0E5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CF45E-A38B-4526-B8E4-79A2B3F50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FC3E-7535-4520-BC95-9598CDF6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C3D9-917B-4BE4-8149-1C7F3B82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86A4-34C6-4880-B34A-22BCE94F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2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BEC-215C-482F-B40A-47210A9A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48319-BA04-4219-BDB8-DAA1617D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EB7F-8EE6-4892-9656-57A2E44A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1E6B-10E4-42BD-B4ED-157BF7C7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3807-D05F-40B4-9CE3-18625D7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8F577-8EB2-49AC-96B6-3429F5D40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A2CDA-8722-4834-8BC7-748D4F75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DDD26-856E-4DD9-B9CB-932DFEA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DE73-1FC7-4B5B-A2E3-B882908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65C3-01B9-4869-877C-787BC49D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2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F69D-601C-4D01-A4B5-FB0D3AAD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F34C-5BD3-421E-8BAC-7E9B0DC7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214F-5A37-40F8-9C05-992CF8A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1DCC-6373-422E-8743-57E56041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E04A-D52F-4C06-9605-ADFE0329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3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605-2F2E-4707-B135-0B2CA265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195E-7B4C-4E42-9461-660AF83B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E484-B774-4B81-AE5E-6028F4DF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977F-904E-472C-B883-2E9D3110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87B-A02B-44DB-A57E-1A4D7FD9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1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EACA-5DAB-48AF-AE73-0A6762F3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C2A7-91FC-49FF-8D1F-81EAD192E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F762-0F81-4935-B485-05873615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1F126-DDA4-4E79-BFBB-A74BEA14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06FA2-7234-4E33-9F53-F90CADE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AC27-EAD6-4A2B-9201-A3F2A6A6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26EF-CF7E-4AB3-AB4E-28082825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0E74-651C-47F0-8B59-8199BB76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B7F22-A1F7-478E-ABE3-19D45381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4282D-C148-4CB6-9B8A-3756259B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F9C6C-708F-4481-87BC-A77F53AE7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87489-80DE-47FB-A590-7F56AB4D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8F555-BA6C-4807-A6D3-16B15DC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34106-458B-4000-82BD-7AC6B509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1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1566-6E56-4936-B840-47A7044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8F778-7F64-456F-8758-0BE88C4A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F7AC8-33C7-4070-95DA-D26B66A0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F286D-7A0B-4553-B5FD-6AA49315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2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AC16A-3436-4DE6-9971-7B398B6F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84763-A44C-4695-BF3D-D3BA02BF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AC845-077B-4EAA-98AC-498DF318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7543-5932-4782-8446-E316D74B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DEF-09F1-4385-A596-7E7A0A6D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D3E0-EA3D-4D16-8371-B4704A86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60CA-0996-4ADB-BC1C-34428235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DA5B6-674D-4E0C-AF9A-4D30FBED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9752-F8F3-4A27-A345-470D9F5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2CD1-7D03-471F-89BE-ADDBE64F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3F955-4C1A-4803-B06F-F7804F9EC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EF9C-EA84-41DC-921E-2B32D045C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C299-1118-4366-9FB6-E0A2F0F3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709EA-69B6-4F10-B113-F06AE24B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D40D2-8126-4D34-9526-47B93C15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6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DD916-C917-4A6E-A9D8-1E1DDE55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1455-BE8A-4B98-BBC8-FA4B9F53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ED9E-AA59-4DF7-BB1F-9E2856BD6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8B62-7FBB-473B-BFD4-76165AD3F3A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45B2-8B90-429D-8632-50DD79F9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402-8C32-4F53-8620-09F45782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F8E7-F4F7-48F0-8C7F-3414E8C8B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1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BC21-04F2-408B-9745-A330DAF1E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487"/>
            <a:ext cx="9144000" cy="977025"/>
          </a:xfrm>
        </p:spPr>
        <p:txBody>
          <a:bodyPr/>
          <a:lstStyle/>
          <a:p>
            <a:r>
              <a:rPr lang="en-US" dirty="0"/>
              <a:t>Spring boot Controller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6548-F00B-4D5C-A621-6871EAE4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4D4-519B-4EAC-AF9C-D8DB16D7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Spring boot Controller 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Controller layer</dc:title>
  <dc:creator>Vikram Deepak Patekar</dc:creator>
  <cp:lastModifiedBy>Vikram Deepak Patekar</cp:lastModifiedBy>
  <cp:revision>2</cp:revision>
  <dcterms:created xsi:type="dcterms:W3CDTF">2024-06-12T08:03:48Z</dcterms:created>
  <dcterms:modified xsi:type="dcterms:W3CDTF">2024-06-12T11:34:38Z</dcterms:modified>
</cp:coreProperties>
</file>