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topherseal.deviantart.com/art/Rocks-Paper-Scissors-208472970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clipart-of-two-people.html" TargetMode="External"/><Relationship Id="rId7" Type="http://schemas.openxmlformats.org/officeDocument/2006/relationships/hyperlink" Target="https://freepngimg.com/png/32911-apple-computer-clipar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humanisthappiness.blogspot.com/2012/06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CA5F46-5553-4A4C-90E2-C7F775441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0F6B44-5080-4141-A288-A3ED6B3B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5702"/>
            <a:ext cx="8922774" cy="1688789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2279" y="1741572"/>
                  <a:pt x="370426" y="1702965"/>
                </a:cubicBezTo>
                <a:cubicBezTo>
                  <a:pt x="508969" y="1649765"/>
                  <a:pt x="558470" y="1603899"/>
                  <a:pt x="766051" y="1569826"/>
                </a:cubicBezTo>
                <a:cubicBezTo>
                  <a:pt x="812488" y="1564422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339078" y="1494730"/>
                </a:lnTo>
                <a:lnTo>
                  <a:pt x="1492452" y="1519061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954547" y="420575"/>
                  <a:pt x="7952094" y="409302"/>
                </a:cubicBezTo>
                <a:cubicBezTo>
                  <a:pt x="7949641" y="398029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BCDFB46-A47A-44FB-B81C-4E91E78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112" y="-584"/>
            <a:ext cx="5164636" cy="6343974"/>
          </a:xfrm>
          <a:custGeom>
            <a:avLst/>
            <a:gdLst>
              <a:gd name="connsiteX0" fmla="*/ 284254 w 5141057"/>
              <a:gd name="connsiteY0" fmla="*/ 0 h 6370414"/>
              <a:gd name="connsiteX1" fmla="*/ 5141057 w 5141057"/>
              <a:gd name="connsiteY1" fmla="*/ 0 h 6370414"/>
              <a:gd name="connsiteX2" fmla="*/ 5141057 w 5141057"/>
              <a:gd name="connsiteY2" fmla="*/ 6370414 h 6370414"/>
              <a:gd name="connsiteX3" fmla="*/ 0 w 5141057"/>
              <a:gd name="connsiteY3" fmla="*/ 6132100 h 637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057" h="6370414">
                <a:moveTo>
                  <a:pt x="284254" y="0"/>
                </a:moveTo>
                <a:lnTo>
                  <a:pt x="5141057" y="0"/>
                </a:lnTo>
                <a:lnTo>
                  <a:pt x="5141057" y="6370414"/>
                </a:lnTo>
                <a:lnTo>
                  <a:pt x="0" y="61321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08970944-A130-DB4D-0BFF-D47C52D74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266" r="32915" b="1"/>
          <a:stretch/>
        </p:blipFill>
        <p:spPr>
          <a:xfrm>
            <a:off x="7169586" y="-5051"/>
            <a:ext cx="5022173" cy="6233689"/>
          </a:xfrm>
          <a:custGeom>
            <a:avLst/>
            <a:gdLst/>
            <a:ahLst/>
            <a:cxnLst/>
            <a:rect l="l" t="t" r="r" b="b"/>
            <a:pathLst>
              <a:path w="5022173" h="6233689">
                <a:moveTo>
                  <a:pt x="274783" y="0"/>
                </a:moveTo>
                <a:lnTo>
                  <a:pt x="5022173" y="0"/>
                </a:lnTo>
                <a:lnTo>
                  <a:pt x="5022173" y="6233689"/>
                </a:lnTo>
                <a:lnTo>
                  <a:pt x="73182" y="6004299"/>
                </a:lnTo>
                <a:cubicBezTo>
                  <a:pt x="73180" y="6004298"/>
                  <a:pt x="73179" y="6004297"/>
                  <a:pt x="73177" y="6004297"/>
                </a:cubicBezTo>
                <a:lnTo>
                  <a:pt x="68992" y="6004105"/>
                </a:lnTo>
                <a:lnTo>
                  <a:pt x="29644" y="5999465"/>
                </a:lnTo>
                <a:cubicBezTo>
                  <a:pt x="12514" y="5998623"/>
                  <a:pt x="-720" y="5984105"/>
                  <a:pt x="31" y="5966972"/>
                </a:cubicBezTo>
                <a:cubicBezTo>
                  <a:pt x="38867" y="5034763"/>
                  <a:pt x="189723" y="1765679"/>
                  <a:pt x="269783" y="103493"/>
                </a:cubicBez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25B7551-1C7D-4658-BCED-58B8ACD4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">
            <a:off x="3500400" y="3043282"/>
            <a:ext cx="6197109" cy="3817797"/>
          </a:xfrm>
          <a:custGeom>
            <a:avLst/>
            <a:gdLst>
              <a:gd name="connsiteX0" fmla="*/ 5968076 w 6144659"/>
              <a:gd name="connsiteY0" fmla="*/ 0 h 3794675"/>
              <a:gd name="connsiteX1" fmla="*/ 6144659 w 6144659"/>
              <a:gd name="connsiteY1" fmla="*/ 3794675 h 3794675"/>
              <a:gd name="connsiteX2" fmla="*/ 163659 w 6144659"/>
              <a:gd name="connsiteY2" fmla="*/ 3794675 h 3794675"/>
              <a:gd name="connsiteX3" fmla="*/ 0 w 6144659"/>
              <a:gd name="connsiteY3" fmla="*/ 277720 h 37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659" h="3794675">
                <a:moveTo>
                  <a:pt x="5968076" y="0"/>
                </a:moveTo>
                <a:lnTo>
                  <a:pt x="6144659" y="3794675"/>
                </a:lnTo>
                <a:lnTo>
                  <a:pt x="163659" y="3794675"/>
                </a:lnTo>
                <a:lnTo>
                  <a:pt x="0" y="27772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hand gestures&#10;&#10;Description automatically generated with medium confidence">
            <a:extLst>
              <a:ext uri="{FF2B5EF4-FFF2-40B4-BE49-F238E27FC236}">
                <a16:creationId xmlns:a16="http://schemas.microsoft.com/office/drawing/2014/main" id="{EB74DC06-BE56-93EA-49A6-3E3FC80C8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6385" r="2" b="16387"/>
          <a:stretch/>
        </p:blipFill>
        <p:spPr>
          <a:xfrm>
            <a:off x="3654276" y="3187672"/>
            <a:ext cx="5917892" cy="3680145"/>
          </a:xfrm>
          <a:custGeom>
            <a:avLst/>
            <a:gdLst/>
            <a:ahLst/>
            <a:cxnLst/>
            <a:rect l="l" t="t" r="r" b="b"/>
            <a:pathLst>
              <a:path w="5917892" h="3680145">
                <a:moveTo>
                  <a:pt x="5724805" y="0"/>
                </a:moveTo>
                <a:cubicBezTo>
                  <a:pt x="5736171" y="5837"/>
                  <a:pt x="5738035" y="7501"/>
                  <a:pt x="5744972" y="18158"/>
                </a:cubicBezTo>
                <a:lnTo>
                  <a:pt x="5748195" y="33784"/>
                </a:lnTo>
                <a:lnTo>
                  <a:pt x="5917892" y="3680145"/>
                </a:lnTo>
                <a:lnTo>
                  <a:pt x="155780" y="3680145"/>
                </a:lnTo>
                <a:lnTo>
                  <a:pt x="40" y="301259"/>
                </a:lnTo>
                <a:cubicBezTo>
                  <a:pt x="-627" y="285638"/>
                  <a:pt x="7315" y="272614"/>
                  <a:pt x="17835" y="272084"/>
                </a:cubicBezTo>
                <a:lnTo>
                  <a:pt x="886427" y="231665"/>
                </a:lnTo>
                <a:lnTo>
                  <a:pt x="914409" y="222387"/>
                </a:lnTo>
                <a:cubicBezTo>
                  <a:pt x="930337" y="221997"/>
                  <a:pt x="934096" y="226788"/>
                  <a:pt x="943941" y="228989"/>
                </a:cubicBezTo>
                <a:lnTo>
                  <a:pt x="1332556" y="210905"/>
                </a:lnTo>
                <a:lnTo>
                  <a:pt x="1384141" y="208505"/>
                </a:lnTo>
                <a:lnTo>
                  <a:pt x="1412557" y="198681"/>
                </a:lnTo>
                <a:cubicBezTo>
                  <a:pt x="1424464" y="204924"/>
                  <a:pt x="1432323" y="191268"/>
                  <a:pt x="1441563" y="187588"/>
                </a:cubicBezTo>
                <a:lnTo>
                  <a:pt x="1469754" y="182077"/>
                </a:lnTo>
                <a:cubicBezTo>
                  <a:pt x="1477028" y="181521"/>
                  <a:pt x="1484302" y="180965"/>
                  <a:pt x="1491576" y="180409"/>
                </a:cubicBezTo>
                <a:lnTo>
                  <a:pt x="1514738" y="185081"/>
                </a:lnTo>
                <a:cubicBezTo>
                  <a:pt x="1521156" y="185341"/>
                  <a:pt x="1522680" y="181692"/>
                  <a:pt x="1530081" y="181975"/>
                </a:cubicBezTo>
                <a:lnTo>
                  <a:pt x="1559150" y="186783"/>
                </a:lnTo>
                <a:lnTo>
                  <a:pt x="1601519" y="190486"/>
                </a:lnTo>
                <a:lnTo>
                  <a:pt x="1630785" y="195174"/>
                </a:lnTo>
                <a:lnTo>
                  <a:pt x="1636460" y="196763"/>
                </a:lnTo>
                <a:lnTo>
                  <a:pt x="1826119" y="187937"/>
                </a:lnTo>
                <a:lnTo>
                  <a:pt x="1840014" y="185220"/>
                </a:lnTo>
                <a:lnTo>
                  <a:pt x="1887310" y="185090"/>
                </a:lnTo>
                <a:lnTo>
                  <a:pt x="1894034" y="181957"/>
                </a:lnTo>
                <a:lnTo>
                  <a:pt x="1940312" y="182623"/>
                </a:lnTo>
                <a:cubicBezTo>
                  <a:pt x="1955575" y="181514"/>
                  <a:pt x="1982085" y="180910"/>
                  <a:pt x="1990761" y="177879"/>
                </a:cubicBezTo>
                <a:lnTo>
                  <a:pt x="1994237" y="171280"/>
                </a:lnTo>
                <a:lnTo>
                  <a:pt x="2005300" y="170201"/>
                </a:lnTo>
                <a:cubicBezTo>
                  <a:pt x="2006133" y="170655"/>
                  <a:pt x="2022101" y="169501"/>
                  <a:pt x="2022762" y="169512"/>
                </a:cubicBezTo>
                <a:lnTo>
                  <a:pt x="2062178" y="174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190AC-DA89-508A-6D30-FAF2894D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08116"/>
            <a:ext cx="6167127" cy="2347884"/>
          </a:xfrm>
        </p:spPr>
        <p:txBody>
          <a:bodyPr anchor="t">
            <a:normAutofit/>
          </a:bodyPr>
          <a:lstStyle/>
          <a:p>
            <a:pPr algn="ctr"/>
            <a:r>
              <a:rPr lang="en-IN" sz="4000" dirty="0"/>
              <a:t>TEST CASES DESIGN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54C0-52B1-5705-9930-F14AF998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74" y="3197859"/>
            <a:ext cx="2448169" cy="1077097"/>
          </a:xfrm>
        </p:spPr>
        <p:txBody>
          <a:bodyPr>
            <a:noAutofit/>
          </a:bodyPr>
          <a:lstStyle/>
          <a:p>
            <a:pPr algn="ctr">
              <a:lnSpc>
                <a:spcPct val="270000"/>
              </a:lnSpc>
            </a:pPr>
            <a:r>
              <a:rPr lang="en-IN" sz="2400" dirty="0">
                <a:latin typeface="+mj-lt"/>
              </a:rPr>
              <a:t>ROCK</a:t>
            </a:r>
          </a:p>
          <a:p>
            <a:pPr algn="ctr">
              <a:lnSpc>
                <a:spcPct val="270000"/>
              </a:lnSpc>
            </a:pPr>
            <a:r>
              <a:rPr lang="en-IN" sz="2400" dirty="0">
                <a:latin typeface="+mj-lt"/>
              </a:rPr>
              <a:t>PAPER </a:t>
            </a:r>
          </a:p>
          <a:p>
            <a:pPr algn="ctr">
              <a:lnSpc>
                <a:spcPct val="270000"/>
              </a:lnSpc>
            </a:pPr>
            <a:r>
              <a:rPr lang="en-IN" sz="2400" dirty="0">
                <a:latin typeface="+mj-lt"/>
              </a:rPr>
              <a:t>SCISSORS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39F54-4316-F4E5-5173-B23761E00247}"/>
              </a:ext>
            </a:extLst>
          </p:cNvPr>
          <p:cNvSpPr txBox="1"/>
          <p:nvPr/>
        </p:nvSpPr>
        <p:spPr>
          <a:xfrm>
            <a:off x="9423293" y="6657945"/>
            <a:ext cx="27687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5" tooltip="https://topherseal.deviantart.com/art/Rocks-Paper-Scissors-2084729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85EDB7-25C6-0682-B59E-13DDDE83D190}"/>
              </a:ext>
            </a:extLst>
          </p:cNvPr>
          <p:cNvSpPr txBox="1"/>
          <p:nvPr/>
        </p:nvSpPr>
        <p:spPr>
          <a:xfrm>
            <a:off x="4382219" y="577969"/>
            <a:ext cx="3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FIRST STAGE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2A4FE-BF12-63BB-B38F-E3AE6345133A}"/>
              </a:ext>
            </a:extLst>
          </p:cNvPr>
          <p:cNvSpPr/>
          <p:nvPr/>
        </p:nvSpPr>
        <p:spPr>
          <a:xfrm>
            <a:off x="4382219" y="1543606"/>
            <a:ext cx="3105509" cy="707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+mj-lt"/>
              </a:rPr>
              <a:t>REQUIREMENTS</a:t>
            </a:r>
          </a:p>
        </p:txBody>
      </p:sp>
      <p:pic>
        <p:nvPicPr>
          <p:cNvPr id="9" name="Picture 8" descr="A couple of white people holding hands&#10;&#10;Description automatically generated">
            <a:extLst>
              <a:ext uri="{FF2B5EF4-FFF2-40B4-BE49-F238E27FC236}">
                <a16:creationId xmlns:a16="http://schemas.microsoft.com/office/drawing/2014/main" id="{DD1F3691-6760-F9BD-2C46-16A91B00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2534" y="3167662"/>
            <a:ext cx="2741808" cy="2501900"/>
          </a:xfrm>
          <a:prstGeom prst="rect">
            <a:avLst/>
          </a:prstGeom>
        </p:spPr>
      </p:pic>
      <p:pic>
        <p:nvPicPr>
          <p:cNvPr id="11" name="Picture 10" descr="A pair of green dice with white text&#10;&#10;Description automatically generated">
            <a:extLst>
              <a:ext uri="{FF2B5EF4-FFF2-40B4-BE49-F238E27FC236}">
                <a16:creationId xmlns:a16="http://schemas.microsoft.com/office/drawing/2014/main" id="{E59A7268-E831-06BA-4C90-DB20BA15F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5634" y="3312542"/>
            <a:ext cx="2209699" cy="220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682A8C-705E-E0F0-F310-456735F029AF}"/>
              </a:ext>
            </a:extLst>
          </p:cNvPr>
          <p:cNvSpPr txBox="1"/>
          <p:nvPr/>
        </p:nvSpPr>
        <p:spPr>
          <a:xfrm>
            <a:off x="4975069" y="2639937"/>
            <a:ext cx="188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TWO PLAYERS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A4747-652A-3239-CA2C-420219DAC35C}"/>
              </a:ext>
            </a:extLst>
          </p:cNvPr>
          <p:cNvSpPr txBox="1"/>
          <p:nvPr/>
        </p:nvSpPr>
        <p:spPr>
          <a:xfrm>
            <a:off x="8278002" y="2767552"/>
            <a:ext cx="170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COMMANDS</a:t>
            </a:r>
          </a:p>
        </p:txBody>
      </p:sp>
      <p:pic>
        <p:nvPicPr>
          <p:cNvPr id="16" name="Picture 15" descr="A computer monitor with a black screen&#10;&#10;Description automatically generated">
            <a:extLst>
              <a:ext uri="{FF2B5EF4-FFF2-40B4-BE49-F238E27FC236}">
                <a16:creationId xmlns:a16="http://schemas.microsoft.com/office/drawing/2014/main" id="{773C6186-6E34-C9E6-6A38-761411BD5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38233" y="3429000"/>
            <a:ext cx="2132018" cy="1979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EE52A4-94FD-DB89-97AD-20089FDAE6E6}"/>
              </a:ext>
            </a:extLst>
          </p:cNvPr>
          <p:cNvSpPr txBox="1"/>
          <p:nvPr/>
        </p:nvSpPr>
        <p:spPr>
          <a:xfrm>
            <a:off x="1818544" y="2767552"/>
            <a:ext cx="157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6484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83B54D-A145-53E5-25B8-4EFDD4697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34" r="23030"/>
          <a:stretch/>
        </p:blipFill>
        <p:spPr>
          <a:xfrm>
            <a:off x="2680636" y="1250110"/>
            <a:ext cx="6471920" cy="5607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98F64-99F6-9077-97B3-B5753C3C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803" y="-485107"/>
            <a:ext cx="9493249" cy="1577975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AE3-1FFB-98FE-BB29-214C3807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453"/>
            <a:ext cx="9493249" cy="1577975"/>
          </a:xfrm>
        </p:spPr>
        <p:txBody>
          <a:bodyPr/>
          <a:lstStyle/>
          <a:p>
            <a:r>
              <a:rPr lang="en-US" dirty="0"/>
              <a:t>White 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AFAA-B2FA-7ABD-3259-697A3B0A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61360"/>
            <a:ext cx="9493250" cy="4006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initialization</a:t>
            </a:r>
          </a:p>
          <a:p>
            <a:r>
              <a:rPr lang="en-US" dirty="0"/>
              <a:t>Players involved - CPU - Player, Player1 - Player2</a:t>
            </a:r>
          </a:p>
          <a:p>
            <a:r>
              <a:rPr lang="en-US" dirty="0"/>
              <a:t>If P1 is a CPU - Check if the probabilities for rock, paper and scissors are assigned the same</a:t>
            </a:r>
          </a:p>
          <a:p>
            <a:r>
              <a:rPr lang="en-US" dirty="0"/>
              <a:t>Verify if the game results are reset after each round (Per Round Score)</a:t>
            </a:r>
          </a:p>
          <a:p>
            <a:r>
              <a:rPr lang="en-US" dirty="0"/>
              <a:t>Verify if the score is calculated properly (Each Round, Wins = +1, Lose = -1, Tie = 0)</a:t>
            </a:r>
          </a:p>
          <a:p>
            <a:r>
              <a:rPr lang="en-US" dirty="0"/>
              <a:t>Verify if the score is registered properly (Cumulative Score)</a:t>
            </a:r>
          </a:p>
          <a:p>
            <a:r>
              <a:rPr lang="en-US" dirty="0"/>
              <a:t>Score is given for the valid combinations (If user doesn’t register input within the time frame)</a:t>
            </a:r>
          </a:p>
          <a:p>
            <a:r>
              <a:rPr lang="en-US" dirty="0"/>
              <a:t>To ensure all </a:t>
            </a:r>
            <a:r>
              <a:rPr lang="en-US"/>
              <a:t>the commands </a:t>
            </a:r>
            <a:r>
              <a:rPr lang="en-US" dirty="0"/>
              <a:t>are functioning appropriately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484D-3F5E-EF70-0709-A5B559CC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889"/>
            <a:ext cx="9493249" cy="964765"/>
          </a:xfrm>
        </p:spPr>
        <p:txBody>
          <a:bodyPr/>
          <a:lstStyle/>
          <a:p>
            <a:r>
              <a:rPr lang="en-US" dirty="0"/>
              <a:t>Black 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588D-C307-03A1-B19E-718E85A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116079"/>
            <a:ext cx="9493250" cy="1272791"/>
          </a:xfrm>
        </p:spPr>
        <p:txBody>
          <a:bodyPr/>
          <a:lstStyle/>
          <a:p>
            <a:r>
              <a:rPr lang="en-US" dirty="0"/>
              <a:t>To check if the game starts properly</a:t>
            </a:r>
          </a:p>
          <a:p>
            <a:r>
              <a:rPr lang="en-US" dirty="0"/>
              <a:t>To check if the input is being registered by the player within the specific time frame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34803F-E943-70EA-2B9D-93578DFB5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04137"/>
              </p:ext>
            </p:extLst>
          </p:nvPr>
        </p:nvGraphicFramePr>
        <p:xfrm>
          <a:off x="2227311" y="2999708"/>
          <a:ext cx="75532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613">
                  <a:extLst>
                    <a:ext uri="{9D8B030D-6E8A-4147-A177-3AD203B41FA5}">
                      <a16:colId xmlns:a16="http://schemas.microsoft.com/office/drawing/2014/main" val="1968420350"/>
                    </a:ext>
                  </a:extLst>
                </a:gridCol>
                <a:gridCol w="3776613">
                  <a:extLst>
                    <a:ext uri="{9D8B030D-6E8A-4147-A177-3AD203B41FA5}">
                      <a16:colId xmlns:a16="http://schemas.microsoft.com/office/drawing/2014/main" val="1992212058"/>
                    </a:ext>
                  </a:extLst>
                </a:gridCol>
              </a:tblGrid>
              <a:tr h="328546">
                <a:tc>
                  <a:txBody>
                    <a:bodyPr/>
                    <a:lstStyle/>
                    <a:p>
                      <a:r>
                        <a:rPr lang="en-IN" dirty="0"/>
                        <a:t>Input (P1 - P2)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Expected 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15432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Rock - Rock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4093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Scissors - Scissors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027740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Paper - Paper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79726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Rock - Scissors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1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66209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Paper - Rock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1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96679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Scissors - Paper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1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75455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Scissors - Rock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2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306813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Rock - Paper	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2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02810"/>
                  </a:ext>
                </a:extLst>
              </a:tr>
              <a:tr h="3285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Paper - Scissors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 2 Wins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1046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5E1CDAC-53F6-F418-4866-D30FE84A160A}"/>
              </a:ext>
            </a:extLst>
          </p:cNvPr>
          <p:cNvSpPr txBox="1">
            <a:spLocks/>
          </p:cNvSpPr>
          <p:nvPr/>
        </p:nvSpPr>
        <p:spPr>
          <a:xfrm>
            <a:off x="1219199" y="1927518"/>
            <a:ext cx="9493249" cy="964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6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AB0-B6F2-3DA4-5DEF-741FC34B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403" y="3010902"/>
            <a:ext cx="2677193" cy="83619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92478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TEST CASES DESIGN FLOW</vt:lpstr>
      <vt:lpstr>PowerPoint Presentation</vt:lpstr>
      <vt:lpstr>Usecase Diagram</vt:lpstr>
      <vt:lpstr>White Box</vt:lpstr>
      <vt:lpstr>Black Box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 DESIGN FLOW</dc:title>
  <dc:creator>Sujeevi Kunchi</dc:creator>
  <cp:lastModifiedBy>Nishaanth Rajamohan</cp:lastModifiedBy>
  <cp:revision>3</cp:revision>
  <dcterms:created xsi:type="dcterms:W3CDTF">2024-04-12T06:13:42Z</dcterms:created>
  <dcterms:modified xsi:type="dcterms:W3CDTF">2024-04-12T09:18:59Z</dcterms:modified>
</cp:coreProperties>
</file>