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7" r:id="rId3"/>
    <p:sldId id="298" r:id="rId4"/>
    <p:sldId id="29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3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2"/>
    <p:restoredTop sz="94694"/>
  </p:normalViewPr>
  <p:slideViewPr>
    <p:cSldViewPr snapToGrid="0" snapToObjects="1">
      <p:cViewPr varScale="1">
        <p:scale>
          <a:sx n="139" d="100"/>
          <a:sy n="139"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358F-DD1C-2243-B602-4F1D63E127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1FC3E5D-B475-8442-9122-E7BF7308D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FCB5247-0948-F745-8A90-58CAFAA6A1AE}"/>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5" name="Footer Placeholder 4">
            <a:extLst>
              <a:ext uri="{FF2B5EF4-FFF2-40B4-BE49-F238E27FC236}">
                <a16:creationId xmlns:a16="http://schemas.microsoft.com/office/drawing/2014/main" id="{8A52C9FA-CD93-D84B-961C-F896C0897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0B4F7-43C0-CF42-8EC5-24652D9B6665}"/>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355992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C7A2-8B18-754F-9EED-0484FAB2518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ADCC9E-8338-4840-84CE-1988D7D558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A3D055-E9A9-4A4B-85E9-1F67AF9DBAE6}"/>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5" name="Footer Placeholder 4">
            <a:extLst>
              <a:ext uri="{FF2B5EF4-FFF2-40B4-BE49-F238E27FC236}">
                <a16:creationId xmlns:a16="http://schemas.microsoft.com/office/drawing/2014/main" id="{EDFD658E-8BC9-9548-A44C-7130705B2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B4A53-20FC-0543-8974-11CB9118B3DD}"/>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219093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85966-4F3C-2242-9474-910EE8989A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173CBD-E680-E946-8766-D35D6571C7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DFFC05-D41B-6E4D-A105-B4E7597D66D2}"/>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5" name="Footer Placeholder 4">
            <a:extLst>
              <a:ext uri="{FF2B5EF4-FFF2-40B4-BE49-F238E27FC236}">
                <a16:creationId xmlns:a16="http://schemas.microsoft.com/office/drawing/2014/main" id="{F94FF25F-0FD1-A843-9116-E66D8A7817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FAAF1-958F-DF47-9004-83C45C5CDBE1}"/>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2286324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11582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D019-2311-334B-85EC-9DD900E36A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92E1EF-1210-5644-9C42-B3EA6E2F46A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6806ED-9BBA-4D4D-9509-7A5B815E0DF5}"/>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5" name="Footer Placeholder 4">
            <a:extLst>
              <a:ext uri="{FF2B5EF4-FFF2-40B4-BE49-F238E27FC236}">
                <a16:creationId xmlns:a16="http://schemas.microsoft.com/office/drawing/2014/main" id="{F7E7421D-FF6A-7543-A9CD-708A3EBE9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0DCCD-7754-044D-A4A4-DE087F345B6F}"/>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353652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5155-24AF-F640-8B9F-280F739D3A0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27ED6A7-45E5-6441-8B44-1557C6B1B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29C8C2-3990-5141-939F-468EE6336A38}"/>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5" name="Footer Placeholder 4">
            <a:extLst>
              <a:ext uri="{FF2B5EF4-FFF2-40B4-BE49-F238E27FC236}">
                <a16:creationId xmlns:a16="http://schemas.microsoft.com/office/drawing/2014/main" id="{B838FCC4-DBAA-0A42-8D3A-FEA1E9609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5228C-44D3-DC4D-AD9E-3895F89E1C93}"/>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109127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09-4CB4-D043-BFBD-5DC359235D1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0359F04-AC7B-DD47-91B3-65B4C894A4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AC81F58-E8CC-D240-8C69-8E9398815B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E9939DB-66D4-6C47-87A8-F720F7C03ADC}"/>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6" name="Footer Placeholder 5">
            <a:extLst>
              <a:ext uri="{FF2B5EF4-FFF2-40B4-BE49-F238E27FC236}">
                <a16:creationId xmlns:a16="http://schemas.microsoft.com/office/drawing/2014/main" id="{D12269A9-77F5-7C49-844E-81E1B5C67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FE7FE-5428-6740-A5CE-80E5EB3E08C6}"/>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288732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7754-D9D3-7044-AB2B-94087B72FB2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D8B4F6-038C-A644-BF0F-17D739E6E4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B71B50-ED9B-4046-929D-CB8296550FC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550298-AACD-0E48-A35A-A281A820A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01DB06-34E6-A345-A34F-4FDAC4E85C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E13F6C5-C3E5-214F-9ECB-630453E6580C}"/>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8" name="Footer Placeholder 7">
            <a:extLst>
              <a:ext uri="{FF2B5EF4-FFF2-40B4-BE49-F238E27FC236}">
                <a16:creationId xmlns:a16="http://schemas.microsoft.com/office/drawing/2014/main" id="{499B4CD7-794B-794E-8692-684B0EEF0F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6E465-2187-F640-80ED-22AB8B49FD07}"/>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407672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5934-F00D-1946-B605-5C689DE0B34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C9EC1-201F-C74B-95C6-E6274C7E4DBC}"/>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4" name="Footer Placeholder 3">
            <a:extLst>
              <a:ext uri="{FF2B5EF4-FFF2-40B4-BE49-F238E27FC236}">
                <a16:creationId xmlns:a16="http://schemas.microsoft.com/office/drawing/2014/main" id="{2EB283B1-68AA-9447-BDF5-551390EF9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E9BAD-43B6-7742-9C76-A59FAC6954FB}"/>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306896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72188-0207-5E47-9FB2-92322ACF9786}"/>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3" name="Footer Placeholder 2">
            <a:extLst>
              <a:ext uri="{FF2B5EF4-FFF2-40B4-BE49-F238E27FC236}">
                <a16:creationId xmlns:a16="http://schemas.microsoft.com/office/drawing/2014/main" id="{4AB7AF17-4FB6-8C48-8852-D56BABFF80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B4DFFB-A248-4546-9496-7598E504476E}"/>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22196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2088-036F-714D-8221-A3A9603958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6E87E0F-BED3-E042-8768-D1BD8C1F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141720-5C70-C840-A900-7CB9847B5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962FEF-14F9-4146-989E-03C6F9A70DFF}"/>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6" name="Footer Placeholder 5">
            <a:extLst>
              <a:ext uri="{FF2B5EF4-FFF2-40B4-BE49-F238E27FC236}">
                <a16:creationId xmlns:a16="http://schemas.microsoft.com/office/drawing/2014/main" id="{82BB5C8E-01A4-5A4E-AEAD-569F56A50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3FB0A-3D12-3F4F-8B90-93D2D6BC81A7}"/>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274956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B8AD-D8F1-7641-9BF2-6740214483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6A1AD2-6EDC-3748-A940-2C9F0618B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8C4961-BE5E-E94F-A74B-EB5D7C22B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80F466-0ADE-144E-90E4-87E39D7DF7FF}"/>
              </a:ext>
            </a:extLst>
          </p:cNvPr>
          <p:cNvSpPr>
            <a:spLocks noGrp="1"/>
          </p:cNvSpPr>
          <p:nvPr>
            <p:ph type="dt" sz="half" idx="10"/>
          </p:nvPr>
        </p:nvSpPr>
        <p:spPr/>
        <p:txBody>
          <a:bodyPr/>
          <a:lstStyle/>
          <a:p>
            <a:fld id="{9B0D2E30-67A9-FA49-84D7-BCDF99019897}" type="datetimeFigureOut">
              <a:rPr lang="en-US" smtClean="0"/>
              <a:t>8/15/19</a:t>
            </a:fld>
            <a:endParaRPr lang="en-US"/>
          </a:p>
        </p:txBody>
      </p:sp>
      <p:sp>
        <p:nvSpPr>
          <p:cNvPr id="6" name="Footer Placeholder 5">
            <a:extLst>
              <a:ext uri="{FF2B5EF4-FFF2-40B4-BE49-F238E27FC236}">
                <a16:creationId xmlns:a16="http://schemas.microsoft.com/office/drawing/2014/main" id="{187C349B-3891-694E-9544-32C03C702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4C90C-7B3A-284C-B55C-E3760BF0090B}"/>
              </a:ext>
            </a:extLst>
          </p:cNvPr>
          <p:cNvSpPr>
            <a:spLocks noGrp="1"/>
          </p:cNvSpPr>
          <p:nvPr>
            <p:ph type="sldNum" sz="quarter" idx="12"/>
          </p:nvPr>
        </p:nvSpPr>
        <p:spPr/>
        <p:txBody>
          <a:bodyPr/>
          <a:lstStyle/>
          <a:p>
            <a:fld id="{0526DD34-D98B-A44C-809B-66FF720596B7}" type="slidenum">
              <a:rPr lang="en-US" smtClean="0"/>
              <a:t>‹#›</a:t>
            </a:fld>
            <a:endParaRPr lang="en-US"/>
          </a:p>
        </p:txBody>
      </p:sp>
    </p:spTree>
    <p:extLst>
      <p:ext uri="{BB962C8B-B14F-4D97-AF65-F5344CB8AC3E}">
        <p14:creationId xmlns:p14="http://schemas.microsoft.com/office/powerpoint/2010/main" val="151081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398EF-E7D5-204E-9372-735130ADE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6DDE69-9034-5D46-BC39-1FF4B712B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930D7E-4795-4D4E-AB3D-7E9689E6A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D2E30-67A9-FA49-84D7-BCDF99019897}" type="datetimeFigureOut">
              <a:rPr lang="en-US" smtClean="0"/>
              <a:t>8/15/19</a:t>
            </a:fld>
            <a:endParaRPr lang="en-US"/>
          </a:p>
        </p:txBody>
      </p:sp>
      <p:sp>
        <p:nvSpPr>
          <p:cNvPr id="5" name="Footer Placeholder 4">
            <a:extLst>
              <a:ext uri="{FF2B5EF4-FFF2-40B4-BE49-F238E27FC236}">
                <a16:creationId xmlns:a16="http://schemas.microsoft.com/office/drawing/2014/main" id="{47FC0D7A-7CC6-8544-8561-D4B4655F2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75C78C-185E-3E44-BF0E-84D9C20E3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6DD34-D98B-A44C-809B-66FF720596B7}" type="slidenum">
              <a:rPr lang="en-US" smtClean="0"/>
              <a:t>‹#›</a:t>
            </a:fld>
            <a:endParaRPr lang="en-US"/>
          </a:p>
        </p:txBody>
      </p:sp>
    </p:spTree>
    <p:extLst>
      <p:ext uri="{BB962C8B-B14F-4D97-AF65-F5344CB8AC3E}">
        <p14:creationId xmlns:p14="http://schemas.microsoft.com/office/powerpoint/2010/main" val="33927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90" Type="http://schemas.openxmlformats.org/officeDocument/2006/relationships/tags" Target="../tags/tag90.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slideLayout" Target="../slideLayouts/slideLayout1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hyperlink" Target="https://online.officetimeline.com/app/#/file/f86d7de0-e392-44ad-bd83-b90fff8c5cc5/gantt-view" TargetMode="Externa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s>
</file>

<file path=ppt/slides/_rels/slide3.xml.rels><?xml version="1.0" encoding="UTF-8" standalone="yes"?>
<Relationships xmlns="http://schemas.openxmlformats.org/package/2006/relationships"><Relationship Id="rId3" Type="http://schemas.openxmlformats.org/officeDocument/2006/relationships/hyperlink" Target="https://towardsdatascience.com/identifying-and-correcting-label-bias-in-machine-learning-ed177d30349e" TargetMode="External"/><Relationship Id="rId2" Type="http://schemas.openxmlformats.org/officeDocument/2006/relationships/hyperlink" Target="https://arxiv.org/abs/1901.04966"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fairmlbook.org/"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0">
              <a:schemeClr val="bg2">
                <a:alpha val="6000"/>
              </a:schemeClr>
            </a:gs>
            <a:gs pos="95000">
              <a:srgbClr val="25324C">
                <a:alpha val="48000"/>
              </a:srgb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2178-176A-5041-9A27-F1D22F2089C9}"/>
              </a:ext>
            </a:extLst>
          </p:cNvPr>
          <p:cNvSpPr>
            <a:spLocks noGrp="1"/>
          </p:cNvSpPr>
          <p:nvPr>
            <p:ph type="ctrTitle"/>
          </p:nvPr>
        </p:nvSpPr>
        <p:spPr/>
        <p:txBody>
          <a:bodyPr/>
          <a:lstStyle/>
          <a:p>
            <a:r>
              <a:rPr lang="en-US" dirty="0"/>
              <a:t>Data Wizards – Project</a:t>
            </a:r>
          </a:p>
        </p:txBody>
      </p:sp>
      <p:sp>
        <p:nvSpPr>
          <p:cNvPr id="3" name="Subtitle 2">
            <a:extLst>
              <a:ext uri="{FF2B5EF4-FFF2-40B4-BE49-F238E27FC236}">
                <a16:creationId xmlns:a16="http://schemas.microsoft.com/office/drawing/2014/main" id="{078F3F2A-F81A-BB41-B698-127F70619E2C}"/>
              </a:ext>
            </a:extLst>
          </p:cNvPr>
          <p:cNvSpPr>
            <a:spLocks noGrp="1"/>
          </p:cNvSpPr>
          <p:nvPr>
            <p:ph type="subTitle" idx="1"/>
          </p:nvPr>
        </p:nvSpPr>
        <p:spPr/>
        <p:txBody>
          <a:bodyPr/>
          <a:lstStyle/>
          <a:p>
            <a:r>
              <a:rPr lang="en-US" dirty="0">
                <a:latin typeface="+mj-lt"/>
              </a:rPr>
              <a:t>Learning process presentation</a:t>
            </a:r>
          </a:p>
          <a:p>
            <a:endParaRPr lang="en-US" dirty="0"/>
          </a:p>
        </p:txBody>
      </p:sp>
    </p:spTree>
    <p:extLst>
      <p:ext uri="{BB962C8B-B14F-4D97-AF65-F5344CB8AC3E}">
        <p14:creationId xmlns:p14="http://schemas.microsoft.com/office/powerpoint/2010/main" val="372302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0" y="139086"/>
            <a:ext cx="5472000" cy="432001"/>
          </a:xfrm>
        </p:spPr>
        <p:txBody>
          <a:bodyPr>
            <a:normAutofit fontScale="90000"/>
          </a:bodyPr>
          <a:lstStyle/>
          <a:p>
            <a:r>
              <a:rPr lang="en-US" dirty="0"/>
              <a:t>Project Timeline</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2</a:t>
            </a:fld>
            <a:endParaRPr lang="en-US" dirty="0"/>
          </a:p>
        </p:txBody>
      </p:sp>
      <p:grpSp>
        <p:nvGrpSpPr>
          <p:cNvPr id="18" name="Group 17">
            <a:extLst>
              <a:ext uri="{FF2B5EF4-FFF2-40B4-BE49-F238E27FC236}">
                <a16:creationId xmlns:a16="http://schemas.microsoft.com/office/drawing/2014/main" id="{4C6CBE1F-62AF-7D42-8F31-80B34C3E16AC}"/>
              </a:ext>
            </a:extLst>
          </p:cNvPr>
          <p:cNvGrpSpPr/>
          <p:nvPr/>
        </p:nvGrpSpPr>
        <p:grpSpPr>
          <a:xfrm>
            <a:off x="432000" y="1249433"/>
            <a:ext cx="11569700" cy="4889500"/>
            <a:chOff x="432000" y="1249433"/>
            <a:chExt cx="11569700" cy="4889500"/>
          </a:xfrm>
        </p:grpSpPr>
        <p:sp>
          <p:nvSpPr>
            <p:cNvPr id="20" name="OTLSHAPE_TB_00000000000000000000000000000000_LeftEndCaps">
              <a:extLst>
                <a:ext uri="{FF2B5EF4-FFF2-40B4-BE49-F238E27FC236}">
                  <a16:creationId xmlns:a16="http://schemas.microsoft.com/office/drawing/2014/main" id="{88D41C3F-0F61-0B4B-9317-5E36AC97BDFE}"/>
                </a:ext>
              </a:extLst>
            </p:cNvPr>
            <p:cNvSpPr/>
            <p:nvPr>
              <p:custDataLst>
                <p:tags r:id="rId1"/>
              </p:custDataLst>
            </p:nvPr>
          </p:nvSpPr>
          <p:spPr>
            <a:xfrm>
              <a:off x="622500" y="1312933"/>
              <a:ext cx="609600" cy="266700"/>
            </a:xfrm>
            <a:prstGeom prst="rect">
              <a:avLst/>
            </a:prstGeom>
            <a:noFill/>
          </p:spPr>
          <p:txBody>
            <a:bodyPr vert="horz" wrap="none" lIns="0" tIns="0" rIns="0" bIns="0" rtlCol="0" anchor="ctr" anchorCtr="0">
              <a:spAutoFit/>
            </a:bodyPr>
            <a:lstStyle/>
            <a:p>
              <a:pPr algn="ctr"/>
              <a:r>
                <a:rPr lang="en-US" sz="1800" b="1" i="0" u="none">
                  <a:solidFill>
                    <a:srgbClr val="963D00">
                      <a:alpha val="100000"/>
                    </a:srgbClr>
                  </a:solidFill>
                  <a:latin typeface="Arial" panose="02040604050505020304" pitchFamily="18" charset="0"/>
                </a:rPr>
                <a:t>2019</a:t>
              </a:r>
            </a:p>
          </p:txBody>
        </p:sp>
        <p:sp>
          <p:nvSpPr>
            <p:cNvPr id="21" name="OTLSHAPE_TB_00000000000000000000000000000000_ScaleContainer">
              <a:extLst>
                <a:ext uri="{FF2B5EF4-FFF2-40B4-BE49-F238E27FC236}">
                  <a16:creationId xmlns:a16="http://schemas.microsoft.com/office/drawing/2014/main" id="{7D8B34A6-D382-9F41-BE5A-AA2EE1DD1D60}"/>
                </a:ext>
              </a:extLst>
            </p:cNvPr>
            <p:cNvSpPr/>
            <p:nvPr>
              <p:custDataLst>
                <p:tags r:id="rId2"/>
              </p:custDataLst>
            </p:nvPr>
          </p:nvSpPr>
          <p:spPr>
            <a:xfrm>
              <a:off x="1384500" y="1249433"/>
              <a:ext cx="10274300" cy="381000"/>
            </a:xfrm>
            <a:prstGeom prst="roundRect">
              <a:avLst/>
            </a:prstGeom>
            <a:solidFill>
              <a:srgbClr val="005996">
                <a:alpha val="100000"/>
              </a:srgbClr>
            </a:solidFill>
          </p:spPr>
        </p:sp>
        <p:sp>
          <p:nvSpPr>
            <p:cNvPr id="22" name="OTLSHAPE_TB_00000000000000000000000000000000_ElapsedTime">
              <a:extLst>
                <a:ext uri="{FF2B5EF4-FFF2-40B4-BE49-F238E27FC236}">
                  <a16:creationId xmlns:a16="http://schemas.microsoft.com/office/drawing/2014/main" id="{5049FCB1-A215-C448-A12B-32228E4DCC5F}"/>
                </a:ext>
              </a:extLst>
            </p:cNvPr>
            <p:cNvSpPr/>
            <p:nvPr>
              <p:custDataLst>
                <p:tags r:id="rId3"/>
              </p:custDataLst>
            </p:nvPr>
          </p:nvSpPr>
          <p:spPr>
            <a:xfrm>
              <a:off x="1384500" y="1554233"/>
              <a:ext cx="2082800" cy="76200"/>
            </a:xfrm>
            <a:prstGeom prst="roundRect">
              <a:avLst/>
            </a:prstGeom>
            <a:solidFill>
              <a:srgbClr val="FFBF04">
                <a:alpha val="100000"/>
              </a:srgbClr>
            </a:solidFill>
          </p:spPr>
        </p:sp>
        <p:sp>
          <p:nvSpPr>
            <p:cNvPr id="23" name="OTLSHAPE_TB_00000000000000000000000000000000_TodayMarkerShape">
              <a:extLst>
                <a:ext uri="{FF2B5EF4-FFF2-40B4-BE49-F238E27FC236}">
                  <a16:creationId xmlns:a16="http://schemas.microsoft.com/office/drawing/2014/main" id="{BC924E89-7F4E-CE4A-982B-65AD3604D6F7}"/>
                </a:ext>
              </a:extLst>
            </p:cNvPr>
            <p:cNvSpPr/>
            <p:nvPr>
              <p:custDataLst>
                <p:tags r:id="rId4"/>
              </p:custDataLst>
            </p:nvPr>
          </p:nvSpPr>
          <p:spPr>
            <a:xfrm>
              <a:off x="3403800" y="1630433"/>
              <a:ext cx="114300" cy="127000"/>
            </a:xfrm>
            <a:prstGeom prst="triangle">
              <a:avLst/>
            </a:prstGeom>
            <a:solidFill>
              <a:srgbClr val="FFBF04">
                <a:alpha val="100000"/>
              </a:srgbClr>
            </a:solidFill>
          </p:spPr>
        </p:sp>
        <p:sp>
          <p:nvSpPr>
            <p:cNvPr id="24" name="OTLSHAPE_TB_00000000000000000000000000000000_TodayMarkerText">
              <a:extLst>
                <a:ext uri="{FF2B5EF4-FFF2-40B4-BE49-F238E27FC236}">
                  <a16:creationId xmlns:a16="http://schemas.microsoft.com/office/drawing/2014/main" id="{55AC098C-E15B-4549-9E3F-E70599E64C20}"/>
                </a:ext>
              </a:extLst>
            </p:cNvPr>
            <p:cNvSpPr/>
            <p:nvPr>
              <p:custDataLst>
                <p:tags r:id="rId5"/>
              </p:custDataLst>
            </p:nvPr>
          </p:nvSpPr>
          <p:spPr>
            <a:xfrm>
              <a:off x="3213300" y="1757433"/>
              <a:ext cx="482600" cy="165100"/>
            </a:xfrm>
            <a:prstGeom prst="rect">
              <a:avLst/>
            </a:prstGeom>
            <a:noFill/>
          </p:spPr>
          <p:txBody>
            <a:bodyPr vert="horz" wrap="none" lIns="0" tIns="0" rIns="0" bIns="0" rtlCol="0" anchor="ctr" anchorCtr="0">
              <a:spAutoFit/>
            </a:bodyPr>
            <a:lstStyle/>
            <a:p>
              <a:pPr algn="ctr"/>
              <a:r>
                <a:rPr lang="en-US" sz="1100" b="0" i="0" u="none">
                  <a:solidFill>
                    <a:srgbClr val="000000">
                      <a:alpha val="100000"/>
                    </a:srgbClr>
                  </a:solidFill>
                  <a:latin typeface="Arial" panose="02040604050505020304" pitchFamily="18" charset="0"/>
                </a:rPr>
                <a:t>Today</a:t>
              </a:r>
            </a:p>
          </p:txBody>
        </p:sp>
        <p:sp>
          <p:nvSpPr>
            <p:cNvPr id="25" name="OTLSHAPE_TB_00000000000000000000000000000000_TimescaleInterval1">
              <a:extLst>
                <a:ext uri="{FF2B5EF4-FFF2-40B4-BE49-F238E27FC236}">
                  <a16:creationId xmlns:a16="http://schemas.microsoft.com/office/drawing/2014/main" id="{068240F4-01F8-F24A-B755-4BC383911883}"/>
                </a:ext>
              </a:extLst>
            </p:cNvPr>
            <p:cNvSpPr/>
            <p:nvPr>
              <p:custDataLst>
                <p:tags r:id="rId6"/>
              </p:custDataLst>
            </p:nvPr>
          </p:nvSpPr>
          <p:spPr>
            <a:xfrm>
              <a:off x="14480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21/07</a:t>
              </a:r>
            </a:p>
          </p:txBody>
        </p:sp>
        <p:cxnSp>
          <p:nvCxnSpPr>
            <p:cNvPr id="26" name="OTLSHAPE_TB_00000000000000000000000000000000_Separator1">
              <a:extLst>
                <a:ext uri="{FF2B5EF4-FFF2-40B4-BE49-F238E27FC236}">
                  <a16:creationId xmlns:a16="http://schemas.microsoft.com/office/drawing/2014/main" id="{01CF2435-C04A-F843-BAB6-240F0DDD06B7}"/>
                </a:ext>
              </a:extLst>
            </p:cNvPr>
            <p:cNvCxnSpPr/>
            <p:nvPr>
              <p:custDataLst>
                <p:tags r:id="rId7"/>
              </p:custDataLst>
            </p:nvPr>
          </p:nvCxnSpPr>
          <p:spPr>
            <a:xfrm>
              <a:off x="25275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27" name="OTLSHAPE_TB_00000000000000000000000000000000_TimescaleInterval2">
              <a:extLst>
                <a:ext uri="{FF2B5EF4-FFF2-40B4-BE49-F238E27FC236}">
                  <a16:creationId xmlns:a16="http://schemas.microsoft.com/office/drawing/2014/main" id="{D2A4115C-20F0-FC4A-9900-50177B81A851}"/>
                </a:ext>
              </a:extLst>
            </p:cNvPr>
            <p:cNvSpPr/>
            <p:nvPr>
              <p:custDataLst>
                <p:tags r:id="rId8"/>
              </p:custDataLst>
            </p:nvPr>
          </p:nvSpPr>
          <p:spPr>
            <a:xfrm>
              <a:off x="25910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04/08</a:t>
              </a:r>
            </a:p>
          </p:txBody>
        </p:sp>
        <p:cxnSp>
          <p:nvCxnSpPr>
            <p:cNvPr id="28" name="OTLSHAPE_TB_00000000000000000000000000000000_Separator2">
              <a:extLst>
                <a:ext uri="{FF2B5EF4-FFF2-40B4-BE49-F238E27FC236}">
                  <a16:creationId xmlns:a16="http://schemas.microsoft.com/office/drawing/2014/main" id="{60CD45E9-4C37-C54F-85E3-B016DB8FAC8D}"/>
                </a:ext>
              </a:extLst>
            </p:cNvPr>
            <p:cNvCxnSpPr/>
            <p:nvPr>
              <p:custDataLst>
                <p:tags r:id="rId9"/>
              </p:custDataLst>
            </p:nvPr>
          </p:nvCxnSpPr>
          <p:spPr>
            <a:xfrm>
              <a:off x="36705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30" name="OTLSHAPE_TB_00000000000000000000000000000000_TimescaleInterval3">
              <a:extLst>
                <a:ext uri="{FF2B5EF4-FFF2-40B4-BE49-F238E27FC236}">
                  <a16:creationId xmlns:a16="http://schemas.microsoft.com/office/drawing/2014/main" id="{22C7AA46-AD1D-3640-B5A5-A92252BEE2AF}"/>
                </a:ext>
              </a:extLst>
            </p:cNvPr>
            <p:cNvSpPr/>
            <p:nvPr>
              <p:custDataLst>
                <p:tags r:id="rId10"/>
              </p:custDataLst>
            </p:nvPr>
          </p:nvSpPr>
          <p:spPr>
            <a:xfrm>
              <a:off x="37340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18/08</a:t>
              </a:r>
            </a:p>
          </p:txBody>
        </p:sp>
        <p:cxnSp>
          <p:nvCxnSpPr>
            <p:cNvPr id="31" name="OTLSHAPE_TB_00000000000000000000000000000000_Separator3">
              <a:extLst>
                <a:ext uri="{FF2B5EF4-FFF2-40B4-BE49-F238E27FC236}">
                  <a16:creationId xmlns:a16="http://schemas.microsoft.com/office/drawing/2014/main" id="{F6C76209-007E-6749-A3F0-BD2D501FA81F}"/>
                </a:ext>
              </a:extLst>
            </p:cNvPr>
            <p:cNvCxnSpPr/>
            <p:nvPr>
              <p:custDataLst>
                <p:tags r:id="rId11"/>
              </p:custDataLst>
            </p:nvPr>
          </p:nvCxnSpPr>
          <p:spPr>
            <a:xfrm>
              <a:off x="48135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32" name="OTLSHAPE_TB_00000000000000000000000000000000_TimescaleInterval4">
              <a:extLst>
                <a:ext uri="{FF2B5EF4-FFF2-40B4-BE49-F238E27FC236}">
                  <a16:creationId xmlns:a16="http://schemas.microsoft.com/office/drawing/2014/main" id="{0620EED3-054B-9B41-A533-624C1440D8BF}"/>
                </a:ext>
              </a:extLst>
            </p:cNvPr>
            <p:cNvSpPr/>
            <p:nvPr>
              <p:custDataLst>
                <p:tags r:id="rId12"/>
              </p:custDataLst>
            </p:nvPr>
          </p:nvSpPr>
          <p:spPr>
            <a:xfrm>
              <a:off x="48770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01/09</a:t>
              </a:r>
            </a:p>
          </p:txBody>
        </p:sp>
        <p:cxnSp>
          <p:nvCxnSpPr>
            <p:cNvPr id="33" name="OTLSHAPE_TB_00000000000000000000000000000000_Separator4">
              <a:extLst>
                <a:ext uri="{FF2B5EF4-FFF2-40B4-BE49-F238E27FC236}">
                  <a16:creationId xmlns:a16="http://schemas.microsoft.com/office/drawing/2014/main" id="{16A20885-DEC1-5647-976F-5EAD3F9BBF09}"/>
                </a:ext>
              </a:extLst>
            </p:cNvPr>
            <p:cNvCxnSpPr/>
            <p:nvPr>
              <p:custDataLst>
                <p:tags r:id="rId13"/>
              </p:custDataLst>
            </p:nvPr>
          </p:nvCxnSpPr>
          <p:spPr>
            <a:xfrm>
              <a:off x="59565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34" name="OTLSHAPE_TB_00000000000000000000000000000000_TimescaleInterval5">
              <a:extLst>
                <a:ext uri="{FF2B5EF4-FFF2-40B4-BE49-F238E27FC236}">
                  <a16:creationId xmlns:a16="http://schemas.microsoft.com/office/drawing/2014/main" id="{9BB3EAB2-BDFF-9348-ACF6-E61F9ACC8CE0}"/>
                </a:ext>
              </a:extLst>
            </p:cNvPr>
            <p:cNvSpPr/>
            <p:nvPr>
              <p:custDataLst>
                <p:tags r:id="rId14"/>
              </p:custDataLst>
            </p:nvPr>
          </p:nvSpPr>
          <p:spPr>
            <a:xfrm>
              <a:off x="60200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15/09</a:t>
              </a:r>
            </a:p>
          </p:txBody>
        </p:sp>
        <p:cxnSp>
          <p:nvCxnSpPr>
            <p:cNvPr id="35" name="OTLSHAPE_TB_00000000000000000000000000000000_Separator5">
              <a:extLst>
                <a:ext uri="{FF2B5EF4-FFF2-40B4-BE49-F238E27FC236}">
                  <a16:creationId xmlns:a16="http://schemas.microsoft.com/office/drawing/2014/main" id="{889C440C-85A9-FE4E-8FF5-BA4478D6458C}"/>
                </a:ext>
              </a:extLst>
            </p:cNvPr>
            <p:cNvCxnSpPr/>
            <p:nvPr>
              <p:custDataLst>
                <p:tags r:id="rId15"/>
              </p:custDataLst>
            </p:nvPr>
          </p:nvCxnSpPr>
          <p:spPr>
            <a:xfrm>
              <a:off x="70995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36" name="OTLSHAPE_TB_00000000000000000000000000000000_TimescaleInterval6">
              <a:extLst>
                <a:ext uri="{FF2B5EF4-FFF2-40B4-BE49-F238E27FC236}">
                  <a16:creationId xmlns:a16="http://schemas.microsoft.com/office/drawing/2014/main" id="{9DCAA5B1-C802-BC46-8B84-76CA77BC501D}"/>
                </a:ext>
              </a:extLst>
            </p:cNvPr>
            <p:cNvSpPr/>
            <p:nvPr>
              <p:custDataLst>
                <p:tags r:id="rId16"/>
              </p:custDataLst>
            </p:nvPr>
          </p:nvSpPr>
          <p:spPr>
            <a:xfrm>
              <a:off x="71630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29/09</a:t>
              </a:r>
            </a:p>
          </p:txBody>
        </p:sp>
        <p:cxnSp>
          <p:nvCxnSpPr>
            <p:cNvPr id="37" name="OTLSHAPE_TB_00000000000000000000000000000000_Separator6">
              <a:extLst>
                <a:ext uri="{FF2B5EF4-FFF2-40B4-BE49-F238E27FC236}">
                  <a16:creationId xmlns:a16="http://schemas.microsoft.com/office/drawing/2014/main" id="{86288362-FCAC-B043-B7F0-5F9FFEB468FA}"/>
                </a:ext>
              </a:extLst>
            </p:cNvPr>
            <p:cNvCxnSpPr/>
            <p:nvPr>
              <p:custDataLst>
                <p:tags r:id="rId17"/>
              </p:custDataLst>
            </p:nvPr>
          </p:nvCxnSpPr>
          <p:spPr>
            <a:xfrm>
              <a:off x="82298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38" name="OTLSHAPE_TB_00000000000000000000000000000000_TimescaleInterval7">
              <a:extLst>
                <a:ext uri="{FF2B5EF4-FFF2-40B4-BE49-F238E27FC236}">
                  <a16:creationId xmlns:a16="http://schemas.microsoft.com/office/drawing/2014/main" id="{ED74FA62-E52F-384B-AE39-3089098768B8}"/>
                </a:ext>
              </a:extLst>
            </p:cNvPr>
            <p:cNvSpPr/>
            <p:nvPr>
              <p:custDataLst>
                <p:tags r:id="rId18"/>
              </p:custDataLst>
            </p:nvPr>
          </p:nvSpPr>
          <p:spPr>
            <a:xfrm>
              <a:off x="82933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13/10</a:t>
              </a:r>
            </a:p>
          </p:txBody>
        </p:sp>
        <p:cxnSp>
          <p:nvCxnSpPr>
            <p:cNvPr id="39" name="OTLSHAPE_TB_00000000000000000000000000000000_Separator7">
              <a:extLst>
                <a:ext uri="{FF2B5EF4-FFF2-40B4-BE49-F238E27FC236}">
                  <a16:creationId xmlns:a16="http://schemas.microsoft.com/office/drawing/2014/main" id="{ABB909AA-10FD-A94C-AD3D-7E3F8F593A07}"/>
                </a:ext>
              </a:extLst>
            </p:cNvPr>
            <p:cNvCxnSpPr/>
            <p:nvPr>
              <p:custDataLst>
                <p:tags r:id="rId19"/>
              </p:custDataLst>
            </p:nvPr>
          </p:nvCxnSpPr>
          <p:spPr>
            <a:xfrm>
              <a:off x="93728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40" name="OTLSHAPE_TB_00000000000000000000000000000000_TimescaleInterval8">
              <a:extLst>
                <a:ext uri="{FF2B5EF4-FFF2-40B4-BE49-F238E27FC236}">
                  <a16:creationId xmlns:a16="http://schemas.microsoft.com/office/drawing/2014/main" id="{5676DB25-8E62-1345-88CD-8F9C07063544}"/>
                </a:ext>
              </a:extLst>
            </p:cNvPr>
            <p:cNvSpPr/>
            <p:nvPr>
              <p:custDataLst>
                <p:tags r:id="rId20"/>
              </p:custDataLst>
            </p:nvPr>
          </p:nvSpPr>
          <p:spPr>
            <a:xfrm>
              <a:off x="94363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27/10</a:t>
              </a:r>
            </a:p>
          </p:txBody>
        </p:sp>
        <p:cxnSp>
          <p:nvCxnSpPr>
            <p:cNvPr id="41" name="OTLSHAPE_TB_00000000000000000000000000000000_Separator8">
              <a:extLst>
                <a:ext uri="{FF2B5EF4-FFF2-40B4-BE49-F238E27FC236}">
                  <a16:creationId xmlns:a16="http://schemas.microsoft.com/office/drawing/2014/main" id="{B20E9A07-9868-7442-B07A-9F7CBFEB341E}"/>
                </a:ext>
              </a:extLst>
            </p:cNvPr>
            <p:cNvCxnSpPr/>
            <p:nvPr>
              <p:custDataLst>
                <p:tags r:id="rId21"/>
              </p:custDataLst>
            </p:nvPr>
          </p:nvCxnSpPr>
          <p:spPr>
            <a:xfrm>
              <a:off x="10515800" y="1338333"/>
              <a:ext cx="0" cy="203200"/>
            </a:xfrm>
            <a:prstGeom prst="line">
              <a:avLst/>
            </a:prstGeom>
            <a:ln w="12700" cap="flat" cmpd="sng" algn="ctr">
              <a:solidFill>
                <a:srgbClr val="FFFFFF">
                  <a:alpha val="30000"/>
                </a:srgbClr>
              </a:solidFill>
              <a:prstDash val="solid"/>
              <a:headEnd type="none" w="med" len="med"/>
              <a:tailEnd type="none" w="med" len="med"/>
            </a:ln>
          </p:spPr>
        </p:cxnSp>
        <p:sp>
          <p:nvSpPr>
            <p:cNvPr id="42" name="OTLSHAPE_TB_00000000000000000000000000000000_TimescaleInterval9">
              <a:extLst>
                <a:ext uri="{FF2B5EF4-FFF2-40B4-BE49-F238E27FC236}">
                  <a16:creationId xmlns:a16="http://schemas.microsoft.com/office/drawing/2014/main" id="{EBC1CDAE-DE7A-5241-B5F0-555AC95A8108}"/>
                </a:ext>
              </a:extLst>
            </p:cNvPr>
            <p:cNvSpPr/>
            <p:nvPr>
              <p:custDataLst>
                <p:tags r:id="rId22"/>
              </p:custDataLst>
            </p:nvPr>
          </p:nvSpPr>
          <p:spPr>
            <a:xfrm>
              <a:off x="10579300" y="1363733"/>
              <a:ext cx="368300" cy="165100"/>
            </a:xfrm>
            <a:prstGeom prst="rect">
              <a:avLst/>
            </a:prstGeom>
            <a:noFill/>
          </p:spPr>
          <p:txBody>
            <a:bodyPr vert="horz" wrap="none" lIns="0" tIns="0" rIns="0" bIns="0" rtlCol="0" anchor="ctr" anchorCtr="0">
              <a:spAutoFit/>
            </a:bodyPr>
            <a:lstStyle/>
            <a:p>
              <a:pPr algn="l"/>
              <a:r>
                <a:rPr lang="en-US" sz="1100" b="0" i="0" u="none">
                  <a:solidFill>
                    <a:srgbClr val="FFFFFF">
                      <a:alpha val="100000"/>
                    </a:srgbClr>
                  </a:solidFill>
                  <a:latin typeface="Arial" panose="02040604050505020304" pitchFamily="18" charset="0"/>
                </a:rPr>
                <a:t>10/11</a:t>
              </a:r>
            </a:p>
          </p:txBody>
        </p:sp>
        <p:cxnSp>
          <p:nvCxnSpPr>
            <p:cNvPr id="43" name="OTLSHAPE_M_3f037f49b6584ae591186f5c812ef7e3_Connector1">
              <a:extLst>
                <a:ext uri="{FF2B5EF4-FFF2-40B4-BE49-F238E27FC236}">
                  <a16:creationId xmlns:a16="http://schemas.microsoft.com/office/drawing/2014/main" id="{2DF7DAEF-B2D3-C644-986E-1B7A060D726A}"/>
                </a:ext>
              </a:extLst>
            </p:cNvPr>
            <p:cNvCxnSpPr/>
            <p:nvPr>
              <p:custDataLst>
                <p:tags r:id="rId23"/>
              </p:custDataLst>
            </p:nvPr>
          </p:nvCxnSpPr>
          <p:spPr>
            <a:xfrm>
              <a:off x="7340800" y="1630433"/>
              <a:ext cx="0" cy="419100"/>
            </a:xfrm>
            <a:prstGeom prst="line">
              <a:avLst/>
            </a:prstGeom>
            <a:ln w="12700" cap="flat" cmpd="sng" algn="ctr">
              <a:solidFill>
                <a:srgbClr val="000000">
                  <a:alpha val="100000"/>
                </a:srgbClr>
              </a:solidFill>
              <a:prstDash val="solid"/>
              <a:headEnd type="none" w="med" len="med"/>
              <a:tailEnd type="none" w="med" len="med"/>
            </a:ln>
          </p:spPr>
        </p:cxnSp>
        <p:cxnSp>
          <p:nvCxnSpPr>
            <p:cNvPr id="44" name="OTLSHAPE_T_dd3d14bcda7447b3831b6f6c9bca877c_HorizontalConnector1">
              <a:extLst>
                <a:ext uri="{FF2B5EF4-FFF2-40B4-BE49-F238E27FC236}">
                  <a16:creationId xmlns:a16="http://schemas.microsoft.com/office/drawing/2014/main" id="{22FD53DE-CD75-5E4E-8FDD-B47EE6B2959F}"/>
                </a:ext>
              </a:extLst>
            </p:cNvPr>
            <p:cNvCxnSpPr/>
            <p:nvPr>
              <p:custDataLst>
                <p:tags r:id="rId24"/>
              </p:custDataLst>
            </p:nvPr>
          </p:nvCxnSpPr>
          <p:spPr>
            <a:xfrm>
              <a:off x="2133800" y="2925833"/>
              <a:ext cx="863600" cy="0"/>
            </a:xfrm>
            <a:prstGeom prst="line">
              <a:avLst/>
            </a:prstGeom>
            <a:ln w="12700" cap="flat" cmpd="sng" algn="ctr">
              <a:solidFill>
                <a:srgbClr val="CCCCCC">
                  <a:alpha val="100000"/>
                </a:srgbClr>
              </a:solidFill>
              <a:prstDash val="solid"/>
              <a:headEnd type="none" w="med" len="med"/>
              <a:tailEnd type="none" w="med" len="med"/>
            </a:ln>
          </p:spPr>
        </p:cxnSp>
        <p:cxnSp>
          <p:nvCxnSpPr>
            <p:cNvPr id="45" name="OTLSHAPE_T_b43edca5dccb49aca0f8f1b839b87361_HorizontalConnector1">
              <a:extLst>
                <a:ext uri="{FF2B5EF4-FFF2-40B4-BE49-F238E27FC236}">
                  <a16:creationId xmlns:a16="http://schemas.microsoft.com/office/drawing/2014/main" id="{236AF031-3311-D54C-87B9-1B659B7E3823}"/>
                </a:ext>
              </a:extLst>
            </p:cNvPr>
            <p:cNvCxnSpPr/>
            <p:nvPr>
              <p:custDataLst>
                <p:tags r:id="rId25"/>
              </p:custDataLst>
            </p:nvPr>
          </p:nvCxnSpPr>
          <p:spPr>
            <a:xfrm>
              <a:off x="2260800" y="3433833"/>
              <a:ext cx="749300" cy="0"/>
            </a:xfrm>
            <a:prstGeom prst="line">
              <a:avLst/>
            </a:prstGeom>
            <a:ln w="12700" cap="flat" cmpd="sng" algn="ctr">
              <a:solidFill>
                <a:srgbClr val="CCCCCC">
                  <a:alpha val="100000"/>
                </a:srgbClr>
              </a:solidFill>
              <a:prstDash val="solid"/>
              <a:headEnd type="none" w="med" len="med"/>
              <a:tailEnd type="none" w="med" len="med"/>
            </a:ln>
          </p:spPr>
        </p:cxnSp>
        <p:cxnSp>
          <p:nvCxnSpPr>
            <p:cNvPr id="46" name="OTLSHAPE_T_9bba27c62721454b9a063d780864506d_HorizontalConnector1">
              <a:extLst>
                <a:ext uri="{FF2B5EF4-FFF2-40B4-BE49-F238E27FC236}">
                  <a16:creationId xmlns:a16="http://schemas.microsoft.com/office/drawing/2014/main" id="{76090ECF-D943-2C44-9C03-88FCC210D920}"/>
                </a:ext>
              </a:extLst>
            </p:cNvPr>
            <p:cNvCxnSpPr/>
            <p:nvPr>
              <p:custDataLst>
                <p:tags r:id="rId26"/>
              </p:custDataLst>
            </p:nvPr>
          </p:nvCxnSpPr>
          <p:spPr>
            <a:xfrm>
              <a:off x="1524200" y="3751333"/>
              <a:ext cx="1803400" cy="0"/>
            </a:xfrm>
            <a:prstGeom prst="line">
              <a:avLst/>
            </a:prstGeom>
            <a:ln w="12700" cap="flat" cmpd="sng" algn="ctr">
              <a:solidFill>
                <a:srgbClr val="CCCCCC">
                  <a:alpha val="100000"/>
                </a:srgbClr>
              </a:solidFill>
              <a:prstDash val="solid"/>
              <a:headEnd type="none" w="med" len="med"/>
              <a:tailEnd type="none" w="med" len="med"/>
            </a:ln>
          </p:spPr>
        </p:cxnSp>
        <p:cxnSp>
          <p:nvCxnSpPr>
            <p:cNvPr id="47" name="OTLSHAPE_T_9b1c7ec0fc014c729483597c055b39f8_HorizontalConnector1">
              <a:extLst>
                <a:ext uri="{FF2B5EF4-FFF2-40B4-BE49-F238E27FC236}">
                  <a16:creationId xmlns:a16="http://schemas.microsoft.com/office/drawing/2014/main" id="{2114661B-09CF-2940-9646-982115877245}"/>
                </a:ext>
              </a:extLst>
            </p:cNvPr>
            <p:cNvCxnSpPr/>
            <p:nvPr>
              <p:custDataLst>
                <p:tags r:id="rId27"/>
              </p:custDataLst>
            </p:nvPr>
          </p:nvCxnSpPr>
          <p:spPr>
            <a:xfrm>
              <a:off x="1282900" y="4132333"/>
              <a:ext cx="2298700" cy="0"/>
            </a:xfrm>
            <a:prstGeom prst="line">
              <a:avLst/>
            </a:prstGeom>
            <a:ln w="12700" cap="flat" cmpd="sng" algn="ctr">
              <a:solidFill>
                <a:srgbClr val="CCCCCC">
                  <a:alpha val="100000"/>
                </a:srgbClr>
              </a:solidFill>
              <a:prstDash val="solid"/>
              <a:headEnd type="none" w="med" len="med"/>
              <a:tailEnd type="none" w="med" len="med"/>
            </a:ln>
          </p:spPr>
        </p:cxnSp>
        <p:cxnSp>
          <p:nvCxnSpPr>
            <p:cNvPr id="48" name="OTLSHAPE_T_c8617862654b4e6b820175946daf9e12_HorizontalConnector1">
              <a:extLst>
                <a:ext uri="{FF2B5EF4-FFF2-40B4-BE49-F238E27FC236}">
                  <a16:creationId xmlns:a16="http://schemas.microsoft.com/office/drawing/2014/main" id="{B088AD97-CC61-A04D-82BF-304371673F22}"/>
                </a:ext>
              </a:extLst>
            </p:cNvPr>
            <p:cNvCxnSpPr/>
            <p:nvPr>
              <p:custDataLst>
                <p:tags r:id="rId28"/>
              </p:custDataLst>
            </p:nvPr>
          </p:nvCxnSpPr>
          <p:spPr>
            <a:xfrm>
              <a:off x="2387800" y="4716533"/>
              <a:ext cx="1841500" cy="0"/>
            </a:xfrm>
            <a:prstGeom prst="line">
              <a:avLst/>
            </a:prstGeom>
            <a:ln w="12700" cap="flat" cmpd="sng" algn="ctr">
              <a:solidFill>
                <a:srgbClr val="CCCCCC">
                  <a:alpha val="100000"/>
                </a:srgbClr>
              </a:solidFill>
              <a:prstDash val="solid"/>
              <a:headEnd type="none" w="med" len="med"/>
              <a:tailEnd type="none" w="med" len="med"/>
            </a:ln>
          </p:spPr>
        </p:cxnSp>
        <p:cxnSp>
          <p:nvCxnSpPr>
            <p:cNvPr id="49" name="OTLSHAPE_T_8478550e4c8645f8ae7ed6663b90ca3a_HorizontalConnector1">
              <a:extLst>
                <a:ext uri="{FF2B5EF4-FFF2-40B4-BE49-F238E27FC236}">
                  <a16:creationId xmlns:a16="http://schemas.microsoft.com/office/drawing/2014/main" id="{EA317BD3-BAF6-B74F-ACC8-5086E21CB742}"/>
                </a:ext>
              </a:extLst>
            </p:cNvPr>
            <p:cNvCxnSpPr/>
            <p:nvPr>
              <p:custDataLst>
                <p:tags r:id="rId29"/>
              </p:custDataLst>
            </p:nvPr>
          </p:nvCxnSpPr>
          <p:spPr>
            <a:xfrm>
              <a:off x="1892500" y="5288033"/>
              <a:ext cx="2908300" cy="0"/>
            </a:xfrm>
            <a:prstGeom prst="line">
              <a:avLst/>
            </a:prstGeom>
            <a:ln w="12700" cap="flat" cmpd="sng" algn="ctr">
              <a:solidFill>
                <a:srgbClr val="CCCCCC">
                  <a:alpha val="100000"/>
                </a:srgbClr>
              </a:solidFill>
              <a:prstDash val="solid"/>
              <a:headEnd type="none" w="med" len="med"/>
              <a:tailEnd type="none" w="med" len="med"/>
            </a:ln>
          </p:spPr>
        </p:cxnSp>
        <p:cxnSp>
          <p:nvCxnSpPr>
            <p:cNvPr id="50" name="OTLSHAPE_T_3733390f253d44d9b2cdd8f0f964adad_HorizontalConnector1">
              <a:extLst>
                <a:ext uri="{FF2B5EF4-FFF2-40B4-BE49-F238E27FC236}">
                  <a16:creationId xmlns:a16="http://schemas.microsoft.com/office/drawing/2014/main" id="{239FE185-88EF-B940-AA49-9E4126EB6AEC}"/>
                </a:ext>
              </a:extLst>
            </p:cNvPr>
            <p:cNvCxnSpPr/>
            <p:nvPr>
              <p:custDataLst>
                <p:tags r:id="rId30"/>
              </p:custDataLst>
            </p:nvPr>
          </p:nvCxnSpPr>
          <p:spPr>
            <a:xfrm>
              <a:off x="2133800" y="5872233"/>
              <a:ext cx="4292600" cy="0"/>
            </a:xfrm>
            <a:prstGeom prst="line">
              <a:avLst/>
            </a:prstGeom>
            <a:ln w="12700" cap="flat" cmpd="sng" algn="ctr">
              <a:solidFill>
                <a:srgbClr val="CCCCCC">
                  <a:alpha val="100000"/>
                </a:srgbClr>
              </a:solidFill>
              <a:prstDash val="solid"/>
              <a:headEnd type="none" w="med" len="med"/>
              <a:tailEnd type="none" w="med" len="med"/>
            </a:ln>
          </p:spPr>
        </p:cxnSp>
        <p:cxnSp>
          <p:nvCxnSpPr>
            <p:cNvPr id="51" name="OTLSHAPE_T_dd3d14bcda7447b3831b6f6c9bca877c_LeftVerticalConnector1">
              <a:extLst>
                <a:ext uri="{FF2B5EF4-FFF2-40B4-BE49-F238E27FC236}">
                  <a16:creationId xmlns:a16="http://schemas.microsoft.com/office/drawing/2014/main" id="{CC052FCE-FDC7-C445-908F-E245AF357F20}"/>
                </a:ext>
              </a:extLst>
            </p:cNvPr>
            <p:cNvCxnSpPr/>
            <p:nvPr>
              <p:custDataLst>
                <p:tags r:id="rId31"/>
              </p:custDataLst>
            </p:nvPr>
          </p:nvCxnSpPr>
          <p:spPr>
            <a:xfrm>
              <a:off x="3429200" y="1922533"/>
              <a:ext cx="0" cy="558800"/>
            </a:xfrm>
            <a:prstGeom prst="line">
              <a:avLst/>
            </a:prstGeom>
            <a:ln w="12700" cap="flat" cmpd="sng" algn="ctr">
              <a:solidFill>
                <a:srgbClr val="CCCCCC">
                  <a:alpha val="100000"/>
                </a:srgbClr>
              </a:solidFill>
              <a:prstDash val="solid"/>
              <a:headEnd type="none" w="med" len="med"/>
              <a:tailEnd type="none" w="med" len="med"/>
            </a:ln>
          </p:spPr>
        </p:cxnSp>
        <p:cxnSp>
          <p:nvCxnSpPr>
            <p:cNvPr id="52" name="OTLSHAPE_T_dd3d14bcda7447b3831b6f6c9bca877c_LeftVerticalConnector2">
              <a:extLst>
                <a:ext uri="{FF2B5EF4-FFF2-40B4-BE49-F238E27FC236}">
                  <a16:creationId xmlns:a16="http://schemas.microsoft.com/office/drawing/2014/main" id="{D617EECC-426A-D345-8328-E654211FADB5}"/>
                </a:ext>
              </a:extLst>
            </p:cNvPr>
            <p:cNvCxnSpPr/>
            <p:nvPr>
              <p:custDataLst>
                <p:tags r:id="rId32"/>
              </p:custDataLst>
            </p:nvPr>
          </p:nvCxnSpPr>
          <p:spPr>
            <a:xfrm>
              <a:off x="3429200" y="2608333"/>
              <a:ext cx="0" cy="317500"/>
            </a:xfrm>
            <a:prstGeom prst="line">
              <a:avLst/>
            </a:prstGeom>
            <a:ln w="12700" cap="flat" cmpd="sng" algn="ctr">
              <a:solidFill>
                <a:srgbClr val="CCCCCC">
                  <a:alpha val="100000"/>
                </a:srgbClr>
              </a:solidFill>
              <a:prstDash val="solid"/>
              <a:headEnd type="none" w="med" len="med"/>
              <a:tailEnd type="none" w="med" len="med"/>
            </a:ln>
          </p:spPr>
        </p:cxnSp>
        <p:cxnSp>
          <p:nvCxnSpPr>
            <p:cNvPr id="53" name="OTLSHAPE_T_9b1c7ec0fc014c729483597c055b39f8_LeftVerticalConnector1">
              <a:extLst>
                <a:ext uri="{FF2B5EF4-FFF2-40B4-BE49-F238E27FC236}">
                  <a16:creationId xmlns:a16="http://schemas.microsoft.com/office/drawing/2014/main" id="{58AFCA98-2D7F-AE41-A5FF-ED92C523080F}"/>
                </a:ext>
              </a:extLst>
            </p:cNvPr>
            <p:cNvCxnSpPr/>
            <p:nvPr>
              <p:custDataLst>
                <p:tags r:id="rId33"/>
              </p:custDataLst>
            </p:nvPr>
          </p:nvCxnSpPr>
          <p:spPr>
            <a:xfrm>
              <a:off x="4000700" y="1630433"/>
              <a:ext cx="0" cy="838200"/>
            </a:xfrm>
            <a:prstGeom prst="line">
              <a:avLst/>
            </a:prstGeom>
            <a:ln w="12700" cap="flat" cmpd="sng" algn="ctr">
              <a:solidFill>
                <a:srgbClr val="CCCCCC">
                  <a:alpha val="100000"/>
                </a:srgbClr>
              </a:solidFill>
              <a:prstDash val="solid"/>
              <a:headEnd type="none" w="med" len="med"/>
              <a:tailEnd type="none" w="med" len="med"/>
            </a:ln>
          </p:spPr>
        </p:cxnSp>
        <p:cxnSp>
          <p:nvCxnSpPr>
            <p:cNvPr id="54" name="OTLSHAPE_T_9b1c7ec0fc014c729483597c055b39f8_LeftVerticalConnector2">
              <a:extLst>
                <a:ext uri="{FF2B5EF4-FFF2-40B4-BE49-F238E27FC236}">
                  <a16:creationId xmlns:a16="http://schemas.microsoft.com/office/drawing/2014/main" id="{11E778D6-96F7-7646-B45D-6E5ADD373345}"/>
                </a:ext>
              </a:extLst>
            </p:cNvPr>
            <p:cNvCxnSpPr/>
            <p:nvPr>
              <p:custDataLst>
                <p:tags r:id="rId34"/>
              </p:custDataLst>
            </p:nvPr>
          </p:nvCxnSpPr>
          <p:spPr>
            <a:xfrm>
              <a:off x="4000700" y="2608333"/>
              <a:ext cx="0" cy="762000"/>
            </a:xfrm>
            <a:prstGeom prst="line">
              <a:avLst/>
            </a:prstGeom>
            <a:ln w="12700" cap="flat" cmpd="sng" algn="ctr">
              <a:solidFill>
                <a:srgbClr val="CCCCCC">
                  <a:alpha val="100000"/>
                </a:srgbClr>
              </a:solidFill>
              <a:prstDash val="solid"/>
              <a:headEnd type="none" w="med" len="med"/>
              <a:tailEnd type="none" w="med" len="med"/>
            </a:ln>
          </p:spPr>
        </p:cxnSp>
        <p:cxnSp>
          <p:nvCxnSpPr>
            <p:cNvPr id="55" name="OTLSHAPE_T_9b1c7ec0fc014c729483597c055b39f8_LeftVerticalConnector4">
              <a:extLst>
                <a:ext uri="{FF2B5EF4-FFF2-40B4-BE49-F238E27FC236}">
                  <a16:creationId xmlns:a16="http://schemas.microsoft.com/office/drawing/2014/main" id="{152F6458-1600-B146-887A-1BA34D712164}"/>
                </a:ext>
              </a:extLst>
            </p:cNvPr>
            <p:cNvCxnSpPr/>
            <p:nvPr>
              <p:custDataLst>
                <p:tags r:id="rId35"/>
              </p:custDataLst>
            </p:nvPr>
          </p:nvCxnSpPr>
          <p:spPr>
            <a:xfrm>
              <a:off x="4000700" y="3675133"/>
              <a:ext cx="0" cy="457200"/>
            </a:xfrm>
            <a:prstGeom prst="line">
              <a:avLst/>
            </a:prstGeom>
            <a:ln w="12700" cap="flat" cmpd="sng" algn="ctr">
              <a:solidFill>
                <a:srgbClr val="CCCCCC">
                  <a:alpha val="100000"/>
                </a:srgbClr>
              </a:solidFill>
              <a:prstDash val="solid"/>
              <a:headEnd type="none" w="med" len="med"/>
              <a:tailEnd type="none" w="med" len="med"/>
            </a:ln>
          </p:spPr>
        </p:cxnSp>
        <p:cxnSp>
          <p:nvCxnSpPr>
            <p:cNvPr id="56" name="OTLSHAPE_T_c8617862654b4e6b820175946daf9e12_LeftVerticalConnector1">
              <a:extLst>
                <a:ext uri="{FF2B5EF4-FFF2-40B4-BE49-F238E27FC236}">
                  <a16:creationId xmlns:a16="http://schemas.microsoft.com/office/drawing/2014/main" id="{AF4C9718-7631-D74D-95B5-4044502C4BB9}"/>
                </a:ext>
              </a:extLst>
            </p:cNvPr>
            <p:cNvCxnSpPr/>
            <p:nvPr>
              <p:custDataLst>
                <p:tags r:id="rId36"/>
              </p:custDataLst>
            </p:nvPr>
          </p:nvCxnSpPr>
          <p:spPr>
            <a:xfrm>
              <a:off x="4648400" y="1630433"/>
              <a:ext cx="0" cy="838200"/>
            </a:xfrm>
            <a:prstGeom prst="line">
              <a:avLst/>
            </a:prstGeom>
            <a:ln w="12700" cap="flat" cmpd="sng" algn="ctr">
              <a:solidFill>
                <a:srgbClr val="CCCCCC">
                  <a:alpha val="100000"/>
                </a:srgbClr>
              </a:solidFill>
              <a:prstDash val="solid"/>
              <a:headEnd type="none" w="med" len="med"/>
              <a:tailEnd type="none" w="med" len="med"/>
            </a:ln>
          </p:spPr>
        </p:cxnSp>
        <p:cxnSp>
          <p:nvCxnSpPr>
            <p:cNvPr id="57" name="OTLSHAPE_T_c8617862654b4e6b820175946daf9e12_LeftVerticalConnector2">
              <a:extLst>
                <a:ext uri="{FF2B5EF4-FFF2-40B4-BE49-F238E27FC236}">
                  <a16:creationId xmlns:a16="http://schemas.microsoft.com/office/drawing/2014/main" id="{54FB8A7D-2E43-EA45-89BE-769DDCFFB4F8}"/>
                </a:ext>
              </a:extLst>
            </p:cNvPr>
            <p:cNvCxnSpPr/>
            <p:nvPr>
              <p:custDataLst>
                <p:tags r:id="rId37"/>
              </p:custDataLst>
            </p:nvPr>
          </p:nvCxnSpPr>
          <p:spPr>
            <a:xfrm>
              <a:off x="4648400" y="2608333"/>
              <a:ext cx="0" cy="2095500"/>
            </a:xfrm>
            <a:prstGeom prst="line">
              <a:avLst/>
            </a:prstGeom>
            <a:ln w="12700" cap="flat" cmpd="sng" algn="ctr">
              <a:solidFill>
                <a:srgbClr val="CCCCCC">
                  <a:alpha val="100000"/>
                </a:srgbClr>
              </a:solidFill>
              <a:prstDash val="solid"/>
              <a:headEnd type="none" w="med" len="med"/>
              <a:tailEnd type="none" w="med" len="med"/>
            </a:ln>
          </p:spPr>
        </p:cxnSp>
        <p:cxnSp>
          <p:nvCxnSpPr>
            <p:cNvPr id="58" name="OTLSHAPE_T_8478550e4c8645f8ae7ed6663b90ca3a_LeftVerticalConnector1">
              <a:extLst>
                <a:ext uri="{FF2B5EF4-FFF2-40B4-BE49-F238E27FC236}">
                  <a16:creationId xmlns:a16="http://schemas.microsoft.com/office/drawing/2014/main" id="{343EBC7E-7BA1-D448-B4A8-A8CA38A3BCD0}"/>
                </a:ext>
              </a:extLst>
            </p:cNvPr>
            <p:cNvCxnSpPr/>
            <p:nvPr>
              <p:custDataLst>
                <p:tags r:id="rId38"/>
              </p:custDataLst>
            </p:nvPr>
          </p:nvCxnSpPr>
          <p:spPr>
            <a:xfrm>
              <a:off x="5219900" y="1630433"/>
              <a:ext cx="0" cy="838200"/>
            </a:xfrm>
            <a:prstGeom prst="line">
              <a:avLst/>
            </a:prstGeom>
            <a:ln w="12700" cap="flat" cmpd="sng" algn="ctr">
              <a:solidFill>
                <a:srgbClr val="CCCCCC">
                  <a:alpha val="100000"/>
                </a:srgbClr>
              </a:solidFill>
              <a:prstDash val="solid"/>
              <a:headEnd type="none" w="med" len="med"/>
              <a:tailEnd type="none" w="med" len="med"/>
            </a:ln>
          </p:spPr>
        </p:cxnSp>
        <p:cxnSp>
          <p:nvCxnSpPr>
            <p:cNvPr id="59" name="OTLSHAPE_T_8478550e4c8645f8ae7ed6663b90ca3a_LeftVerticalConnector2">
              <a:extLst>
                <a:ext uri="{FF2B5EF4-FFF2-40B4-BE49-F238E27FC236}">
                  <a16:creationId xmlns:a16="http://schemas.microsoft.com/office/drawing/2014/main" id="{975BF7B0-C1E9-694F-AD00-1C017FF81C5E}"/>
                </a:ext>
              </a:extLst>
            </p:cNvPr>
            <p:cNvCxnSpPr/>
            <p:nvPr>
              <p:custDataLst>
                <p:tags r:id="rId39"/>
              </p:custDataLst>
            </p:nvPr>
          </p:nvCxnSpPr>
          <p:spPr>
            <a:xfrm>
              <a:off x="5219900" y="2608333"/>
              <a:ext cx="0" cy="2679700"/>
            </a:xfrm>
            <a:prstGeom prst="line">
              <a:avLst/>
            </a:prstGeom>
            <a:ln w="12700" cap="flat" cmpd="sng" algn="ctr">
              <a:solidFill>
                <a:srgbClr val="CCCCCC">
                  <a:alpha val="100000"/>
                </a:srgbClr>
              </a:solidFill>
              <a:prstDash val="solid"/>
              <a:headEnd type="none" w="med" len="med"/>
              <a:tailEnd type="none" w="med" len="med"/>
            </a:ln>
          </p:spPr>
        </p:cxnSp>
        <p:cxnSp>
          <p:nvCxnSpPr>
            <p:cNvPr id="60" name="OTLSHAPE_T_3733390f253d44d9b2cdd8f0f964adad_LeftVerticalConnector1">
              <a:extLst>
                <a:ext uri="{FF2B5EF4-FFF2-40B4-BE49-F238E27FC236}">
                  <a16:creationId xmlns:a16="http://schemas.microsoft.com/office/drawing/2014/main" id="{64ED1141-DF38-F64D-87C1-A15A7137C7B0}"/>
                </a:ext>
              </a:extLst>
            </p:cNvPr>
            <p:cNvCxnSpPr/>
            <p:nvPr>
              <p:custDataLst>
                <p:tags r:id="rId40"/>
              </p:custDataLst>
            </p:nvPr>
          </p:nvCxnSpPr>
          <p:spPr>
            <a:xfrm>
              <a:off x="6845500" y="1630433"/>
              <a:ext cx="0" cy="838200"/>
            </a:xfrm>
            <a:prstGeom prst="line">
              <a:avLst/>
            </a:prstGeom>
            <a:ln w="12700" cap="flat" cmpd="sng" algn="ctr">
              <a:solidFill>
                <a:srgbClr val="CCCCCC">
                  <a:alpha val="100000"/>
                </a:srgbClr>
              </a:solidFill>
              <a:prstDash val="solid"/>
              <a:headEnd type="none" w="med" len="med"/>
              <a:tailEnd type="none" w="med" len="med"/>
            </a:ln>
          </p:spPr>
        </p:cxnSp>
        <p:cxnSp>
          <p:nvCxnSpPr>
            <p:cNvPr id="61" name="OTLSHAPE_T_3733390f253d44d9b2cdd8f0f964adad_LeftVerticalConnector2">
              <a:extLst>
                <a:ext uri="{FF2B5EF4-FFF2-40B4-BE49-F238E27FC236}">
                  <a16:creationId xmlns:a16="http://schemas.microsoft.com/office/drawing/2014/main" id="{615006B8-9B69-214E-9DE9-AB6AD9548105}"/>
                </a:ext>
              </a:extLst>
            </p:cNvPr>
            <p:cNvCxnSpPr/>
            <p:nvPr>
              <p:custDataLst>
                <p:tags r:id="rId41"/>
              </p:custDataLst>
            </p:nvPr>
          </p:nvCxnSpPr>
          <p:spPr>
            <a:xfrm>
              <a:off x="6845500" y="2608333"/>
              <a:ext cx="0" cy="3263900"/>
            </a:xfrm>
            <a:prstGeom prst="line">
              <a:avLst/>
            </a:prstGeom>
            <a:ln w="12700" cap="flat" cmpd="sng" algn="ctr">
              <a:solidFill>
                <a:srgbClr val="CCCCCC">
                  <a:alpha val="100000"/>
                </a:srgbClr>
              </a:solidFill>
              <a:prstDash val="solid"/>
              <a:headEnd type="none" w="med" len="med"/>
              <a:tailEnd type="none" w="med" len="med"/>
            </a:ln>
          </p:spPr>
        </p:cxnSp>
        <p:cxnSp>
          <p:nvCxnSpPr>
            <p:cNvPr id="62" name="OTLSHAPE_T_3733390f253d44d9b2cdd8f0f964adad_RightVerticalConnector1">
              <a:extLst>
                <a:ext uri="{FF2B5EF4-FFF2-40B4-BE49-F238E27FC236}">
                  <a16:creationId xmlns:a16="http://schemas.microsoft.com/office/drawing/2014/main" id="{0F33399D-54C4-FD47-8501-CF36A9C3B1F0}"/>
                </a:ext>
              </a:extLst>
            </p:cNvPr>
            <p:cNvCxnSpPr/>
            <p:nvPr>
              <p:custDataLst>
                <p:tags r:id="rId42"/>
              </p:custDataLst>
            </p:nvPr>
          </p:nvCxnSpPr>
          <p:spPr>
            <a:xfrm>
              <a:off x="7251900" y="1630433"/>
              <a:ext cx="0" cy="838200"/>
            </a:xfrm>
            <a:prstGeom prst="line">
              <a:avLst/>
            </a:prstGeom>
            <a:ln w="12700" cap="flat" cmpd="sng" algn="ctr">
              <a:solidFill>
                <a:srgbClr val="CCCCCC">
                  <a:alpha val="100000"/>
                </a:srgbClr>
              </a:solidFill>
              <a:prstDash val="solid"/>
              <a:headEnd type="none" w="med" len="med"/>
              <a:tailEnd type="none" w="med" len="med"/>
            </a:ln>
          </p:spPr>
        </p:cxnSp>
        <p:cxnSp>
          <p:nvCxnSpPr>
            <p:cNvPr id="63" name="OTLSHAPE_T_3733390f253d44d9b2cdd8f0f964adad_RightVerticalConnector2">
              <a:extLst>
                <a:ext uri="{FF2B5EF4-FFF2-40B4-BE49-F238E27FC236}">
                  <a16:creationId xmlns:a16="http://schemas.microsoft.com/office/drawing/2014/main" id="{94B69F6B-26C7-F842-A266-AFF2479A7CB8}"/>
                </a:ext>
              </a:extLst>
            </p:cNvPr>
            <p:cNvCxnSpPr/>
            <p:nvPr>
              <p:custDataLst>
                <p:tags r:id="rId43"/>
              </p:custDataLst>
            </p:nvPr>
          </p:nvCxnSpPr>
          <p:spPr>
            <a:xfrm>
              <a:off x="7251900" y="2608333"/>
              <a:ext cx="0" cy="2616200"/>
            </a:xfrm>
            <a:prstGeom prst="line">
              <a:avLst/>
            </a:prstGeom>
            <a:ln w="12700" cap="flat" cmpd="sng" algn="ctr">
              <a:solidFill>
                <a:srgbClr val="CCCCCC">
                  <a:alpha val="100000"/>
                </a:srgbClr>
              </a:solidFill>
              <a:prstDash val="solid"/>
              <a:headEnd type="none" w="med" len="med"/>
              <a:tailEnd type="none" w="med" len="med"/>
            </a:ln>
          </p:spPr>
        </p:cxnSp>
        <p:cxnSp>
          <p:nvCxnSpPr>
            <p:cNvPr id="64" name="OTLSHAPE_T_3733390f253d44d9b2cdd8f0f964adad_RightVerticalConnector3">
              <a:extLst>
                <a:ext uri="{FF2B5EF4-FFF2-40B4-BE49-F238E27FC236}">
                  <a16:creationId xmlns:a16="http://schemas.microsoft.com/office/drawing/2014/main" id="{EF8A5F2D-2D46-B243-9EF8-EEF0DEFCA32A}"/>
                </a:ext>
              </a:extLst>
            </p:cNvPr>
            <p:cNvCxnSpPr/>
            <p:nvPr>
              <p:custDataLst>
                <p:tags r:id="rId44"/>
              </p:custDataLst>
            </p:nvPr>
          </p:nvCxnSpPr>
          <p:spPr>
            <a:xfrm>
              <a:off x="7251900" y="5351533"/>
              <a:ext cx="0" cy="520700"/>
            </a:xfrm>
            <a:prstGeom prst="line">
              <a:avLst/>
            </a:prstGeom>
            <a:ln w="12700" cap="flat" cmpd="sng" algn="ctr">
              <a:solidFill>
                <a:srgbClr val="CCCCCC">
                  <a:alpha val="100000"/>
                </a:srgbClr>
              </a:solidFill>
              <a:prstDash val="solid"/>
              <a:headEnd type="none" w="med" len="med"/>
              <a:tailEnd type="none" w="med" len="med"/>
            </a:ln>
          </p:spPr>
        </p:cxnSp>
        <p:sp>
          <p:nvSpPr>
            <p:cNvPr id="65" name="OTLSHAPE_M_3f037f49b6584ae591186f5c812ef7e3_Shape">
              <a:extLst>
                <a:ext uri="{FF2B5EF4-FFF2-40B4-BE49-F238E27FC236}">
                  <a16:creationId xmlns:a16="http://schemas.microsoft.com/office/drawing/2014/main" id="{7D7C9D48-82C9-7641-A042-270D7E7A4C81}"/>
                </a:ext>
              </a:extLst>
            </p:cNvPr>
            <p:cNvSpPr/>
            <p:nvPr>
              <p:custDataLst>
                <p:tags r:id="rId45"/>
              </p:custDataLst>
            </p:nvPr>
          </p:nvSpPr>
          <p:spPr>
            <a:xfrm rot="-5400000">
              <a:off x="7366200" y="1884433"/>
              <a:ext cx="165100" cy="165100"/>
            </a:xfrm>
            <a:prstGeom prst="flowChartMerge">
              <a:avLst/>
            </a:prstGeom>
            <a:solidFill>
              <a:srgbClr val="FF0000">
                <a:alpha val="100000"/>
              </a:srgbClr>
            </a:solidFill>
          </p:spPr>
        </p:sp>
        <p:sp>
          <p:nvSpPr>
            <p:cNvPr id="66" name="OTLSHAPE_M_3f037f49b6584ae591186f5c812ef7e3_Title">
              <a:extLst>
                <a:ext uri="{FF2B5EF4-FFF2-40B4-BE49-F238E27FC236}">
                  <a16:creationId xmlns:a16="http://schemas.microsoft.com/office/drawing/2014/main" id="{8D3805E2-DDB0-014F-BCD4-69E28B8EDEF0}"/>
                </a:ext>
              </a:extLst>
            </p:cNvPr>
            <p:cNvSpPr/>
            <p:nvPr>
              <p:custDataLst>
                <p:tags r:id="rId46"/>
              </p:custDataLst>
            </p:nvPr>
          </p:nvSpPr>
          <p:spPr>
            <a:xfrm>
              <a:off x="7569400" y="1973333"/>
              <a:ext cx="1092200" cy="152400"/>
            </a:xfrm>
            <a:prstGeom prst="rect">
              <a:avLst/>
            </a:prstGeom>
            <a:noFill/>
          </p:spPr>
          <p:txBody>
            <a:bodyPr vert="horz" wrap="square" lIns="0" tIns="0" rIns="0" bIns="0" rtlCol="0" anchor="ctr" anchorCtr="0">
              <a:spAutoFit/>
            </a:bodyPr>
            <a:lstStyle/>
            <a:p>
              <a:pPr algn="l"/>
              <a:r>
                <a:rPr lang="en-US" sz="1000" b="1" i="0" u="none">
                  <a:solidFill>
                    <a:srgbClr val="000000">
                      <a:alpha val="100000"/>
                    </a:srgbClr>
                  </a:solidFill>
                  <a:latin typeface="Arial" panose="02040604050505020304" pitchFamily="18" charset="0"/>
                </a:rPr>
                <a:t>Idea presentation</a:t>
              </a:r>
            </a:p>
          </p:txBody>
        </p:sp>
        <p:sp>
          <p:nvSpPr>
            <p:cNvPr id="67" name="OTLSHAPE_M_3f037f49b6584ae591186f5c812ef7e3_Date">
              <a:extLst>
                <a:ext uri="{FF2B5EF4-FFF2-40B4-BE49-F238E27FC236}">
                  <a16:creationId xmlns:a16="http://schemas.microsoft.com/office/drawing/2014/main" id="{10484081-5164-374E-816E-6AE31BFC72A4}"/>
                </a:ext>
              </a:extLst>
            </p:cNvPr>
            <p:cNvSpPr/>
            <p:nvPr>
              <p:custDataLst>
                <p:tags r:id="rId47"/>
              </p:custDataLst>
            </p:nvPr>
          </p:nvSpPr>
          <p:spPr>
            <a:xfrm>
              <a:off x="7569400" y="1820933"/>
              <a:ext cx="368300" cy="127000"/>
            </a:xfrm>
            <a:prstGeom prst="rect">
              <a:avLst/>
            </a:prstGeom>
            <a:noFill/>
          </p:spPr>
          <p:txBody>
            <a:bodyPr vert="horz" wrap="square" lIns="0" tIns="0" rIns="0" bIns="0" rtlCol="0" anchor="ctr" anchorCtr="0">
              <a:spAutoFit/>
            </a:bodyPr>
            <a:lstStyle/>
            <a:p>
              <a:pPr algn="l"/>
              <a:r>
                <a:rPr lang="en-US" sz="900" b="0" i="0" u="none">
                  <a:solidFill>
                    <a:srgbClr val="09213B">
                      <a:alpha val="100000"/>
                    </a:srgbClr>
                  </a:solidFill>
                  <a:latin typeface="Arial" panose="02040604050505020304" pitchFamily="18" charset="0"/>
                </a:rPr>
                <a:t>1 Oct</a:t>
              </a:r>
            </a:p>
          </p:txBody>
        </p:sp>
        <p:sp>
          <p:nvSpPr>
            <p:cNvPr id="68" name="OTLSHAPE_T_a64611e1ed1a44a7ad39f6dc20462698_Shape">
              <a:extLst>
                <a:ext uri="{FF2B5EF4-FFF2-40B4-BE49-F238E27FC236}">
                  <a16:creationId xmlns:a16="http://schemas.microsoft.com/office/drawing/2014/main" id="{4AAEFE92-806C-9444-923F-5157DF6AB094}"/>
                </a:ext>
              </a:extLst>
            </p:cNvPr>
            <p:cNvSpPr/>
            <p:nvPr>
              <p:custDataLst>
                <p:tags r:id="rId48"/>
              </p:custDataLst>
            </p:nvPr>
          </p:nvSpPr>
          <p:spPr>
            <a:xfrm>
              <a:off x="1790900" y="2468633"/>
              <a:ext cx="9791700" cy="139700"/>
            </a:xfrm>
            <a:prstGeom prst="roundRect">
              <a:avLst/>
            </a:prstGeom>
            <a:solidFill>
              <a:srgbClr val="ED7D31">
                <a:alpha val="100000"/>
              </a:srgbClr>
            </a:solidFill>
          </p:spPr>
        </p:sp>
        <p:sp>
          <p:nvSpPr>
            <p:cNvPr id="69" name="OTLSHAPE_T_a64611e1ed1a44a7ad39f6dc20462698_StartDate">
              <a:extLst>
                <a:ext uri="{FF2B5EF4-FFF2-40B4-BE49-F238E27FC236}">
                  <a16:creationId xmlns:a16="http://schemas.microsoft.com/office/drawing/2014/main" id="{B604CAF6-FBA4-A24A-AF74-6456E642BFD8}"/>
                </a:ext>
              </a:extLst>
            </p:cNvPr>
            <p:cNvSpPr/>
            <p:nvPr>
              <p:custDataLst>
                <p:tags r:id="rId49"/>
              </p:custDataLst>
            </p:nvPr>
          </p:nvSpPr>
          <p:spPr>
            <a:xfrm>
              <a:off x="1371800" y="2481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26 Jul</a:t>
              </a:r>
            </a:p>
          </p:txBody>
        </p:sp>
        <p:sp>
          <p:nvSpPr>
            <p:cNvPr id="70" name="OTLSHAPE_T_a64611e1ed1a44a7ad39f6dc20462698_Duration">
              <a:extLst>
                <a:ext uri="{FF2B5EF4-FFF2-40B4-BE49-F238E27FC236}">
                  <a16:creationId xmlns:a16="http://schemas.microsoft.com/office/drawing/2014/main" id="{F20822DB-EBA0-4A4E-8A6B-3D526AAEED96}"/>
                </a:ext>
              </a:extLst>
            </p:cNvPr>
            <p:cNvSpPr/>
            <p:nvPr>
              <p:custDataLst>
                <p:tags r:id="rId50"/>
              </p:custDataLst>
            </p:nvPr>
          </p:nvSpPr>
          <p:spPr>
            <a:xfrm>
              <a:off x="1790900" y="2341633"/>
              <a:ext cx="53086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86 days</a:t>
              </a:r>
            </a:p>
          </p:txBody>
        </p:sp>
        <p:sp>
          <p:nvSpPr>
            <p:cNvPr id="71" name="OTLSHAPE_T_a64611e1ed1a44a7ad39f6dc20462698_EndDate">
              <a:extLst>
                <a:ext uri="{FF2B5EF4-FFF2-40B4-BE49-F238E27FC236}">
                  <a16:creationId xmlns:a16="http://schemas.microsoft.com/office/drawing/2014/main" id="{4694DE13-789A-EE4E-9120-1A6271175FFC}"/>
                </a:ext>
              </a:extLst>
            </p:cNvPr>
            <p:cNvSpPr/>
            <p:nvPr>
              <p:custDataLst>
                <p:tags r:id="rId51"/>
              </p:custDataLst>
            </p:nvPr>
          </p:nvSpPr>
          <p:spPr>
            <a:xfrm>
              <a:off x="11633400" y="2481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22 Nov</a:t>
              </a:r>
            </a:p>
          </p:txBody>
        </p:sp>
        <p:sp>
          <p:nvSpPr>
            <p:cNvPr id="72" name="OTLSHAPE_T_a64611e1ed1a44a7ad39f6dc20462698_Title">
              <a:extLst>
                <a:ext uri="{FF2B5EF4-FFF2-40B4-BE49-F238E27FC236}">
                  <a16:creationId xmlns:a16="http://schemas.microsoft.com/office/drawing/2014/main" id="{91EA71EC-84E0-D84A-B4F9-20B6A77D6D7B}"/>
                </a:ext>
              </a:extLst>
            </p:cNvPr>
            <p:cNvSpPr/>
            <p:nvPr>
              <p:custDataLst>
                <p:tags r:id="rId52"/>
              </p:custDataLst>
            </p:nvPr>
          </p:nvSpPr>
          <p:spPr>
            <a:xfrm>
              <a:off x="432000" y="2467889"/>
              <a:ext cx="1701800" cy="153888"/>
            </a:xfrm>
            <a:prstGeom prst="rect">
              <a:avLst/>
            </a:prstGeom>
            <a:noFill/>
          </p:spPr>
          <p:txBody>
            <a:bodyPr vert="horz" wrap="square" lIns="0" tIns="0" rIns="0" bIns="0" rtlCol="0" anchor="ctr" anchorCtr="0">
              <a:spAutoFit/>
            </a:bodyPr>
            <a:lstStyle/>
            <a:p>
              <a:pPr algn="l"/>
              <a:r>
                <a:rPr lang="en-US" sz="1000" b="1" i="0" u="none" dirty="0">
                  <a:solidFill>
                    <a:srgbClr val="3A3838">
                      <a:alpha val="100000"/>
                    </a:srgbClr>
                  </a:solidFill>
                  <a:latin typeface="Arial" panose="02040604050505020304" pitchFamily="18" charset="0"/>
                </a:rPr>
                <a:t>Project</a:t>
              </a:r>
            </a:p>
          </p:txBody>
        </p:sp>
        <p:sp>
          <p:nvSpPr>
            <p:cNvPr id="73" name="OTLSHAPE_T_dd3d14bcda7447b3831b6f6c9bca877c_Shape">
              <a:extLst>
                <a:ext uri="{FF2B5EF4-FFF2-40B4-BE49-F238E27FC236}">
                  <a16:creationId xmlns:a16="http://schemas.microsoft.com/office/drawing/2014/main" id="{B024F6E4-70F1-2E47-90CF-8423726D34D9}"/>
                </a:ext>
              </a:extLst>
            </p:cNvPr>
            <p:cNvSpPr/>
            <p:nvPr>
              <p:custDataLst>
                <p:tags r:id="rId53"/>
              </p:custDataLst>
            </p:nvPr>
          </p:nvSpPr>
          <p:spPr>
            <a:xfrm>
              <a:off x="3429200" y="2786133"/>
              <a:ext cx="571500" cy="279400"/>
            </a:xfrm>
            <a:prstGeom prst="homePlate">
              <a:avLst/>
            </a:prstGeom>
            <a:solidFill>
              <a:srgbClr val="F8CAAC">
                <a:alpha val="100000"/>
              </a:srgbClr>
            </a:solidFill>
          </p:spPr>
        </p:sp>
        <p:sp>
          <p:nvSpPr>
            <p:cNvPr id="74" name="OTLSHAPE_T_dd3d14bcda7447b3831b6f6c9bca877c_StartDate">
              <a:extLst>
                <a:ext uri="{FF2B5EF4-FFF2-40B4-BE49-F238E27FC236}">
                  <a16:creationId xmlns:a16="http://schemas.microsoft.com/office/drawing/2014/main" id="{8296A4DE-54D0-6640-8E4F-2B0F6BA9F36D}"/>
                </a:ext>
              </a:extLst>
            </p:cNvPr>
            <p:cNvSpPr/>
            <p:nvPr>
              <p:custDataLst>
                <p:tags r:id="rId54"/>
              </p:custDataLst>
            </p:nvPr>
          </p:nvSpPr>
          <p:spPr>
            <a:xfrm>
              <a:off x="3010100" y="2862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15 Aug</a:t>
              </a:r>
            </a:p>
          </p:txBody>
        </p:sp>
        <p:sp>
          <p:nvSpPr>
            <p:cNvPr id="75" name="OTLSHAPE_T_dd3d14bcda7447b3831b6f6c9bca877c_Duration">
              <a:extLst>
                <a:ext uri="{FF2B5EF4-FFF2-40B4-BE49-F238E27FC236}">
                  <a16:creationId xmlns:a16="http://schemas.microsoft.com/office/drawing/2014/main" id="{4BA32CB3-FA6D-5245-A47E-A02FEAF8D9D4}"/>
                </a:ext>
              </a:extLst>
            </p:cNvPr>
            <p:cNvSpPr/>
            <p:nvPr>
              <p:custDataLst>
                <p:tags r:id="rId55"/>
              </p:custDataLst>
            </p:nvPr>
          </p:nvSpPr>
          <p:spPr>
            <a:xfrm>
              <a:off x="3429200" y="2659133"/>
              <a:ext cx="40513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5 days</a:t>
              </a:r>
            </a:p>
          </p:txBody>
        </p:sp>
        <p:sp>
          <p:nvSpPr>
            <p:cNvPr id="76" name="OTLSHAPE_T_dd3d14bcda7447b3831b6f6c9bca877c_EndDate">
              <a:extLst>
                <a:ext uri="{FF2B5EF4-FFF2-40B4-BE49-F238E27FC236}">
                  <a16:creationId xmlns:a16="http://schemas.microsoft.com/office/drawing/2014/main" id="{A8149F5F-F7BE-CC48-8C7B-D11CDBC5C2D7}"/>
                </a:ext>
              </a:extLst>
            </p:cNvPr>
            <p:cNvSpPr/>
            <p:nvPr>
              <p:custDataLst>
                <p:tags r:id="rId56"/>
              </p:custDataLst>
            </p:nvPr>
          </p:nvSpPr>
          <p:spPr>
            <a:xfrm>
              <a:off x="4051500" y="2862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21 Aug</a:t>
              </a:r>
            </a:p>
          </p:txBody>
        </p:sp>
        <p:sp>
          <p:nvSpPr>
            <p:cNvPr id="77" name="OTLSHAPE_T_dd3d14bcda7447b3831b6f6c9bca877c_TextPercentage">
              <a:extLst>
                <a:ext uri="{FF2B5EF4-FFF2-40B4-BE49-F238E27FC236}">
                  <a16:creationId xmlns:a16="http://schemas.microsoft.com/office/drawing/2014/main" id="{57CC044B-7C59-B24A-BE52-E93ADDB6FB0F}"/>
                </a:ext>
              </a:extLst>
            </p:cNvPr>
            <p:cNvSpPr/>
            <p:nvPr>
              <p:custDataLst>
                <p:tags r:id="rId57"/>
              </p:custDataLst>
            </p:nvPr>
          </p:nvSpPr>
          <p:spPr>
            <a:xfrm>
              <a:off x="3429200" y="3065533"/>
              <a:ext cx="265430" cy="127000"/>
            </a:xfrm>
            <a:prstGeom prst="rect">
              <a:avLst/>
            </a:prstGeom>
            <a:noFill/>
          </p:spPr>
          <p:txBody>
            <a:bodyPr vert="horz" wrap="square" lIns="36576"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78" name="OTLSHAPE_T_dd3d14bcda7447b3831b6f6c9bca877c_Title">
              <a:extLst>
                <a:ext uri="{FF2B5EF4-FFF2-40B4-BE49-F238E27FC236}">
                  <a16:creationId xmlns:a16="http://schemas.microsoft.com/office/drawing/2014/main" id="{81BF9D58-09A5-DE40-90FC-17E64CDA6E47}"/>
                </a:ext>
              </a:extLst>
            </p:cNvPr>
            <p:cNvSpPr/>
            <p:nvPr>
              <p:custDataLst>
                <p:tags r:id="rId58"/>
              </p:custDataLst>
            </p:nvPr>
          </p:nvSpPr>
          <p:spPr>
            <a:xfrm>
              <a:off x="432000" y="2849633"/>
              <a:ext cx="1701800" cy="152400"/>
            </a:xfrm>
            <a:prstGeom prst="rect">
              <a:avLst/>
            </a:prstGeom>
            <a:noFill/>
          </p:spPr>
          <p:txBody>
            <a:bodyPr vert="horz" wrap="square" lIns="0" tIns="0" rIns="0" bIns="0" rtlCol="0" anchor="ctr" anchorCtr="0">
              <a:spAutoFit/>
            </a:bodyPr>
            <a:lstStyle/>
            <a:p>
              <a:pPr algn="l"/>
              <a:r>
                <a:rPr lang="en-US" sz="1000" b="1" i="0" u="none">
                  <a:solidFill>
                    <a:srgbClr val="3A3838">
                      <a:alpha val="100000"/>
                    </a:srgbClr>
                  </a:solidFill>
                  <a:latin typeface="Arial" panose="02040604050505020304" pitchFamily="18" charset="0"/>
                </a:rPr>
                <a:t>Bias identification - basics</a:t>
              </a:r>
            </a:p>
          </p:txBody>
        </p:sp>
        <p:sp>
          <p:nvSpPr>
            <p:cNvPr id="79" name="OTLSHAPE_T_b43edca5dccb49aca0f8f1b839b87361_Shape">
              <a:extLst>
                <a:ext uri="{FF2B5EF4-FFF2-40B4-BE49-F238E27FC236}">
                  <a16:creationId xmlns:a16="http://schemas.microsoft.com/office/drawing/2014/main" id="{8C9F7718-DD9F-664E-871E-B03506132D79}"/>
                </a:ext>
              </a:extLst>
            </p:cNvPr>
            <p:cNvSpPr/>
            <p:nvPr>
              <p:custDataLst>
                <p:tags r:id="rId59"/>
              </p:custDataLst>
            </p:nvPr>
          </p:nvSpPr>
          <p:spPr>
            <a:xfrm>
              <a:off x="3429200" y="3370333"/>
              <a:ext cx="330200" cy="139700"/>
            </a:xfrm>
            <a:prstGeom prst="chevron">
              <a:avLst/>
            </a:prstGeom>
            <a:solidFill>
              <a:srgbClr val="3A3838">
                <a:alpha val="100000"/>
              </a:srgbClr>
            </a:solidFill>
          </p:spPr>
        </p:sp>
        <p:sp>
          <p:nvSpPr>
            <p:cNvPr id="80" name="OTLSHAPE_T_b43edca5dccb49aca0f8f1b839b87361_StartDate">
              <a:extLst>
                <a:ext uri="{FF2B5EF4-FFF2-40B4-BE49-F238E27FC236}">
                  <a16:creationId xmlns:a16="http://schemas.microsoft.com/office/drawing/2014/main" id="{E088DE13-AB83-7047-9196-9C3A5913CFAB}"/>
                </a:ext>
              </a:extLst>
            </p:cNvPr>
            <p:cNvSpPr/>
            <p:nvPr>
              <p:custDataLst>
                <p:tags r:id="rId60"/>
              </p:custDataLst>
            </p:nvPr>
          </p:nvSpPr>
          <p:spPr>
            <a:xfrm>
              <a:off x="3010100" y="3370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15 Aug</a:t>
              </a:r>
            </a:p>
          </p:txBody>
        </p:sp>
        <p:sp>
          <p:nvSpPr>
            <p:cNvPr id="81" name="OTLSHAPE_T_b43edca5dccb49aca0f8f1b839b87361_Duration">
              <a:extLst>
                <a:ext uri="{FF2B5EF4-FFF2-40B4-BE49-F238E27FC236}">
                  <a16:creationId xmlns:a16="http://schemas.microsoft.com/office/drawing/2014/main" id="{8304757A-83E7-8440-B711-F3EBFA96061D}"/>
                </a:ext>
              </a:extLst>
            </p:cNvPr>
            <p:cNvSpPr/>
            <p:nvPr>
              <p:custDataLst>
                <p:tags r:id="rId61"/>
              </p:custDataLst>
            </p:nvPr>
          </p:nvSpPr>
          <p:spPr>
            <a:xfrm>
              <a:off x="3429200" y="3230633"/>
              <a:ext cx="40513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2 days</a:t>
              </a:r>
            </a:p>
          </p:txBody>
        </p:sp>
        <p:sp>
          <p:nvSpPr>
            <p:cNvPr id="82" name="OTLSHAPE_T_b43edca5dccb49aca0f8f1b839b87361_EndDate">
              <a:extLst>
                <a:ext uri="{FF2B5EF4-FFF2-40B4-BE49-F238E27FC236}">
                  <a16:creationId xmlns:a16="http://schemas.microsoft.com/office/drawing/2014/main" id="{D01CA5A7-7401-CA4F-9A1A-6DA99B07662B}"/>
                </a:ext>
              </a:extLst>
            </p:cNvPr>
            <p:cNvSpPr/>
            <p:nvPr>
              <p:custDataLst>
                <p:tags r:id="rId62"/>
              </p:custDataLst>
            </p:nvPr>
          </p:nvSpPr>
          <p:spPr>
            <a:xfrm>
              <a:off x="3797500" y="3370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18 Aug</a:t>
              </a:r>
            </a:p>
          </p:txBody>
        </p:sp>
        <p:sp>
          <p:nvSpPr>
            <p:cNvPr id="83" name="OTLSHAPE_T_b43edca5dccb49aca0f8f1b839b87361_Title">
              <a:extLst>
                <a:ext uri="{FF2B5EF4-FFF2-40B4-BE49-F238E27FC236}">
                  <a16:creationId xmlns:a16="http://schemas.microsoft.com/office/drawing/2014/main" id="{F41729A0-5E36-A244-B796-2CC9A8003C91}"/>
                </a:ext>
              </a:extLst>
            </p:cNvPr>
            <p:cNvSpPr/>
            <p:nvPr>
              <p:custDataLst>
                <p:tags r:id="rId63"/>
              </p:custDataLst>
            </p:nvPr>
          </p:nvSpPr>
          <p:spPr>
            <a:xfrm>
              <a:off x="432000" y="3357633"/>
              <a:ext cx="1828800" cy="152400"/>
            </a:xfrm>
            <a:prstGeom prst="rect">
              <a:avLst/>
            </a:prstGeom>
            <a:noFill/>
          </p:spPr>
          <p:txBody>
            <a:bodyPr vert="horz" wrap="square" lIns="0" tIns="0" rIns="0" bIns="0" rtlCol="0" anchor="ctr" anchorCtr="0">
              <a:spAutoFit/>
            </a:bodyPr>
            <a:lstStyle/>
            <a:p>
              <a:pPr algn="l"/>
              <a:r>
                <a:rPr lang="en-US" sz="1000" b="1" i="0" u="none">
                  <a:solidFill>
                    <a:srgbClr val="3A3838">
                      <a:alpha val="100000"/>
                    </a:srgbClr>
                  </a:solidFill>
                  <a:latin typeface="Arial" panose="02040604050505020304" pitchFamily="18" charset="0"/>
                </a:rPr>
                <a:t>What is bias in classification</a:t>
              </a:r>
            </a:p>
          </p:txBody>
        </p:sp>
        <p:sp>
          <p:nvSpPr>
            <p:cNvPr id="84" name="OTLSHAPE_T_9bba27c62721454b9a063d780864506d_Shape">
              <a:extLst>
                <a:ext uri="{FF2B5EF4-FFF2-40B4-BE49-F238E27FC236}">
                  <a16:creationId xmlns:a16="http://schemas.microsoft.com/office/drawing/2014/main" id="{F63DF700-4446-F84E-A1EA-F1BFEFFF98F1}"/>
                </a:ext>
              </a:extLst>
            </p:cNvPr>
            <p:cNvSpPr/>
            <p:nvPr>
              <p:custDataLst>
                <p:tags r:id="rId64"/>
              </p:custDataLst>
            </p:nvPr>
          </p:nvSpPr>
          <p:spPr>
            <a:xfrm>
              <a:off x="3746700" y="3675133"/>
              <a:ext cx="241300" cy="139700"/>
            </a:xfrm>
            <a:prstGeom prst="chevron">
              <a:avLst/>
            </a:prstGeom>
            <a:solidFill>
              <a:srgbClr val="3A3838">
                <a:alpha val="100000"/>
              </a:srgbClr>
            </a:solidFill>
          </p:spPr>
        </p:sp>
        <p:sp>
          <p:nvSpPr>
            <p:cNvPr id="85" name="OTLSHAPE_T_9bba27c62721454b9a063d780864506d_StartDate">
              <a:extLst>
                <a:ext uri="{FF2B5EF4-FFF2-40B4-BE49-F238E27FC236}">
                  <a16:creationId xmlns:a16="http://schemas.microsoft.com/office/drawing/2014/main" id="{AA828E68-814D-0B45-9478-789C4C1AF5FF}"/>
                </a:ext>
              </a:extLst>
            </p:cNvPr>
            <p:cNvSpPr/>
            <p:nvPr>
              <p:custDataLst>
                <p:tags r:id="rId65"/>
              </p:custDataLst>
            </p:nvPr>
          </p:nvSpPr>
          <p:spPr>
            <a:xfrm>
              <a:off x="3327600" y="36878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19 Aug</a:t>
              </a:r>
            </a:p>
          </p:txBody>
        </p:sp>
        <p:sp>
          <p:nvSpPr>
            <p:cNvPr id="86" name="OTLSHAPE_T_9bba27c62721454b9a063d780864506d_Duration">
              <a:extLst>
                <a:ext uri="{FF2B5EF4-FFF2-40B4-BE49-F238E27FC236}">
                  <a16:creationId xmlns:a16="http://schemas.microsoft.com/office/drawing/2014/main" id="{907F2F80-BA40-6045-BC58-65D6B41619B8}"/>
                </a:ext>
              </a:extLst>
            </p:cNvPr>
            <p:cNvSpPr/>
            <p:nvPr>
              <p:custDataLst>
                <p:tags r:id="rId66"/>
              </p:custDataLst>
            </p:nvPr>
          </p:nvSpPr>
          <p:spPr>
            <a:xfrm>
              <a:off x="3746700" y="3548133"/>
              <a:ext cx="40513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3 days</a:t>
              </a:r>
            </a:p>
          </p:txBody>
        </p:sp>
        <p:sp>
          <p:nvSpPr>
            <p:cNvPr id="87" name="OTLSHAPE_T_9bba27c62721454b9a063d780864506d_EndDate">
              <a:extLst>
                <a:ext uri="{FF2B5EF4-FFF2-40B4-BE49-F238E27FC236}">
                  <a16:creationId xmlns:a16="http://schemas.microsoft.com/office/drawing/2014/main" id="{5B64D780-0DF6-7449-9E52-E307BC6E1D25}"/>
                </a:ext>
              </a:extLst>
            </p:cNvPr>
            <p:cNvSpPr/>
            <p:nvPr>
              <p:custDataLst>
                <p:tags r:id="rId67"/>
              </p:custDataLst>
            </p:nvPr>
          </p:nvSpPr>
          <p:spPr>
            <a:xfrm>
              <a:off x="4051500" y="36878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21 Aug</a:t>
              </a:r>
            </a:p>
          </p:txBody>
        </p:sp>
        <p:sp>
          <p:nvSpPr>
            <p:cNvPr id="88" name="OTLSHAPE_T_9bba27c62721454b9a063d780864506d_Title">
              <a:extLst>
                <a:ext uri="{FF2B5EF4-FFF2-40B4-BE49-F238E27FC236}">
                  <a16:creationId xmlns:a16="http://schemas.microsoft.com/office/drawing/2014/main" id="{22F2B3C7-6854-2F47-A325-19635CE3E2D8}"/>
                </a:ext>
              </a:extLst>
            </p:cNvPr>
            <p:cNvSpPr/>
            <p:nvPr>
              <p:custDataLst>
                <p:tags r:id="rId68"/>
              </p:custDataLst>
            </p:nvPr>
          </p:nvSpPr>
          <p:spPr>
            <a:xfrm>
              <a:off x="432000" y="3675133"/>
              <a:ext cx="1092200" cy="152400"/>
            </a:xfrm>
            <a:prstGeom prst="rect">
              <a:avLst/>
            </a:prstGeom>
            <a:noFill/>
          </p:spPr>
          <p:txBody>
            <a:bodyPr vert="horz" wrap="square" lIns="0" tIns="0" rIns="0" bIns="0" rtlCol="0" anchor="ctr" anchorCtr="0">
              <a:spAutoFit/>
            </a:bodyPr>
            <a:lstStyle/>
            <a:p>
              <a:pPr algn="l"/>
              <a:r>
                <a:rPr lang="en-US" sz="1000" b="1" i="0" u="none">
                  <a:solidFill>
                    <a:srgbClr val="3A3838">
                      <a:alpha val="100000"/>
                    </a:srgbClr>
                  </a:solidFill>
                  <a:latin typeface="Arial" panose="02040604050505020304" pitchFamily="18" charset="0"/>
                </a:rPr>
                <a:t>What contributes </a:t>
              </a:r>
            </a:p>
          </p:txBody>
        </p:sp>
        <p:sp>
          <p:nvSpPr>
            <p:cNvPr id="89" name="OTLSHAPE_T_9b1c7ec0fc014c729483597c055b39f8_Shape">
              <a:extLst>
                <a:ext uri="{FF2B5EF4-FFF2-40B4-BE49-F238E27FC236}">
                  <a16:creationId xmlns:a16="http://schemas.microsoft.com/office/drawing/2014/main" id="{A56DC4FA-AB52-3940-A817-302F1AB4CA39}"/>
                </a:ext>
              </a:extLst>
            </p:cNvPr>
            <p:cNvSpPr/>
            <p:nvPr>
              <p:custDataLst>
                <p:tags r:id="rId69"/>
              </p:custDataLst>
            </p:nvPr>
          </p:nvSpPr>
          <p:spPr>
            <a:xfrm>
              <a:off x="4000700" y="3992633"/>
              <a:ext cx="647700" cy="279400"/>
            </a:xfrm>
            <a:prstGeom prst="homePlate">
              <a:avLst/>
            </a:prstGeom>
            <a:solidFill>
              <a:srgbClr val="FFD964">
                <a:alpha val="100000"/>
              </a:srgbClr>
            </a:solidFill>
          </p:spPr>
        </p:sp>
        <p:sp>
          <p:nvSpPr>
            <p:cNvPr id="90" name="OTLSHAPE_T_9b1c7ec0fc014c729483597c055b39f8_StartDate">
              <a:extLst>
                <a:ext uri="{FF2B5EF4-FFF2-40B4-BE49-F238E27FC236}">
                  <a16:creationId xmlns:a16="http://schemas.microsoft.com/office/drawing/2014/main" id="{685659BA-4C8E-D843-914F-7FD0712766E3}"/>
                </a:ext>
              </a:extLst>
            </p:cNvPr>
            <p:cNvSpPr/>
            <p:nvPr>
              <p:custDataLst>
                <p:tags r:id="rId70"/>
              </p:custDataLst>
            </p:nvPr>
          </p:nvSpPr>
          <p:spPr>
            <a:xfrm>
              <a:off x="3581600" y="40688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22 Aug</a:t>
              </a:r>
            </a:p>
          </p:txBody>
        </p:sp>
        <p:sp>
          <p:nvSpPr>
            <p:cNvPr id="91" name="OTLSHAPE_T_9b1c7ec0fc014c729483597c055b39f8_Duration">
              <a:extLst>
                <a:ext uri="{FF2B5EF4-FFF2-40B4-BE49-F238E27FC236}">
                  <a16:creationId xmlns:a16="http://schemas.microsoft.com/office/drawing/2014/main" id="{7BA23D3F-512D-DF44-91DA-B07F1E84F4F5}"/>
                </a:ext>
              </a:extLst>
            </p:cNvPr>
            <p:cNvSpPr/>
            <p:nvPr>
              <p:custDataLst>
                <p:tags r:id="rId71"/>
              </p:custDataLst>
            </p:nvPr>
          </p:nvSpPr>
          <p:spPr>
            <a:xfrm>
              <a:off x="4000700" y="3865633"/>
              <a:ext cx="40513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6 days</a:t>
              </a:r>
            </a:p>
          </p:txBody>
        </p:sp>
        <p:sp>
          <p:nvSpPr>
            <p:cNvPr id="92" name="OTLSHAPE_T_9b1c7ec0fc014c729483597c055b39f8_EndDate">
              <a:extLst>
                <a:ext uri="{FF2B5EF4-FFF2-40B4-BE49-F238E27FC236}">
                  <a16:creationId xmlns:a16="http://schemas.microsoft.com/office/drawing/2014/main" id="{4951DDA6-BAFE-CE42-A55A-940170A8FE1C}"/>
                </a:ext>
              </a:extLst>
            </p:cNvPr>
            <p:cNvSpPr/>
            <p:nvPr>
              <p:custDataLst>
                <p:tags r:id="rId72"/>
              </p:custDataLst>
            </p:nvPr>
          </p:nvSpPr>
          <p:spPr>
            <a:xfrm>
              <a:off x="4699200" y="40688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29 Aug</a:t>
              </a:r>
            </a:p>
          </p:txBody>
        </p:sp>
        <p:sp>
          <p:nvSpPr>
            <p:cNvPr id="93" name="OTLSHAPE_T_9b1c7ec0fc014c729483597c055b39f8_TextPercentage">
              <a:extLst>
                <a:ext uri="{FF2B5EF4-FFF2-40B4-BE49-F238E27FC236}">
                  <a16:creationId xmlns:a16="http://schemas.microsoft.com/office/drawing/2014/main" id="{1325B6D7-CE85-C841-B9E7-3C9616E66973}"/>
                </a:ext>
              </a:extLst>
            </p:cNvPr>
            <p:cNvSpPr/>
            <p:nvPr>
              <p:custDataLst>
                <p:tags r:id="rId73"/>
              </p:custDataLst>
            </p:nvPr>
          </p:nvSpPr>
          <p:spPr>
            <a:xfrm>
              <a:off x="4000700" y="4272033"/>
              <a:ext cx="265430" cy="127000"/>
            </a:xfrm>
            <a:prstGeom prst="rect">
              <a:avLst/>
            </a:prstGeom>
            <a:noFill/>
          </p:spPr>
          <p:txBody>
            <a:bodyPr vert="horz" wrap="square" lIns="36576"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94" name="OTLSHAPE_T_9b1c7ec0fc014c729483597c055b39f8_Title">
              <a:extLst>
                <a:ext uri="{FF2B5EF4-FFF2-40B4-BE49-F238E27FC236}">
                  <a16:creationId xmlns:a16="http://schemas.microsoft.com/office/drawing/2014/main" id="{F8A46E38-0632-D449-961F-A6B5CF01CEEB}"/>
                </a:ext>
              </a:extLst>
            </p:cNvPr>
            <p:cNvSpPr/>
            <p:nvPr>
              <p:custDataLst>
                <p:tags r:id="rId74"/>
              </p:custDataLst>
            </p:nvPr>
          </p:nvSpPr>
          <p:spPr>
            <a:xfrm>
              <a:off x="432000" y="4056133"/>
              <a:ext cx="850900" cy="152400"/>
            </a:xfrm>
            <a:prstGeom prst="rect">
              <a:avLst/>
            </a:prstGeom>
            <a:noFill/>
          </p:spPr>
          <p:txBody>
            <a:bodyPr vert="horz" wrap="square" lIns="0" tIns="0" rIns="0" bIns="0" rtlCol="0" anchor="ctr" anchorCtr="0">
              <a:spAutoFit/>
            </a:bodyPr>
            <a:lstStyle/>
            <a:p>
              <a:pPr algn="l"/>
              <a:r>
                <a:rPr lang="en-US" sz="1000" b="1" i="0" u="none">
                  <a:solidFill>
                    <a:srgbClr val="3A3838">
                      <a:alpha val="100000"/>
                    </a:srgbClr>
                  </a:solidFill>
                  <a:latin typeface="Arial" panose="02040604050505020304" pitchFamily="18" charset="0"/>
                </a:rPr>
                <a:t>Proving bias</a:t>
              </a:r>
            </a:p>
          </p:txBody>
        </p:sp>
        <p:sp>
          <p:nvSpPr>
            <p:cNvPr id="95" name="OTLSHAPE_T_c8617862654b4e6b820175946daf9e12_Shape">
              <a:extLst>
                <a:ext uri="{FF2B5EF4-FFF2-40B4-BE49-F238E27FC236}">
                  <a16:creationId xmlns:a16="http://schemas.microsoft.com/office/drawing/2014/main" id="{75A2BDA9-4F27-2A4F-AA9C-92185F3C8527}"/>
                </a:ext>
              </a:extLst>
            </p:cNvPr>
            <p:cNvSpPr/>
            <p:nvPr>
              <p:custDataLst>
                <p:tags r:id="rId75"/>
              </p:custDataLst>
            </p:nvPr>
          </p:nvSpPr>
          <p:spPr>
            <a:xfrm>
              <a:off x="4648400" y="4576833"/>
              <a:ext cx="571500" cy="279400"/>
            </a:xfrm>
            <a:prstGeom prst="homePlate">
              <a:avLst/>
            </a:prstGeom>
            <a:solidFill>
              <a:srgbClr val="9CC3E5">
                <a:alpha val="100000"/>
              </a:srgbClr>
            </a:solidFill>
          </p:spPr>
        </p:sp>
        <p:sp>
          <p:nvSpPr>
            <p:cNvPr id="96" name="OTLSHAPE_T_c8617862654b4e6b820175946daf9e12_StartDate">
              <a:extLst>
                <a:ext uri="{FF2B5EF4-FFF2-40B4-BE49-F238E27FC236}">
                  <a16:creationId xmlns:a16="http://schemas.microsoft.com/office/drawing/2014/main" id="{5A5F7058-EAE1-B949-95E9-D69C24F56C12}"/>
                </a:ext>
              </a:extLst>
            </p:cNvPr>
            <p:cNvSpPr/>
            <p:nvPr>
              <p:custDataLst>
                <p:tags r:id="rId76"/>
              </p:custDataLst>
            </p:nvPr>
          </p:nvSpPr>
          <p:spPr>
            <a:xfrm>
              <a:off x="4229300" y="4640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30 Aug</a:t>
              </a:r>
            </a:p>
          </p:txBody>
        </p:sp>
        <p:sp>
          <p:nvSpPr>
            <p:cNvPr id="97" name="OTLSHAPE_T_c8617862654b4e6b820175946daf9e12_Duration">
              <a:extLst>
                <a:ext uri="{FF2B5EF4-FFF2-40B4-BE49-F238E27FC236}">
                  <a16:creationId xmlns:a16="http://schemas.microsoft.com/office/drawing/2014/main" id="{50082F4A-9DFC-F541-A38C-612CE0CEEC53}"/>
                </a:ext>
              </a:extLst>
            </p:cNvPr>
            <p:cNvSpPr/>
            <p:nvPr>
              <p:custDataLst>
                <p:tags r:id="rId77"/>
              </p:custDataLst>
            </p:nvPr>
          </p:nvSpPr>
          <p:spPr>
            <a:xfrm>
              <a:off x="4648400" y="4437133"/>
              <a:ext cx="40513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5 days</a:t>
              </a:r>
            </a:p>
          </p:txBody>
        </p:sp>
        <p:sp>
          <p:nvSpPr>
            <p:cNvPr id="98" name="OTLSHAPE_T_c8617862654b4e6b820175946daf9e12_EndDate">
              <a:extLst>
                <a:ext uri="{FF2B5EF4-FFF2-40B4-BE49-F238E27FC236}">
                  <a16:creationId xmlns:a16="http://schemas.microsoft.com/office/drawing/2014/main" id="{0E59C46A-3E1E-4D4B-867C-9D089F6EFD0A}"/>
                </a:ext>
              </a:extLst>
            </p:cNvPr>
            <p:cNvSpPr/>
            <p:nvPr>
              <p:custDataLst>
                <p:tags r:id="rId78"/>
              </p:custDataLst>
            </p:nvPr>
          </p:nvSpPr>
          <p:spPr>
            <a:xfrm>
              <a:off x="5270700" y="46403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5 Sep</a:t>
              </a:r>
            </a:p>
          </p:txBody>
        </p:sp>
        <p:sp>
          <p:nvSpPr>
            <p:cNvPr id="99" name="OTLSHAPE_T_c8617862654b4e6b820175946daf9e12_TextPercentage">
              <a:extLst>
                <a:ext uri="{FF2B5EF4-FFF2-40B4-BE49-F238E27FC236}">
                  <a16:creationId xmlns:a16="http://schemas.microsoft.com/office/drawing/2014/main" id="{60B9105E-9EA7-A541-8424-7BD7AB0DAAB3}"/>
                </a:ext>
              </a:extLst>
            </p:cNvPr>
            <p:cNvSpPr/>
            <p:nvPr>
              <p:custDataLst>
                <p:tags r:id="rId79"/>
              </p:custDataLst>
            </p:nvPr>
          </p:nvSpPr>
          <p:spPr>
            <a:xfrm>
              <a:off x="4648400" y="4856233"/>
              <a:ext cx="265430" cy="127000"/>
            </a:xfrm>
            <a:prstGeom prst="rect">
              <a:avLst/>
            </a:prstGeom>
            <a:noFill/>
          </p:spPr>
          <p:txBody>
            <a:bodyPr vert="horz" wrap="square" lIns="36576"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100" name="OTLSHAPE_T_c8617862654b4e6b820175946daf9e12_Title">
              <a:extLst>
                <a:ext uri="{FF2B5EF4-FFF2-40B4-BE49-F238E27FC236}">
                  <a16:creationId xmlns:a16="http://schemas.microsoft.com/office/drawing/2014/main" id="{BBF8B5FF-713C-9A4A-9B48-E516941EF788}"/>
                </a:ext>
              </a:extLst>
            </p:cNvPr>
            <p:cNvSpPr/>
            <p:nvPr>
              <p:custDataLst>
                <p:tags r:id="rId80"/>
              </p:custDataLst>
            </p:nvPr>
          </p:nvSpPr>
          <p:spPr>
            <a:xfrm>
              <a:off x="432000" y="4640333"/>
              <a:ext cx="1955800" cy="152400"/>
            </a:xfrm>
            <a:prstGeom prst="rect">
              <a:avLst/>
            </a:prstGeom>
            <a:noFill/>
          </p:spPr>
          <p:txBody>
            <a:bodyPr vert="horz" wrap="square" lIns="0" tIns="0" rIns="0" bIns="0" rtlCol="0" anchor="ctr" anchorCtr="0">
              <a:spAutoFit/>
            </a:bodyPr>
            <a:lstStyle/>
            <a:p>
              <a:pPr algn="l"/>
              <a:r>
                <a:rPr lang="en-US" sz="1000" b="1" i="0" u="none">
                  <a:solidFill>
                    <a:srgbClr val="3A3838">
                      <a:alpha val="100000"/>
                    </a:srgbClr>
                  </a:solidFill>
                  <a:latin typeface="Arial" panose="02040604050505020304" pitchFamily="18" charset="0"/>
                </a:rPr>
                <a:t>Potential solutions - Discussion</a:t>
              </a:r>
            </a:p>
          </p:txBody>
        </p:sp>
        <p:sp>
          <p:nvSpPr>
            <p:cNvPr id="101" name="OTLSHAPE_T_8478550e4c8645f8ae7ed6663b90ca3a_Shape">
              <a:extLst>
                <a:ext uri="{FF2B5EF4-FFF2-40B4-BE49-F238E27FC236}">
                  <a16:creationId xmlns:a16="http://schemas.microsoft.com/office/drawing/2014/main" id="{9F3B7318-1D3F-5341-8863-6445C158428A}"/>
                </a:ext>
              </a:extLst>
            </p:cNvPr>
            <p:cNvSpPr/>
            <p:nvPr>
              <p:custDataLst>
                <p:tags r:id="rId81"/>
              </p:custDataLst>
            </p:nvPr>
          </p:nvSpPr>
          <p:spPr>
            <a:xfrm>
              <a:off x="5219900" y="5148333"/>
              <a:ext cx="1625600" cy="279400"/>
            </a:xfrm>
            <a:prstGeom prst="homePlate">
              <a:avLst/>
            </a:prstGeom>
            <a:solidFill>
              <a:srgbClr val="9CC3E5">
                <a:alpha val="100000"/>
              </a:srgbClr>
            </a:solidFill>
          </p:spPr>
        </p:sp>
        <p:sp>
          <p:nvSpPr>
            <p:cNvPr id="102" name="OTLSHAPE_T_8478550e4c8645f8ae7ed6663b90ca3a_StartDate">
              <a:extLst>
                <a:ext uri="{FF2B5EF4-FFF2-40B4-BE49-F238E27FC236}">
                  <a16:creationId xmlns:a16="http://schemas.microsoft.com/office/drawing/2014/main" id="{A3A78D98-45A1-844C-981F-8B0D34B9D2DB}"/>
                </a:ext>
              </a:extLst>
            </p:cNvPr>
            <p:cNvSpPr/>
            <p:nvPr>
              <p:custDataLst>
                <p:tags r:id="rId82"/>
              </p:custDataLst>
            </p:nvPr>
          </p:nvSpPr>
          <p:spPr>
            <a:xfrm>
              <a:off x="4800800" y="52245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6 Sep</a:t>
              </a:r>
            </a:p>
          </p:txBody>
        </p:sp>
        <p:sp>
          <p:nvSpPr>
            <p:cNvPr id="103" name="OTLSHAPE_T_8478550e4c8645f8ae7ed6663b90ca3a_Duration">
              <a:extLst>
                <a:ext uri="{FF2B5EF4-FFF2-40B4-BE49-F238E27FC236}">
                  <a16:creationId xmlns:a16="http://schemas.microsoft.com/office/drawing/2014/main" id="{E2E288E6-9770-FB40-8F00-0CBFF0FB1042}"/>
                </a:ext>
              </a:extLst>
            </p:cNvPr>
            <p:cNvSpPr/>
            <p:nvPr>
              <p:custDataLst>
                <p:tags r:id="rId83"/>
              </p:custDataLst>
            </p:nvPr>
          </p:nvSpPr>
          <p:spPr>
            <a:xfrm>
              <a:off x="5219900" y="5021333"/>
              <a:ext cx="53086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14 days</a:t>
              </a:r>
            </a:p>
          </p:txBody>
        </p:sp>
        <p:sp>
          <p:nvSpPr>
            <p:cNvPr id="104" name="OTLSHAPE_T_8478550e4c8645f8ae7ed6663b90ca3a_EndDate">
              <a:extLst>
                <a:ext uri="{FF2B5EF4-FFF2-40B4-BE49-F238E27FC236}">
                  <a16:creationId xmlns:a16="http://schemas.microsoft.com/office/drawing/2014/main" id="{BDB9E530-F798-5849-9ACB-A03A5EA5CD84}"/>
                </a:ext>
              </a:extLst>
            </p:cNvPr>
            <p:cNvSpPr/>
            <p:nvPr>
              <p:custDataLst>
                <p:tags r:id="rId84"/>
              </p:custDataLst>
            </p:nvPr>
          </p:nvSpPr>
          <p:spPr>
            <a:xfrm>
              <a:off x="6896300" y="52245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25 Sep</a:t>
              </a:r>
            </a:p>
          </p:txBody>
        </p:sp>
        <p:sp>
          <p:nvSpPr>
            <p:cNvPr id="105" name="OTLSHAPE_T_8478550e4c8645f8ae7ed6663b90ca3a_TextPercentage">
              <a:extLst>
                <a:ext uri="{FF2B5EF4-FFF2-40B4-BE49-F238E27FC236}">
                  <a16:creationId xmlns:a16="http://schemas.microsoft.com/office/drawing/2014/main" id="{0D53E770-C9F6-6340-9477-EFB5B2C1847B}"/>
                </a:ext>
              </a:extLst>
            </p:cNvPr>
            <p:cNvSpPr/>
            <p:nvPr>
              <p:custDataLst>
                <p:tags r:id="rId85"/>
              </p:custDataLst>
            </p:nvPr>
          </p:nvSpPr>
          <p:spPr>
            <a:xfrm>
              <a:off x="5219900" y="5427733"/>
              <a:ext cx="265430" cy="127000"/>
            </a:xfrm>
            <a:prstGeom prst="rect">
              <a:avLst/>
            </a:prstGeom>
            <a:noFill/>
          </p:spPr>
          <p:txBody>
            <a:bodyPr vert="horz" wrap="square" lIns="36576"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106" name="OTLSHAPE_T_8478550e4c8645f8ae7ed6663b90ca3a_Title">
              <a:extLst>
                <a:ext uri="{FF2B5EF4-FFF2-40B4-BE49-F238E27FC236}">
                  <a16:creationId xmlns:a16="http://schemas.microsoft.com/office/drawing/2014/main" id="{2F4485CC-65AE-A745-85EB-85281D9F782A}"/>
                </a:ext>
              </a:extLst>
            </p:cNvPr>
            <p:cNvSpPr/>
            <p:nvPr>
              <p:custDataLst>
                <p:tags r:id="rId86"/>
              </p:custDataLst>
            </p:nvPr>
          </p:nvSpPr>
          <p:spPr>
            <a:xfrm>
              <a:off x="432000" y="5224533"/>
              <a:ext cx="1460500" cy="152400"/>
            </a:xfrm>
            <a:prstGeom prst="rect">
              <a:avLst/>
            </a:prstGeom>
            <a:noFill/>
          </p:spPr>
          <p:txBody>
            <a:bodyPr vert="horz" wrap="square" lIns="0" tIns="0" rIns="0" bIns="0" rtlCol="0" anchor="ctr" anchorCtr="0">
              <a:spAutoFit/>
            </a:bodyPr>
            <a:lstStyle/>
            <a:p>
              <a:pPr algn="l"/>
              <a:r>
                <a:rPr lang="en-US" sz="1000" b="1" i="0" u="none">
                  <a:solidFill>
                    <a:srgbClr val="3A3838">
                      <a:alpha val="100000"/>
                    </a:srgbClr>
                  </a:solidFill>
                  <a:latin typeface="Arial" panose="02040604050505020304" pitchFamily="18" charset="0"/>
                </a:rPr>
                <a:t>Selecting best solution</a:t>
              </a:r>
            </a:p>
          </p:txBody>
        </p:sp>
        <p:sp>
          <p:nvSpPr>
            <p:cNvPr id="107" name="OTLSHAPE_T_3733390f253d44d9b2cdd8f0f964adad_Shape">
              <a:extLst>
                <a:ext uri="{FF2B5EF4-FFF2-40B4-BE49-F238E27FC236}">
                  <a16:creationId xmlns:a16="http://schemas.microsoft.com/office/drawing/2014/main" id="{8D4CB1BC-1625-9942-AA6A-D3ADA1E7BA7B}"/>
                </a:ext>
              </a:extLst>
            </p:cNvPr>
            <p:cNvSpPr/>
            <p:nvPr>
              <p:custDataLst>
                <p:tags r:id="rId87"/>
              </p:custDataLst>
            </p:nvPr>
          </p:nvSpPr>
          <p:spPr>
            <a:xfrm>
              <a:off x="6845500" y="5732533"/>
              <a:ext cx="406400" cy="279400"/>
            </a:xfrm>
            <a:prstGeom prst="homePlate">
              <a:avLst/>
            </a:prstGeom>
            <a:solidFill>
              <a:srgbClr val="A9D08D">
                <a:alpha val="100000"/>
              </a:srgbClr>
            </a:solidFill>
          </p:spPr>
        </p:sp>
        <p:sp>
          <p:nvSpPr>
            <p:cNvPr id="108" name="OTLSHAPE_T_3733390f253d44d9b2cdd8f0f964adad_StartDate">
              <a:extLst>
                <a:ext uri="{FF2B5EF4-FFF2-40B4-BE49-F238E27FC236}">
                  <a16:creationId xmlns:a16="http://schemas.microsoft.com/office/drawing/2014/main" id="{41313C5A-A7CF-354E-BEA0-5E3978018077}"/>
                </a:ext>
              </a:extLst>
            </p:cNvPr>
            <p:cNvSpPr/>
            <p:nvPr>
              <p:custDataLst>
                <p:tags r:id="rId88"/>
              </p:custDataLst>
            </p:nvPr>
          </p:nvSpPr>
          <p:spPr>
            <a:xfrm>
              <a:off x="6426400" y="58087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26 Sep</a:t>
              </a:r>
            </a:p>
          </p:txBody>
        </p:sp>
        <p:sp>
          <p:nvSpPr>
            <p:cNvPr id="109" name="OTLSHAPE_T_3733390f253d44d9b2cdd8f0f964adad_Duration">
              <a:extLst>
                <a:ext uri="{FF2B5EF4-FFF2-40B4-BE49-F238E27FC236}">
                  <a16:creationId xmlns:a16="http://schemas.microsoft.com/office/drawing/2014/main" id="{64F99634-8384-5F48-A4FD-264150B9D9B0}"/>
                </a:ext>
              </a:extLst>
            </p:cNvPr>
            <p:cNvSpPr/>
            <p:nvPr>
              <p:custDataLst>
                <p:tags r:id="rId89"/>
              </p:custDataLst>
            </p:nvPr>
          </p:nvSpPr>
          <p:spPr>
            <a:xfrm>
              <a:off x="6845500" y="5605533"/>
              <a:ext cx="405130" cy="127000"/>
            </a:xfrm>
            <a:prstGeom prst="rect">
              <a:avLst/>
            </a:prstGeom>
            <a:noFill/>
          </p:spPr>
          <p:txBody>
            <a:bodyPr vert="horz" wrap="square" lIns="36576" tIns="0" rIns="0" bIns="0" rtlCol="0" anchor="ctr" anchorCtr="0">
              <a:spAutoFit/>
            </a:bodyPr>
            <a:lstStyle/>
            <a:p>
              <a:pPr algn="l"/>
              <a:r>
                <a:rPr lang="en-US" sz="900" b="0" i="1" u="none">
                  <a:solidFill>
                    <a:srgbClr val="737373">
                      <a:alpha val="100000"/>
                    </a:srgbClr>
                  </a:solidFill>
                  <a:latin typeface="Arial" panose="02040604050505020304" pitchFamily="18" charset="0"/>
                </a:rPr>
                <a:t>3 days</a:t>
              </a:r>
            </a:p>
          </p:txBody>
        </p:sp>
        <p:sp>
          <p:nvSpPr>
            <p:cNvPr id="110" name="OTLSHAPE_T_3733390f253d44d9b2cdd8f0f964adad_EndDate">
              <a:extLst>
                <a:ext uri="{FF2B5EF4-FFF2-40B4-BE49-F238E27FC236}">
                  <a16:creationId xmlns:a16="http://schemas.microsoft.com/office/drawing/2014/main" id="{E43EA0D9-AD60-3F4C-9A05-0951E36059B6}"/>
                </a:ext>
              </a:extLst>
            </p:cNvPr>
            <p:cNvSpPr/>
            <p:nvPr>
              <p:custDataLst>
                <p:tags r:id="rId90"/>
              </p:custDataLst>
            </p:nvPr>
          </p:nvSpPr>
          <p:spPr>
            <a:xfrm>
              <a:off x="7302700" y="5808733"/>
              <a:ext cx="368300" cy="127000"/>
            </a:xfrm>
            <a:prstGeom prst="rect">
              <a:avLst/>
            </a:prstGeom>
            <a:noFill/>
          </p:spPr>
          <p:txBody>
            <a:bodyPr vert="horz" wrap="square" lIns="0" tIns="0" rIns="0" bIns="0" rtlCol="0" anchor="ctr" anchorCtr="0">
              <a:spAutoFit/>
            </a:bodyPr>
            <a:lstStyle/>
            <a:p>
              <a:pPr algn="ctr"/>
              <a:r>
                <a:rPr lang="en-US" sz="900" b="0" i="0" u="none">
                  <a:solidFill>
                    <a:srgbClr val="44546A">
                      <a:alpha val="100000"/>
                    </a:srgbClr>
                  </a:solidFill>
                  <a:latin typeface="Arial" panose="02040604050505020304" pitchFamily="18" charset="0"/>
                </a:rPr>
                <a:t>30 Sep</a:t>
              </a:r>
            </a:p>
          </p:txBody>
        </p:sp>
        <p:sp>
          <p:nvSpPr>
            <p:cNvPr id="111" name="OTLSHAPE_T_3733390f253d44d9b2cdd8f0f964adad_TextPercentage">
              <a:extLst>
                <a:ext uri="{FF2B5EF4-FFF2-40B4-BE49-F238E27FC236}">
                  <a16:creationId xmlns:a16="http://schemas.microsoft.com/office/drawing/2014/main" id="{2570B7C3-1EB3-DE4B-B72A-2E60AC090635}"/>
                </a:ext>
              </a:extLst>
            </p:cNvPr>
            <p:cNvSpPr/>
            <p:nvPr>
              <p:custDataLst>
                <p:tags r:id="rId91"/>
              </p:custDataLst>
            </p:nvPr>
          </p:nvSpPr>
          <p:spPr>
            <a:xfrm>
              <a:off x="6845500" y="6011933"/>
              <a:ext cx="265430" cy="127000"/>
            </a:xfrm>
            <a:prstGeom prst="rect">
              <a:avLst/>
            </a:prstGeom>
            <a:noFill/>
          </p:spPr>
          <p:txBody>
            <a:bodyPr vert="horz" wrap="square" lIns="36576" tIns="0" rIns="0" bIns="0" rtlCol="0" anchor="ctr" anchorCtr="0">
              <a:spAutoFit/>
            </a:bodyPr>
            <a:lstStyle/>
            <a:p>
              <a:pPr algn="ctr"/>
              <a:r>
                <a:rPr lang="en-US" sz="900" b="0" i="0" u="none">
                  <a:solidFill>
                    <a:srgbClr val="BFBFBF">
                      <a:alpha val="100000"/>
                    </a:srgbClr>
                  </a:solidFill>
                  <a:latin typeface="Arial" panose="02040604050505020304" pitchFamily="18" charset="0"/>
                </a:rPr>
                <a:t>0%</a:t>
              </a:r>
            </a:p>
          </p:txBody>
        </p:sp>
        <p:sp>
          <p:nvSpPr>
            <p:cNvPr id="112" name="OTLSHAPE_T_3733390f253d44d9b2cdd8f0f964adad_Title">
              <a:extLst>
                <a:ext uri="{FF2B5EF4-FFF2-40B4-BE49-F238E27FC236}">
                  <a16:creationId xmlns:a16="http://schemas.microsoft.com/office/drawing/2014/main" id="{11419110-422C-BE42-B322-1F8AB65AC664}"/>
                </a:ext>
              </a:extLst>
            </p:cNvPr>
            <p:cNvSpPr/>
            <p:nvPr>
              <p:custDataLst>
                <p:tags r:id="rId92"/>
              </p:custDataLst>
            </p:nvPr>
          </p:nvSpPr>
          <p:spPr>
            <a:xfrm>
              <a:off x="432000" y="5796033"/>
              <a:ext cx="1701800" cy="152400"/>
            </a:xfrm>
            <a:prstGeom prst="rect">
              <a:avLst/>
            </a:prstGeom>
            <a:noFill/>
          </p:spPr>
          <p:txBody>
            <a:bodyPr vert="horz" wrap="square" lIns="0" tIns="0" rIns="0" bIns="0" rtlCol="0" anchor="ctr" anchorCtr="0">
              <a:spAutoFit/>
            </a:bodyPr>
            <a:lstStyle/>
            <a:p>
              <a:pPr algn="l"/>
              <a:r>
                <a:rPr lang="en-US" sz="1000" b="1" i="0" u="none">
                  <a:solidFill>
                    <a:srgbClr val="3A3838">
                      <a:alpha val="100000"/>
                    </a:srgbClr>
                  </a:solidFill>
                  <a:latin typeface="Arial" panose="02040604050505020304" pitchFamily="18" charset="0"/>
                </a:rPr>
                <a:t>Get ready for presentation</a:t>
              </a:r>
            </a:p>
          </p:txBody>
        </p:sp>
      </p:grpSp>
      <p:cxnSp>
        <p:nvCxnSpPr>
          <p:cNvPr id="113" name="Straight Connector 112">
            <a:extLst>
              <a:ext uri="{FF2B5EF4-FFF2-40B4-BE49-F238E27FC236}">
                <a16:creationId xmlns:a16="http://schemas.microsoft.com/office/drawing/2014/main" id="{33B6E49D-4777-EF4C-B200-5D7C5CB3BD59}"/>
              </a:ext>
            </a:extLst>
          </p:cNvPr>
          <p:cNvCxnSpPr>
            <a:cxnSpLocks/>
          </p:cNvCxnSpPr>
          <p:nvPr/>
        </p:nvCxnSpPr>
        <p:spPr>
          <a:xfrm>
            <a:off x="0" y="672688"/>
            <a:ext cx="5760000" cy="0"/>
          </a:xfrm>
          <a:prstGeom prst="line">
            <a:avLst/>
          </a:prstGeom>
          <a:ln w="9525">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703D7A2-C9FD-854F-8F51-8D9D61DCF9C8}"/>
              </a:ext>
            </a:extLst>
          </p:cNvPr>
          <p:cNvSpPr txBox="1"/>
          <p:nvPr/>
        </p:nvSpPr>
        <p:spPr>
          <a:xfrm>
            <a:off x="348732" y="6464915"/>
            <a:ext cx="7265835" cy="307777"/>
          </a:xfrm>
          <a:prstGeom prst="rect">
            <a:avLst/>
          </a:prstGeom>
          <a:noFill/>
        </p:spPr>
        <p:txBody>
          <a:bodyPr wrap="none" rtlCol="0">
            <a:spAutoFit/>
          </a:bodyPr>
          <a:lstStyle/>
          <a:p>
            <a:r>
              <a:rPr lang="en-US" sz="1400" dirty="0">
                <a:hlinkClick r:id="rId94"/>
              </a:rPr>
              <a:t>https://</a:t>
            </a:r>
            <a:r>
              <a:rPr lang="en-US" sz="1400" dirty="0" err="1">
                <a:hlinkClick r:id="rId94"/>
              </a:rPr>
              <a:t>online.officetimeline.com</a:t>
            </a:r>
            <a:r>
              <a:rPr lang="en-US" sz="1400" dirty="0">
                <a:hlinkClick r:id="rId94"/>
              </a:rPr>
              <a:t>/app/#/file/f86d7de0-e392-44ad-bd83-b90fff8c5cc5/</a:t>
            </a:r>
            <a:r>
              <a:rPr lang="en-US" sz="1400" dirty="0" err="1">
                <a:hlinkClick r:id="rId94"/>
              </a:rPr>
              <a:t>gantt</a:t>
            </a:r>
            <a:r>
              <a:rPr lang="en-US" sz="1400" dirty="0">
                <a:hlinkClick r:id="rId94"/>
              </a:rPr>
              <a:t>-view</a:t>
            </a:r>
            <a:endParaRPr lang="en-US" sz="1400" dirty="0"/>
          </a:p>
        </p:txBody>
      </p:sp>
    </p:spTree>
    <p:extLst>
      <p:ext uri="{BB962C8B-B14F-4D97-AF65-F5344CB8AC3E}">
        <p14:creationId xmlns:p14="http://schemas.microsoft.com/office/powerpoint/2010/main" val="402867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0" y="677695"/>
            <a:ext cx="11477778" cy="528066"/>
          </a:xfrm>
        </p:spPr>
        <p:txBody>
          <a:bodyPr>
            <a:noAutofit/>
          </a:bodyPr>
          <a:lstStyle/>
          <a:p>
            <a:pPr algn="ctr"/>
            <a:r>
              <a:rPr lang="en-US" sz="4000" dirty="0"/>
              <a:t>Bias in Datasets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
        <p:nvSpPr>
          <p:cNvPr id="7" name="TextBox 6">
            <a:extLst>
              <a:ext uri="{FF2B5EF4-FFF2-40B4-BE49-F238E27FC236}">
                <a16:creationId xmlns:a16="http://schemas.microsoft.com/office/drawing/2014/main" id="{65161AFB-661F-8D42-B7CA-845CFA85D213}"/>
              </a:ext>
            </a:extLst>
          </p:cNvPr>
          <p:cNvSpPr txBox="1"/>
          <p:nvPr/>
        </p:nvSpPr>
        <p:spPr>
          <a:xfrm>
            <a:off x="754449" y="1483057"/>
            <a:ext cx="10683101" cy="4093428"/>
          </a:xfrm>
          <a:prstGeom prst="rect">
            <a:avLst/>
          </a:prstGeom>
          <a:noFill/>
        </p:spPr>
        <p:txBody>
          <a:bodyPr wrap="square" rtlCol="0">
            <a:spAutoFit/>
          </a:bodyPr>
          <a:lstStyle/>
          <a:p>
            <a:pPr algn="ctr"/>
            <a:r>
              <a:rPr lang="en-IN" sz="2000" dirty="0">
                <a:latin typeface="Apple Braille" pitchFamily="2" charset="0"/>
                <a:cs typeface="Abadi" panose="020F0502020204030204" pitchFamily="34" charset="0"/>
              </a:rPr>
              <a:t>“Datasets often contain biases which unfairly disadvantage certain groups, and classifiers trained on such datasets can inherit these biases. In this paper, we provide a mathematical formulation of how this bias can arise. We do so by assuming the existence of underlying, unknown, and unbiased labels which are overwritten by an agent who intends to provide accurate labels but may have biases against certain groups. Despite the fact that we only observe the biased labels, we are able to show that the bias may nevertheless be corrected by re-weighting the data points without changing the labels. We show, with theoretical guarantees, that training on the re-weighted dataset corresponds to training on the unobserved but unbiased labels, thus leading to an unbiased machine learning classifier. Our procedure is fast and robust and can be used with virtually any learning algorithm. We evaluate on a number of standard machine learning fairness datasets and a variety of fairness notions, finding that our method outperforms standard approaches in achieving fair classification”</a:t>
            </a:r>
            <a:endParaRPr lang="en-US" sz="2000" dirty="0">
              <a:latin typeface="Apple Braille" pitchFamily="2" charset="0"/>
              <a:cs typeface="Abadi" panose="020F0502020204030204" pitchFamily="34" charset="0"/>
            </a:endParaRPr>
          </a:p>
        </p:txBody>
      </p:sp>
      <p:cxnSp>
        <p:nvCxnSpPr>
          <p:cNvPr id="21" name="Straight Connector 20">
            <a:extLst>
              <a:ext uri="{FF2B5EF4-FFF2-40B4-BE49-F238E27FC236}">
                <a16:creationId xmlns:a16="http://schemas.microsoft.com/office/drawing/2014/main" id="{6F1B58C0-47CC-5242-ACD2-80B8BB2DAA1A}"/>
              </a:ext>
            </a:extLst>
          </p:cNvPr>
          <p:cNvCxnSpPr>
            <a:cxnSpLocks/>
          </p:cNvCxnSpPr>
          <p:nvPr/>
        </p:nvCxnSpPr>
        <p:spPr>
          <a:xfrm>
            <a:off x="2720623" y="1257561"/>
            <a:ext cx="5760000" cy="0"/>
          </a:xfrm>
          <a:prstGeom prst="line">
            <a:avLst/>
          </a:prstGeom>
          <a:ln w="9525">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F83E1F6-9357-0149-90CD-7BA5A1D67334}"/>
              </a:ext>
            </a:extLst>
          </p:cNvPr>
          <p:cNvSpPr txBox="1"/>
          <p:nvPr/>
        </p:nvSpPr>
        <p:spPr>
          <a:xfrm>
            <a:off x="216729" y="5861803"/>
            <a:ext cx="7872861" cy="338554"/>
          </a:xfrm>
          <a:prstGeom prst="rect">
            <a:avLst/>
          </a:prstGeom>
          <a:noFill/>
        </p:spPr>
        <p:txBody>
          <a:bodyPr wrap="none" rtlCol="0">
            <a:spAutoFit/>
          </a:bodyPr>
          <a:lstStyle/>
          <a:p>
            <a:pPr algn="ctr"/>
            <a:r>
              <a:rPr lang="en-US" sz="1600" dirty="0">
                <a:hlinkClick r:id="rId2"/>
              </a:rPr>
              <a:t>https://arxiv.org/abs/1901.04966 : </a:t>
            </a:r>
            <a:r>
              <a:rPr lang="en-IN" sz="1600" dirty="0">
                <a:hlinkClick r:id="rId2"/>
              </a:rPr>
              <a:t>Identifying and Correcting Label Bias in Machine Learning</a:t>
            </a:r>
            <a:endParaRPr lang="en-IN" sz="1600" dirty="0"/>
          </a:p>
        </p:txBody>
      </p:sp>
      <p:sp>
        <p:nvSpPr>
          <p:cNvPr id="22" name="TextBox 21">
            <a:extLst>
              <a:ext uri="{FF2B5EF4-FFF2-40B4-BE49-F238E27FC236}">
                <a16:creationId xmlns:a16="http://schemas.microsoft.com/office/drawing/2014/main" id="{27E35843-5426-744D-B65E-7F69564E8977}"/>
              </a:ext>
            </a:extLst>
          </p:cNvPr>
          <p:cNvSpPr txBox="1"/>
          <p:nvPr/>
        </p:nvSpPr>
        <p:spPr>
          <a:xfrm>
            <a:off x="216729" y="6200358"/>
            <a:ext cx="9033627" cy="338554"/>
          </a:xfrm>
          <a:prstGeom prst="rect">
            <a:avLst/>
          </a:prstGeom>
          <a:noFill/>
        </p:spPr>
        <p:txBody>
          <a:bodyPr wrap="none" rtlCol="0">
            <a:spAutoFit/>
          </a:bodyPr>
          <a:lstStyle/>
          <a:p>
            <a:r>
              <a:rPr lang="en-US" sz="1600" dirty="0">
                <a:hlinkClick r:id="rId3"/>
              </a:rPr>
              <a:t>https://</a:t>
            </a:r>
            <a:r>
              <a:rPr lang="en-US" sz="1600" dirty="0" err="1">
                <a:hlinkClick r:id="rId3"/>
              </a:rPr>
              <a:t>towardsdatascience.com</a:t>
            </a:r>
            <a:r>
              <a:rPr lang="en-US" sz="1600" dirty="0">
                <a:hlinkClick r:id="rId3"/>
              </a:rPr>
              <a:t>/identifying-and-correcting-label-bias-in-machine-learning-ed177d30349e</a:t>
            </a:r>
            <a:endParaRPr lang="en-US" sz="1600" dirty="0"/>
          </a:p>
        </p:txBody>
      </p:sp>
      <p:cxnSp>
        <p:nvCxnSpPr>
          <p:cNvPr id="23" name="Straight Connector 22">
            <a:extLst>
              <a:ext uri="{FF2B5EF4-FFF2-40B4-BE49-F238E27FC236}">
                <a16:creationId xmlns:a16="http://schemas.microsoft.com/office/drawing/2014/main" id="{7CE2598B-050D-2B40-8EDD-4421D698DB60}"/>
              </a:ext>
            </a:extLst>
          </p:cNvPr>
          <p:cNvCxnSpPr>
            <a:cxnSpLocks/>
          </p:cNvCxnSpPr>
          <p:nvPr/>
        </p:nvCxnSpPr>
        <p:spPr>
          <a:xfrm>
            <a:off x="338328" y="5695753"/>
            <a:ext cx="11448288" cy="0"/>
          </a:xfrm>
          <a:prstGeom prst="line">
            <a:avLst/>
          </a:prstGeom>
          <a:ln w="9525">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80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0" y="677695"/>
            <a:ext cx="11477778" cy="528066"/>
          </a:xfrm>
        </p:spPr>
        <p:txBody>
          <a:bodyPr>
            <a:noAutofit/>
          </a:bodyPr>
          <a:lstStyle/>
          <a:p>
            <a:r>
              <a:rPr lang="en-US" sz="4000" dirty="0"/>
              <a:t>Traditional Work of Statistics</a:t>
            </a:r>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4</a:t>
            </a:fld>
            <a:endParaRPr lang="en-US" dirty="0"/>
          </a:p>
        </p:txBody>
      </p:sp>
      <p:cxnSp>
        <p:nvCxnSpPr>
          <p:cNvPr id="21" name="Straight Connector 20">
            <a:extLst>
              <a:ext uri="{FF2B5EF4-FFF2-40B4-BE49-F238E27FC236}">
                <a16:creationId xmlns:a16="http://schemas.microsoft.com/office/drawing/2014/main" id="{6F1B58C0-47CC-5242-ACD2-80B8BB2DAA1A}"/>
              </a:ext>
            </a:extLst>
          </p:cNvPr>
          <p:cNvCxnSpPr>
            <a:cxnSpLocks/>
          </p:cNvCxnSpPr>
          <p:nvPr/>
        </p:nvCxnSpPr>
        <p:spPr>
          <a:xfrm>
            <a:off x="67113" y="1257561"/>
            <a:ext cx="6336000" cy="0"/>
          </a:xfrm>
          <a:prstGeom prst="line">
            <a:avLst/>
          </a:prstGeom>
          <a:ln w="9525">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E2598B-050D-2B40-8EDD-4421D698DB60}"/>
              </a:ext>
            </a:extLst>
          </p:cNvPr>
          <p:cNvCxnSpPr>
            <a:cxnSpLocks/>
          </p:cNvCxnSpPr>
          <p:nvPr/>
        </p:nvCxnSpPr>
        <p:spPr>
          <a:xfrm>
            <a:off x="338328" y="5695753"/>
            <a:ext cx="11448288" cy="0"/>
          </a:xfrm>
          <a:prstGeom prst="line">
            <a:avLst/>
          </a:prstGeom>
          <a:ln w="9525">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rect">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60D4DCF-B247-9C49-9F6B-306ADA7ED2AC}"/>
              </a:ext>
            </a:extLst>
          </p:cNvPr>
          <p:cNvSpPr txBox="1"/>
          <p:nvPr/>
        </p:nvSpPr>
        <p:spPr>
          <a:xfrm>
            <a:off x="272928" y="1383707"/>
            <a:ext cx="11579087" cy="4001095"/>
          </a:xfrm>
          <a:prstGeom prst="rect">
            <a:avLst/>
          </a:prstGeom>
          <a:noFill/>
        </p:spPr>
        <p:txBody>
          <a:bodyPr wrap="square" rtlCol="0">
            <a:spAutoFit/>
          </a:bodyPr>
          <a:lstStyle/>
          <a:p>
            <a:r>
              <a:rPr lang="en-US" b="1" dirty="0">
                <a:latin typeface="+mj-lt"/>
              </a:rPr>
              <a:t>Certain decisions are made with intuition. Such decisions might contain bias un-knowingly.</a:t>
            </a:r>
          </a:p>
          <a:p>
            <a:endParaRPr lang="en-US" dirty="0">
              <a:latin typeface="+mj-lt"/>
            </a:endParaRPr>
          </a:p>
          <a:p>
            <a:r>
              <a:rPr lang="en-US" dirty="0">
                <a:latin typeface="+mj-lt"/>
              </a:rPr>
              <a:t>Traditional statistics applies the outcomes of decisions to the historical data. Also, provides the reliable bias as it calculates the weight that has to be applied to each determiner of the decision.</a:t>
            </a:r>
          </a:p>
          <a:p>
            <a:endParaRPr lang="en-US" b="1" dirty="0">
              <a:latin typeface="+mj-lt"/>
            </a:endParaRPr>
          </a:p>
          <a:p>
            <a:r>
              <a:rPr lang="en-US" b="1" dirty="0">
                <a:latin typeface="+mj-lt"/>
              </a:rPr>
              <a:t>Example:</a:t>
            </a:r>
            <a:r>
              <a:rPr lang="en-US" dirty="0">
                <a:latin typeface="+mj-lt"/>
              </a:rPr>
              <a:t>﻿</a:t>
            </a:r>
          </a:p>
          <a:p>
            <a:r>
              <a:rPr lang="en-US" dirty="0">
                <a:latin typeface="+mj-lt"/>
              </a:rPr>
              <a:t>“Employers might observe that people who study math seem to perform particularly well in the financial industry. But they could test these observations against historical evidence by examining the degree to which one’s major correlates with success on the job.”</a:t>
            </a:r>
          </a:p>
          <a:p>
            <a:endParaRPr lang="en-US" dirty="0">
              <a:latin typeface="+mj-lt"/>
            </a:endParaRPr>
          </a:p>
          <a:p>
            <a:r>
              <a:rPr lang="en-US" sz="2400" b="1" u="sng" dirty="0">
                <a:latin typeface="+mj-lt"/>
              </a:rPr>
              <a:t>Machine learning to the rescue</a:t>
            </a:r>
            <a:endParaRPr lang="en-US" dirty="0">
              <a:latin typeface="+mj-lt"/>
            </a:endParaRPr>
          </a:p>
          <a:p>
            <a:r>
              <a:rPr lang="en-US" dirty="0">
                <a:latin typeface="+mj-lt"/>
              </a:rPr>
              <a:t>Many researches proved that Data Driven decisions are qualitative than decisions made with intuition</a:t>
            </a:r>
          </a:p>
          <a:p>
            <a:r>
              <a:rPr lang="en-US" sz="1600" dirty="0">
                <a:latin typeface="+mj-lt"/>
              </a:rPr>
              <a:t>* Machine learning offers to identify factors relevant for decision making</a:t>
            </a:r>
          </a:p>
          <a:p>
            <a:r>
              <a:rPr lang="en-US" sz="1600" dirty="0">
                <a:latin typeface="+mj-lt"/>
              </a:rPr>
              <a:t>* Answers question “Which factors have statistical relationship to the outcome”</a:t>
            </a:r>
          </a:p>
        </p:txBody>
      </p:sp>
      <p:sp>
        <p:nvSpPr>
          <p:cNvPr id="5" name="TextBox 4">
            <a:extLst>
              <a:ext uri="{FF2B5EF4-FFF2-40B4-BE49-F238E27FC236}">
                <a16:creationId xmlns:a16="http://schemas.microsoft.com/office/drawing/2014/main" id="{A8250077-5E03-0E4B-8AED-A76DCE576909}"/>
              </a:ext>
            </a:extLst>
          </p:cNvPr>
          <p:cNvSpPr txBox="1"/>
          <p:nvPr/>
        </p:nvSpPr>
        <p:spPr>
          <a:xfrm>
            <a:off x="338328" y="5841386"/>
            <a:ext cx="4392293" cy="369332"/>
          </a:xfrm>
          <a:prstGeom prst="rect">
            <a:avLst/>
          </a:prstGeom>
          <a:noFill/>
        </p:spPr>
        <p:txBody>
          <a:bodyPr wrap="none" rtlCol="0">
            <a:spAutoFit/>
          </a:bodyPr>
          <a:lstStyle/>
          <a:p>
            <a:r>
              <a:rPr lang="en-US" dirty="0">
                <a:hlinkClick r:id="rId2"/>
              </a:rPr>
              <a:t>Page 9 : </a:t>
            </a:r>
            <a:r>
              <a:rPr lang="en-IN" dirty="0">
                <a:hlinkClick r:id="rId2"/>
              </a:rPr>
              <a:t>Fairness and Machine Learning</a:t>
            </a:r>
            <a:r>
              <a:rPr lang="en-US" dirty="0">
                <a:hlinkClick r:id="rId2"/>
              </a:rPr>
              <a:t> book</a:t>
            </a:r>
            <a:endParaRPr lang="en-IN" dirty="0"/>
          </a:p>
        </p:txBody>
      </p:sp>
    </p:spTree>
    <p:extLst>
      <p:ext uri="{BB962C8B-B14F-4D97-AF65-F5344CB8AC3E}">
        <p14:creationId xmlns:p14="http://schemas.microsoft.com/office/powerpoint/2010/main" val="27893892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400</Words>
  <Application>Microsoft Macintosh PowerPoint</Application>
  <PresentationFormat>Widescreen</PresentationFormat>
  <Paragraphs>74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Apple Braille</vt:lpstr>
      <vt:lpstr>Arial</vt:lpstr>
      <vt:lpstr>Calibri</vt:lpstr>
      <vt:lpstr>Calibri Light</vt:lpstr>
      <vt:lpstr>Times New Roman</vt:lpstr>
      <vt:lpstr>Office Theme</vt:lpstr>
      <vt:lpstr>Data Wizards – Project</vt:lpstr>
      <vt:lpstr>Project Timeline</vt:lpstr>
      <vt:lpstr>Bias in Datasets</vt:lpstr>
      <vt:lpstr>Traditional Work of Statistics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Wizards – Project</dc:title>
  <dc:creator>Microsoft Office User</dc:creator>
  <cp:lastModifiedBy>Microsoft Office User</cp:lastModifiedBy>
  <cp:revision>16</cp:revision>
  <dcterms:created xsi:type="dcterms:W3CDTF">2019-08-15T11:26:38Z</dcterms:created>
  <dcterms:modified xsi:type="dcterms:W3CDTF">2019-08-15T23:52:29Z</dcterms:modified>
</cp:coreProperties>
</file>