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44E9-6F04-47F3-9822-03DC896FE45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F167-660B-4819-9854-F0DDABCA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4" y="148045"/>
            <a:ext cx="4436473" cy="644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09" y="148045"/>
            <a:ext cx="5343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RADHAKRISHNAN Vikram</dc:creator>
  <cp:lastModifiedBy>RADHAKRISHNAN Vikram</cp:lastModifiedBy>
  <cp:revision>2</cp:revision>
  <dcterms:created xsi:type="dcterms:W3CDTF">2019-12-06T06:19:54Z</dcterms:created>
  <dcterms:modified xsi:type="dcterms:W3CDTF">2019-12-12T04:52:54Z</dcterms:modified>
</cp:coreProperties>
</file>