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87" r:id="rId4"/>
    <p:sldId id="265" r:id="rId5"/>
    <p:sldId id="278" r:id="rId6"/>
    <p:sldId id="273" r:id="rId7"/>
    <p:sldId id="281" r:id="rId8"/>
    <p:sldId id="285" r:id="rId9"/>
    <p:sldId id="279" r:id="rId10"/>
    <p:sldId id="282" r:id="rId11"/>
    <p:sldId id="280" r:id="rId12"/>
    <p:sldId id="283" r:id="rId13"/>
    <p:sldId id="284"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68" d="100"/>
          <a:sy n="68" d="100"/>
        </p:scale>
        <p:origin x="624" y="6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294FD-7A96-4F8D-9609-D7FD91647F0F}"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B8FD7F6-BB88-421B-A558-27D1B2868870}">
      <dgm:prSet phldrT="[Text]" custT="1"/>
      <dgm:spPr/>
      <dgm:t>
        <a:bodyPr/>
        <a:lstStyle/>
        <a:p>
          <a:r>
            <a:rPr lang="en-US" sz="1300" dirty="0">
              <a:latin typeface="Berlin Sans FB" panose="020E0602020502020306" pitchFamily="34" charset="0"/>
            </a:rPr>
            <a:t>Course Duration-3 Weeks </a:t>
          </a:r>
        </a:p>
      </dgm:t>
    </dgm:pt>
    <dgm:pt modelId="{888B80ED-0F96-4D67-8327-97B2B5FDB5EC}" type="parTrans" cxnId="{DC700365-64F3-493D-BF7A-59CCD2C704EF}">
      <dgm:prSet/>
      <dgm:spPr/>
      <dgm:t>
        <a:bodyPr/>
        <a:lstStyle/>
        <a:p>
          <a:endParaRPr lang="en-US"/>
        </a:p>
      </dgm:t>
    </dgm:pt>
    <dgm:pt modelId="{D8CDDC3C-1DB1-4A76-A69A-33D00EF2C27F}" type="sibTrans" cxnId="{DC700365-64F3-493D-BF7A-59CCD2C704EF}">
      <dgm:prSet/>
      <dgm:spPr/>
      <dgm:t>
        <a:bodyPr/>
        <a:lstStyle/>
        <a:p>
          <a:endParaRPr lang="en-US"/>
        </a:p>
      </dgm:t>
    </dgm:pt>
    <dgm:pt modelId="{63B542AE-6D96-433A-A464-54A38CB57395}">
      <dgm:prSet phldrT="[Text]"/>
      <dgm:spPr/>
      <dgm:t>
        <a:bodyPr/>
        <a:lstStyle/>
        <a:p>
          <a:r>
            <a:rPr lang="en-US" dirty="0">
              <a:latin typeface="Berlin Sans FB" panose="020E0602020502020306" pitchFamily="34" charset="0"/>
            </a:rPr>
            <a:t>Video Duration- 8 hours</a:t>
          </a:r>
        </a:p>
      </dgm:t>
    </dgm:pt>
    <dgm:pt modelId="{E78678ED-765E-4C33-925D-5328E735AE0A}" type="parTrans" cxnId="{07E99C9F-664F-4D65-98FD-DCD67DBF388E}">
      <dgm:prSet/>
      <dgm:spPr/>
      <dgm:t>
        <a:bodyPr/>
        <a:lstStyle/>
        <a:p>
          <a:endParaRPr lang="en-US"/>
        </a:p>
      </dgm:t>
    </dgm:pt>
    <dgm:pt modelId="{2E965656-CB32-468A-B0A3-A3072ADA90E1}" type="sibTrans" cxnId="{07E99C9F-664F-4D65-98FD-DCD67DBF388E}">
      <dgm:prSet/>
      <dgm:spPr/>
      <dgm:t>
        <a:bodyPr/>
        <a:lstStyle/>
        <a:p>
          <a:endParaRPr lang="en-US"/>
        </a:p>
      </dgm:t>
    </dgm:pt>
    <dgm:pt modelId="{04C36125-E876-462B-9B41-E8FDE8C85826}">
      <dgm:prSet phldrT="[Text]"/>
      <dgm:spPr/>
      <dgm:t>
        <a:bodyPr/>
        <a:lstStyle/>
        <a:p>
          <a:r>
            <a:rPr lang="en-US" dirty="0">
              <a:latin typeface="Berlin Sans FB" panose="020E0602020502020306" pitchFamily="34" charset="0"/>
            </a:rPr>
            <a:t>Live Virtual Classes- 2</a:t>
          </a:r>
        </a:p>
      </dgm:t>
    </dgm:pt>
    <dgm:pt modelId="{EE7D2AB4-5627-42BF-9251-6F44DFBD6B26}" type="parTrans" cxnId="{E8AEFC51-91D1-46CD-98EC-D3C010483AEF}">
      <dgm:prSet/>
      <dgm:spPr/>
      <dgm:t>
        <a:bodyPr/>
        <a:lstStyle/>
        <a:p>
          <a:endParaRPr lang="en-US"/>
        </a:p>
      </dgm:t>
    </dgm:pt>
    <dgm:pt modelId="{27CBA874-649C-49E6-B60E-AA705440173A}" type="sibTrans" cxnId="{E8AEFC51-91D1-46CD-98EC-D3C010483AEF}">
      <dgm:prSet/>
      <dgm:spPr/>
      <dgm:t>
        <a:bodyPr/>
        <a:lstStyle/>
        <a:p>
          <a:endParaRPr lang="en-US"/>
        </a:p>
      </dgm:t>
    </dgm:pt>
    <dgm:pt modelId="{6FC585D5-4034-4A62-82C3-A34C7D44370B}">
      <dgm:prSet phldrT="[Text]"/>
      <dgm:spPr/>
      <dgm:t>
        <a:bodyPr/>
        <a:lstStyle/>
        <a:p>
          <a:r>
            <a:rPr lang="en-US" dirty="0">
              <a:latin typeface="Berlin Sans FB" panose="020E0602020502020306" pitchFamily="34" charset="0"/>
            </a:rPr>
            <a:t>Self Study- 13 hours</a:t>
          </a:r>
        </a:p>
      </dgm:t>
    </dgm:pt>
    <dgm:pt modelId="{6B0FB109-70C2-406C-8AD5-670814E1E1F3}" type="parTrans" cxnId="{359BB269-567D-4D6D-9568-899613CEFC56}">
      <dgm:prSet/>
      <dgm:spPr/>
      <dgm:t>
        <a:bodyPr/>
        <a:lstStyle/>
        <a:p>
          <a:endParaRPr lang="en-US"/>
        </a:p>
      </dgm:t>
    </dgm:pt>
    <dgm:pt modelId="{1399466A-3385-4B1D-B02F-DCC81781864B}" type="sibTrans" cxnId="{359BB269-567D-4D6D-9568-899613CEFC56}">
      <dgm:prSet/>
      <dgm:spPr/>
      <dgm:t>
        <a:bodyPr/>
        <a:lstStyle/>
        <a:p>
          <a:endParaRPr lang="en-US"/>
        </a:p>
      </dgm:t>
    </dgm:pt>
    <dgm:pt modelId="{1E2D11CF-FFD7-4DF1-80CC-CB65A27CC63A}" type="pres">
      <dgm:prSet presAssocID="{C81294FD-7A96-4F8D-9609-D7FD91647F0F}" presName="matrix" presStyleCnt="0">
        <dgm:presLayoutVars>
          <dgm:chMax val="1"/>
          <dgm:dir/>
          <dgm:resizeHandles val="exact"/>
        </dgm:presLayoutVars>
      </dgm:prSet>
      <dgm:spPr/>
    </dgm:pt>
    <dgm:pt modelId="{79F8F694-0835-44C3-99E2-570F7B626955}" type="pres">
      <dgm:prSet presAssocID="{C81294FD-7A96-4F8D-9609-D7FD91647F0F}" presName="diamond" presStyleLbl="bgShp" presStyleIdx="0" presStyleCnt="1"/>
      <dgm:spPr/>
    </dgm:pt>
    <dgm:pt modelId="{824841F5-A107-4908-9978-1F2C4802DF3F}" type="pres">
      <dgm:prSet presAssocID="{C81294FD-7A96-4F8D-9609-D7FD91647F0F}" presName="quad1" presStyleLbl="node1" presStyleIdx="0" presStyleCnt="4" custScaleX="111960">
        <dgm:presLayoutVars>
          <dgm:chMax val="0"/>
          <dgm:chPref val="0"/>
          <dgm:bulletEnabled val="1"/>
        </dgm:presLayoutVars>
      </dgm:prSet>
      <dgm:spPr/>
    </dgm:pt>
    <dgm:pt modelId="{D006F49B-015A-486A-ACE9-3442BE655BD2}" type="pres">
      <dgm:prSet presAssocID="{C81294FD-7A96-4F8D-9609-D7FD91647F0F}" presName="quad2" presStyleLbl="node1" presStyleIdx="1" presStyleCnt="4" custScaleX="107865" custLinFactNeighborX="3628" custLinFactNeighborY="673">
        <dgm:presLayoutVars>
          <dgm:chMax val="0"/>
          <dgm:chPref val="0"/>
          <dgm:bulletEnabled val="1"/>
        </dgm:presLayoutVars>
      </dgm:prSet>
      <dgm:spPr/>
    </dgm:pt>
    <dgm:pt modelId="{6B612CE7-C033-4D12-8260-7EC17ABDE12D}" type="pres">
      <dgm:prSet presAssocID="{C81294FD-7A96-4F8D-9609-D7FD91647F0F}" presName="quad3" presStyleLbl="node1" presStyleIdx="2" presStyleCnt="4" custScaleX="108800">
        <dgm:presLayoutVars>
          <dgm:chMax val="0"/>
          <dgm:chPref val="0"/>
          <dgm:bulletEnabled val="1"/>
        </dgm:presLayoutVars>
      </dgm:prSet>
      <dgm:spPr/>
    </dgm:pt>
    <dgm:pt modelId="{1B4B1D44-3707-438B-8159-25F3B3B0A257}" type="pres">
      <dgm:prSet presAssocID="{C81294FD-7A96-4F8D-9609-D7FD91647F0F}" presName="quad4" presStyleLbl="node1" presStyleIdx="3" presStyleCnt="4" custScaleX="109297" custLinFactNeighborX="3241" custLinFactNeighborY="637">
        <dgm:presLayoutVars>
          <dgm:chMax val="0"/>
          <dgm:chPref val="0"/>
          <dgm:bulletEnabled val="1"/>
        </dgm:presLayoutVars>
      </dgm:prSet>
      <dgm:spPr/>
    </dgm:pt>
  </dgm:ptLst>
  <dgm:cxnLst>
    <dgm:cxn modelId="{EC473E62-6BBF-44DB-B0CB-A3A0CAFA978F}" type="presOf" srcId="{04C36125-E876-462B-9B41-E8FDE8C85826}" destId="{6B612CE7-C033-4D12-8260-7EC17ABDE12D}" srcOrd="0" destOrd="0" presId="urn:microsoft.com/office/officeart/2005/8/layout/matrix3"/>
    <dgm:cxn modelId="{DC700365-64F3-493D-BF7A-59CCD2C704EF}" srcId="{C81294FD-7A96-4F8D-9609-D7FD91647F0F}" destId="{1B8FD7F6-BB88-421B-A558-27D1B2868870}" srcOrd="0" destOrd="0" parTransId="{888B80ED-0F96-4D67-8327-97B2B5FDB5EC}" sibTransId="{D8CDDC3C-1DB1-4A76-A69A-33D00EF2C27F}"/>
    <dgm:cxn modelId="{359BB269-567D-4D6D-9568-899613CEFC56}" srcId="{C81294FD-7A96-4F8D-9609-D7FD91647F0F}" destId="{6FC585D5-4034-4A62-82C3-A34C7D44370B}" srcOrd="3" destOrd="0" parTransId="{6B0FB109-70C2-406C-8AD5-670814E1E1F3}" sibTransId="{1399466A-3385-4B1D-B02F-DCC81781864B}"/>
    <dgm:cxn modelId="{E8AEFC51-91D1-46CD-98EC-D3C010483AEF}" srcId="{C81294FD-7A96-4F8D-9609-D7FD91647F0F}" destId="{04C36125-E876-462B-9B41-E8FDE8C85826}" srcOrd="2" destOrd="0" parTransId="{EE7D2AB4-5627-42BF-9251-6F44DFBD6B26}" sibTransId="{27CBA874-649C-49E6-B60E-AA705440173A}"/>
    <dgm:cxn modelId="{E725829A-DCBB-4A08-89B9-E1AD30CD54AB}" type="presOf" srcId="{C81294FD-7A96-4F8D-9609-D7FD91647F0F}" destId="{1E2D11CF-FFD7-4DF1-80CC-CB65A27CC63A}" srcOrd="0" destOrd="0" presId="urn:microsoft.com/office/officeart/2005/8/layout/matrix3"/>
    <dgm:cxn modelId="{07E99C9F-664F-4D65-98FD-DCD67DBF388E}" srcId="{C81294FD-7A96-4F8D-9609-D7FD91647F0F}" destId="{63B542AE-6D96-433A-A464-54A38CB57395}" srcOrd="1" destOrd="0" parTransId="{E78678ED-765E-4C33-925D-5328E735AE0A}" sibTransId="{2E965656-CB32-468A-B0A3-A3072ADA90E1}"/>
    <dgm:cxn modelId="{4744A3AB-01DF-408E-8726-5CD4F2E4ED2A}" type="presOf" srcId="{1B8FD7F6-BB88-421B-A558-27D1B2868870}" destId="{824841F5-A107-4908-9978-1F2C4802DF3F}" srcOrd="0" destOrd="0" presId="urn:microsoft.com/office/officeart/2005/8/layout/matrix3"/>
    <dgm:cxn modelId="{251BCBF1-A1F9-47E0-9EB3-8269785FE9C2}" type="presOf" srcId="{63B542AE-6D96-433A-A464-54A38CB57395}" destId="{D006F49B-015A-486A-ACE9-3442BE655BD2}" srcOrd="0" destOrd="0" presId="urn:microsoft.com/office/officeart/2005/8/layout/matrix3"/>
    <dgm:cxn modelId="{1C5994FB-38B4-4370-8EBF-8021EE8E0CEA}" type="presOf" srcId="{6FC585D5-4034-4A62-82C3-A34C7D44370B}" destId="{1B4B1D44-3707-438B-8159-25F3B3B0A257}" srcOrd="0" destOrd="0" presId="urn:microsoft.com/office/officeart/2005/8/layout/matrix3"/>
    <dgm:cxn modelId="{455821B6-36CC-4C2A-A65E-DB60242CDE87}" type="presParOf" srcId="{1E2D11CF-FFD7-4DF1-80CC-CB65A27CC63A}" destId="{79F8F694-0835-44C3-99E2-570F7B626955}" srcOrd="0" destOrd="0" presId="urn:microsoft.com/office/officeart/2005/8/layout/matrix3"/>
    <dgm:cxn modelId="{A83E4CBE-C849-4ADE-9C74-7EF3DC02B124}" type="presParOf" srcId="{1E2D11CF-FFD7-4DF1-80CC-CB65A27CC63A}" destId="{824841F5-A107-4908-9978-1F2C4802DF3F}" srcOrd="1" destOrd="0" presId="urn:microsoft.com/office/officeart/2005/8/layout/matrix3"/>
    <dgm:cxn modelId="{F5E2C9B5-A3DD-4579-9857-37160084248F}" type="presParOf" srcId="{1E2D11CF-FFD7-4DF1-80CC-CB65A27CC63A}" destId="{D006F49B-015A-486A-ACE9-3442BE655BD2}" srcOrd="2" destOrd="0" presId="urn:microsoft.com/office/officeart/2005/8/layout/matrix3"/>
    <dgm:cxn modelId="{06CE1E89-F4CA-4995-B7E6-6701714EC57C}" type="presParOf" srcId="{1E2D11CF-FFD7-4DF1-80CC-CB65A27CC63A}" destId="{6B612CE7-C033-4D12-8260-7EC17ABDE12D}" srcOrd="3" destOrd="0" presId="urn:microsoft.com/office/officeart/2005/8/layout/matrix3"/>
    <dgm:cxn modelId="{6E697C5F-DA5C-465C-A241-AD54611BDF81}" type="presParOf" srcId="{1E2D11CF-FFD7-4DF1-80CC-CB65A27CC63A}" destId="{1B4B1D44-3707-438B-8159-25F3B3B0A257}"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294FD-7A96-4F8D-9609-D7FD91647F0F}"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B8FD7F6-BB88-421B-A558-27D1B2868870}">
      <dgm:prSet phldrT="[Text]" custT="1"/>
      <dgm:spPr/>
      <dgm:t>
        <a:bodyPr/>
        <a:lstStyle/>
        <a:p>
          <a:r>
            <a:rPr lang="en-US" sz="1300" dirty="0">
              <a:latin typeface="Berlin Sans FB" panose="020E0602020502020306" pitchFamily="34" charset="0"/>
            </a:rPr>
            <a:t>Course Duration-3 Weeks </a:t>
          </a:r>
        </a:p>
      </dgm:t>
    </dgm:pt>
    <dgm:pt modelId="{888B80ED-0F96-4D67-8327-97B2B5FDB5EC}" type="parTrans" cxnId="{DC700365-64F3-493D-BF7A-59CCD2C704EF}">
      <dgm:prSet/>
      <dgm:spPr/>
      <dgm:t>
        <a:bodyPr/>
        <a:lstStyle/>
        <a:p>
          <a:endParaRPr lang="en-US"/>
        </a:p>
      </dgm:t>
    </dgm:pt>
    <dgm:pt modelId="{D8CDDC3C-1DB1-4A76-A69A-33D00EF2C27F}" type="sibTrans" cxnId="{DC700365-64F3-493D-BF7A-59CCD2C704EF}">
      <dgm:prSet/>
      <dgm:spPr/>
      <dgm:t>
        <a:bodyPr/>
        <a:lstStyle/>
        <a:p>
          <a:endParaRPr lang="en-US"/>
        </a:p>
      </dgm:t>
    </dgm:pt>
    <dgm:pt modelId="{63B542AE-6D96-433A-A464-54A38CB57395}">
      <dgm:prSet phldrT="[Text]"/>
      <dgm:spPr/>
      <dgm:t>
        <a:bodyPr/>
        <a:lstStyle/>
        <a:p>
          <a:r>
            <a:rPr lang="en-US" dirty="0">
              <a:latin typeface="Berlin Sans FB" panose="020E0602020502020306" pitchFamily="34" charset="0"/>
            </a:rPr>
            <a:t>Video Duration- 8 hours</a:t>
          </a:r>
        </a:p>
      </dgm:t>
    </dgm:pt>
    <dgm:pt modelId="{E78678ED-765E-4C33-925D-5328E735AE0A}" type="parTrans" cxnId="{07E99C9F-664F-4D65-98FD-DCD67DBF388E}">
      <dgm:prSet/>
      <dgm:spPr/>
      <dgm:t>
        <a:bodyPr/>
        <a:lstStyle/>
        <a:p>
          <a:endParaRPr lang="en-US"/>
        </a:p>
      </dgm:t>
    </dgm:pt>
    <dgm:pt modelId="{2E965656-CB32-468A-B0A3-A3072ADA90E1}" type="sibTrans" cxnId="{07E99C9F-664F-4D65-98FD-DCD67DBF388E}">
      <dgm:prSet/>
      <dgm:spPr/>
      <dgm:t>
        <a:bodyPr/>
        <a:lstStyle/>
        <a:p>
          <a:endParaRPr lang="en-US"/>
        </a:p>
      </dgm:t>
    </dgm:pt>
    <dgm:pt modelId="{04C36125-E876-462B-9B41-E8FDE8C85826}">
      <dgm:prSet phldrT="[Text]"/>
      <dgm:spPr/>
      <dgm:t>
        <a:bodyPr/>
        <a:lstStyle/>
        <a:p>
          <a:r>
            <a:rPr lang="en-US" dirty="0">
              <a:latin typeface="Berlin Sans FB" panose="020E0602020502020306" pitchFamily="34" charset="0"/>
            </a:rPr>
            <a:t>Live Virtual Classes- 2</a:t>
          </a:r>
        </a:p>
      </dgm:t>
    </dgm:pt>
    <dgm:pt modelId="{EE7D2AB4-5627-42BF-9251-6F44DFBD6B26}" type="parTrans" cxnId="{E8AEFC51-91D1-46CD-98EC-D3C010483AEF}">
      <dgm:prSet/>
      <dgm:spPr/>
      <dgm:t>
        <a:bodyPr/>
        <a:lstStyle/>
        <a:p>
          <a:endParaRPr lang="en-US"/>
        </a:p>
      </dgm:t>
    </dgm:pt>
    <dgm:pt modelId="{27CBA874-649C-49E6-B60E-AA705440173A}" type="sibTrans" cxnId="{E8AEFC51-91D1-46CD-98EC-D3C010483AEF}">
      <dgm:prSet/>
      <dgm:spPr/>
      <dgm:t>
        <a:bodyPr/>
        <a:lstStyle/>
        <a:p>
          <a:endParaRPr lang="en-US"/>
        </a:p>
      </dgm:t>
    </dgm:pt>
    <dgm:pt modelId="{6FC585D5-4034-4A62-82C3-A34C7D44370B}">
      <dgm:prSet phldrT="[Text]"/>
      <dgm:spPr/>
      <dgm:t>
        <a:bodyPr/>
        <a:lstStyle/>
        <a:p>
          <a:r>
            <a:rPr lang="en-US" dirty="0">
              <a:latin typeface="Berlin Sans FB" panose="020E0602020502020306" pitchFamily="34" charset="0"/>
            </a:rPr>
            <a:t>Self Study- 13 hours</a:t>
          </a:r>
        </a:p>
      </dgm:t>
    </dgm:pt>
    <dgm:pt modelId="{6B0FB109-70C2-406C-8AD5-670814E1E1F3}" type="parTrans" cxnId="{359BB269-567D-4D6D-9568-899613CEFC56}">
      <dgm:prSet/>
      <dgm:spPr/>
      <dgm:t>
        <a:bodyPr/>
        <a:lstStyle/>
        <a:p>
          <a:endParaRPr lang="en-US"/>
        </a:p>
      </dgm:t>
    </dgm:pt>
    <dgm:pt modelId="{1399466A-3385-4B1D-B02F-DCC81781864B}" type="sibTrans" cxnId="{359BB269-567D-4D6D-9568-899613CEFC56}">
      <dgm:prSet/>
      <dgm:spPr/>
      <dgm:t>
        <a:bodyPr/>
        <a:lstStyle/>
        <a:p>
          <a:endParaRPr lang="en-US"/>
        </a:p>
      </dgm:t>
    </dgm:pt>
    <dgm:pt modelId="{1E2D11CF-FFD7-4DF1-80CC-CB65A27CC63A}" type="pres">
      <dgm:prSet presAssocID="{C81294FD-7A96-4F8D-9609-D7FD91647F0F}" presName="matrix" presStyleCnt="0">
        <dgm:presLayoutVars>
          <dgm:chMax val="1"/>
          <dgm:dir/>
          <dgm:resizeHandles val="exact"/>
        </dgm:presLayoutVars>
      </dgm:prSet>
      <dgm:spPr/>
    </dgm:pt>
    <dgm:pt modelId="{79F8F694-0835-44C3-99E2-570F7B626955}" type="pres">
      <dgm:prSet presAssocID="{C81294FD-7A96-4F8D-9609-D7FD91647F0F}" presName="diamond" presStyleLbl="bgShp" presStyleIdx="0" presStyleCnt="1"/>
      <dgm:spPr/>
    </dgm:pt>
    <dgm:pt modelId="{824841F5-A107-4908-9978-1F2C4802DF3F}" type="pres">
      <dgm:prSet presAssocID="{C81294FD-7A96-4F8D-9609-D7FD91647F0F}" presName="quad1" presStyleLbl="node1" presStyleIdx="0" presStyleCnt="4" custScaleX="111960">
        <dgm:presLayoutVars>
          <dgm:chMax val="0"/>
          <dgm:chPref val="0"/>
          <dgm:bulletEnabled val="1"/>
        </dgm:presLayoutVars>
      </dgm:prSet>
      <dgm:spPr/>
    </dgm:pt>
    <dgm:pt modelId="{D006F49B-015A-486A-ACE9-3442BE655BD2}" type="pres">
      <dgm:prSet presAssocID="{C81294FD-7A96-4F8D-9609-D7FD91647F0F}" presName="quad2" presStyleLbl="node1" presStyleIdx="1" presStyleCnt="4" custScaleX="107865" custLinFactNeighborX="3628" custLinFactNeighborY="673">
        <dgm:presLayoutVars>
          <dgm:chMax val="0"/>
          <dgm:chPref val="0"/>
          <dgm:bulletEnabled val="1"/>
        </dgm:presLayoutVars>
      </dgm:prSet>
      <dgm:spPr/>
    </dgm:pt>
    <dgm:pt modelId="{6B612CE7-C033-4D12-8260-7EC17ABDE12D}" type="pres">
      <dgm:prSet presAssocID="{C81294FD-7A96-4F8D-9609-D7FD91647F0F}" presName="quad3" presStyleLbl="node1" presStyleIdx="2" presStyleCnt="4" custScaleX="108800">
        <dgm:presLayoutVars>
          <dgm:chMax val="0"/>
          <dgm:chPref val="0"/>
          <dgm:bulletEnabled val="1"/>
        </dgm:presLayoutVars>
      </dgm:prSet>
      <dgm:spPr/>
    </dgm:pt>
    <dgm:pt modelId="{1B4B1D44-3707-438B-8159-25F3B3B0A257}" type="pres">
      <dgm:prSet presAssocID="{C81294FD-7A96-4F8D-9609-D7FD91647F0F}" presName="quad4" presStyleLbl="node1" presStyleIdx="3" presStyleCnt="4" custScaleX="109297" custLinFactNeighborX="3241" custLinFactNeighborY="637">
        <dgm:presLayoutVars>
          <dgm:chMax val="0"/>
          <dgm:chPref val="0"/>
          <dgm:bulletEnabled val="1"/>
        </dgm:presLayoutVars>
      </dgm:prSet>
      <dgm:spPr/>
    </dgm:pt>
  </dgm:ptLst>
  <dgm:cxnLst>
    <dgm:cxn modelId="{EC473E62-6BBF-44DB-B0CB-A3A0CAFA978F}" type="presOf" srcId="{04C36125-E876-462B-9B41-E8FDE8C85826}" destId="{6B612CE7-C033-4D12-8260-7EC17ABDE12D}" srcOrd="0" destOrd="0" presId="urn:microsoft.com/office/officeart/2005/8/layout/matrix3"/>
    <dgm:cxn modelId="{DC700365-64F3-493D-BF7A-59CCD2C704EF}" srcId="{C81294FD-7A96-4F8D-9609-D7FD91647F0F}" destId="{1B8FD7F6-BB88-421B-A558-27D1B2868870}" srcOrd="0" destOrd="0" parTransId="{888B80ED-0F96-4D67-8327-97B2B5FDB5EC}" sibTransId="{D8CDDC3C-1DB1-4A76-A69A-33D00EF2C27F}"/>
    <dgm:cxn modelId="{359BB269-567D-4D6D-9568-899613CEFC56}" srcId="{C81294FD-7A96-4F8D-9609-D7FD91647F0F}" destId="{6FC585D5-4034-4A62-82C3-A34C7D44370B}" srcOrd="3" destOrd="0" parTransId="{6B0FB109-70C2-406C-8AD5-670814E1E1F3}" sibTransId="{1399466A-3385-4B1D-B02F-DCC81781864B}"/>
    <dgm:cxn modelId="{E8AEFC51-91D1-46CD-98EC-D3C010483AEF}" srcId="{C81294FD-7A96-4F8D-9609-D7FD91647F0F}" destId="{04C36125-E876-462B-9B41-E8FDE8C85826}" srcOrd="2" destOrd="0" parTransId="{EE7D2AB4-5627-42BF-9251-6F44DFBD6B26}" sibTransId="{27CBA874-649C-49E6-B60E-AA705440173A}"/>
    <dgm:cxn modelId="{E725829A-DCBB-4A08-89B9-E1AD30CD54AB}" type="presOf" srcId="{C81294FD-7A96-4F8D-9609-D7FD91647F0F}" destId="{1E2D11CF-FFD7-4DF1-80CC-CB65A27CC63A}" srcOrd="0" destOrd="0" presId="urn:microsoft.com/office/officeart/2005/8/layout/matrix3"/>
    <dgm:cxn modelId="{07E99C9F-664F-4D65-98FD-DCD67DBF388E}" srcId="{C81294FD-7A96-4F8D-9609-D7FD91647F0F}" destId="{63B542AE-6D96-433A-A464-54A38CB57395}" srcOrd="1" destOrd="0" parTransId="{E78678ED-765E-4C33-925D-5328E735AE0A}" sibTransId="{2E965656-CB32-468A-B0A3-A3072ADA90E1}"/>
    <dgm:cxn modelId="{4744A3AB-01DF-408E-8726-5CD4F2E4ED2A}" type="presOf" srcId="{1B8FD7F6-BB88-421B-A558-27D1B2868870}" destId="{824841F5-A107-4908-9978-1F2C4802DF3F}" srcOrd="0" destOrd="0" presId="urn:microsoft.com/office/officeart/2005/8/layout/matrix3"/>
    <dgm:cxn modelId="{251BCBF1-A1F9-47E0-9EB3-8269785FE9C2}" type="presOf" srcId="{63B542AE-6D96-433A-A464-54A38CB57395}" destId="{D006F49B-015A-486A-ACE9-3442BE655BD2}" srcOrd="0" destOrd="0" presId="urn:microsoft.com/office/officeart/2005/8/layout/matrix3"/>
    <dgm:cxn modelId="{1C5994FB-38B4-4370-8EBF-8021EE8E0CEA}" type="presOf" srcId="{6FC585D5-4034-4A62-82C3-A34C7D44370B}" destId="{1B4B1D44-3707-438B-8159-25F3B3B0A257}" srcOrd="0" destOrd="0" presId="urn:microsoft.com/office/officeart/2005/8/layout/matrix3"/>
    <dgm:cxn modelId="{455821B6-36CC-4C2A-A65E-DB60242CDE87}" type="presParOf" srcId="{1E2D11CF-FFD7-4DF1-80CC-CB65A27CC63A}" destId="{79F8F694-0835-44C3-99E2-570F7B626955}" srcOrd="0" destOrd="0" presId="urn:microsoft.com/office/officeart/2005/8/layout/matrix3"/>
    <dgm:cxn modelId="{A83E4CBE-C849-4ADE-9C74-7EF3DC02B124}" type="presParOf" srcId="{1E2D11CF-FFD7-4DF1-80CC-CB65A27CC63A}" destId="{824841F5-A107-4908-9978-1F2C4802DF3F}" srcOrd="1" destOrd="0" presId="urn:microsoft.com/office/officeart/2005/8/layout/matrix3"/>
    <dgm:cxn modelId="{F5E2C9B5-A3DD-4579-9857-37160084248F}" type="presParOf" srcId="{1E2D11CF-FFD7-4DF1-80CC-CB65A27CC63A}" destId="{D006F49B-015A-486A-ACE9-3442BE655BD2}" srcOrd="2" destOrd="0" presId="urn:microsoft.com/office/officeart/2005/8/layout/matrix3"/>
    <dgm:cxn modelId="{06CE1E89-F4CA-4995-B7E6-6701714EC57C}" type="presParOf" srcId="{1E2D11CF-FFD7-4DF1-80CC-CB65A27CC63A}" destId="{6B612CE7-C033-4D12-8260-7EC17ABDE12D}" srcOrd="3" destOrd="0" presId="urn:microsoft.com/office/officeart/2005/8/layout/matrix3"/>
    <dgm:cxn modelId="{6E697C5F-DA5C-465C-A241-AD54611BDF81}" type="presParOf" srcId="{1E2D11CF-FFD7-4DF1-80CC-CB65A27CC63A}" destId="{1B4B1D44-3707-438B-8159-25F3B3B0A257}" srcOrd="4" destOrd="0" presId="urn:microsoft.com/office/officeart/2005/8/layout/matrix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4F7722-50A7-4862-AC6E-09D859CE09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243F59-404D-4478-947F-93C27F5D68A2}">
      <dgm:prSet phldrT="[Text]" custT="1"/>
      <dgm:spPr/>
      <dgm:t>
        <a:bodyPr/>
        <a:lstStyle/>
        <a:p>
          <a:pPr algn="ctr"/>
          <a:r>
            <a:rPr lang="en-US" sz="2000" dirty="0">
              <a:latin typeface="Arial Rounded MT Bold" panose="020F0704030504030204" pitchFamily="34" charset="0"/>
              <a:cs typeface="Times New Roman" panose="02020603050405020304" pitchFamily="18" charset="0"/>
            </a:rPr>
            <a:t>WEB AND SOCIAL MEDIA ANALYTICS </a:t>
          </a:r>
        </a:p>
        <a:p>
          <a:pPr algn="ctr"/>
          <a:r>
            <a:rPr lang="en-US" sz="2000" dirty="0">
              <a:latin typeface="Arial Rounded MT Bold" panose="020F0704030504030204" pitchFamily="34" charset="0"/>
              <a:cs typeface="Times New Roman" panose="02020603050405020304" pitchFamily="18" charset="0"/>
            </a:rPr>
            <a:t>(WSMA)</a:t>
          </a:r>
        </a:p>
      </dgm:t>
    </dgm:pt>
    <dgm:pt modelId="{3B42E00C-9455-4912-89D5-CC386B7D3BD3}" type="parTrans" cxnId="{CC900BB0-3D42-4DD1-8324-C6C86D79E984}">
      <dgm:prSet/>
      <dgm:spPr/>
      <dgm:t>
        <a:bodyPr/>
        <a:lstStyle/>
        <a:p>
          <a:endParaRPr lang="en-US"/>
        </a:p>
      </dgm:t>
    </dgm:pt>
    <dgm:pt modelId="{41A08F44-2EA1-4C60-B39F-FC0A6691584C}" type="sibTrans" cxnId="{CC900BB0-3D42-4DD1-8324-C6C86D79E984}">
      <dgm:prSet/>
      <dgm:spPr/>
      <dgm:t>
        <a:bodyPr/>
        <a:lstStyle/>
        <a:p>
          <a:endParaRPr lang="en-US"/>
        </a:p>
      </dgm:t>
    </dgm:pt>
    <dgm:pt modelId="{9B284B6A-5C0F-41FE-8C11-D21ACCE1B253}">
      <dgm:prSet phldrT="[Text]" custT="1"/>
      <dgm:spPr/>
      <dgm:t>
        <a:bodyPr/>
        <a:lstStyle/>
        <a:p>
          <a:r>
            <a:rPr lang="en-US" sz="2000" dirty="0">
              <a:solidFill>
                <a:schemeClr val="accent1">
                  <a:lumMod val="75000"/>
                </a:schemeClr>
              </a:solidFill>
              <a:latin typeface="Berlin Sans FB" panose="020E0602020502020306" pitchFamily="34" charset="0"/>
            </a:rPr>
            <a:t>8 HOURS VIDEO DURATION</a:t>
          </a:r>
        </a:p>
      </dgm:t>
    </dgm:pt>
    <dgm:pt modelId="{B38BE46E-D299-4CC2-B3FC-0F7DF1E945CE}" type="parTrans" cxnId="{0D33408C-3CBD-4F1B-BF46-997ADB2739F1}">
      <dgm:prSet/>
      <dgm:spPr/>
      <dgm:t>
        <a:bodyPr/>
        <a:lstStyle/>
        <a:p>
          <a:endParaRPr lang="en-US"/>
        </a:p>
      </dgm:t>
    </dgm:pt>
    <dgm:pt modelId="{17A2D937-7C60-4332-AD64-EBD40A529270}" type="sibTrans" cxnId="{0D33408C-3CBD-4F1B-BF46-997ADB2739F1}">
      <dgm:prSet/>
      <dgm:spPr/>
      <dgm:t>
        <a:bodyPr/>
        <a:lstStyle/>
        <a:p>
          <a:endParaRPr lang="en-US"/>
        </a:p>
      </dgm:t>
    </dgm:pt>
    <dgm:pt modelId="{F148AF67-0EA8-4C95-92A5-D6275C25E2FD}">
      <dgm:prSet phldrT="[Text]" custT="1"/>
      <dgm:spPr/>
      <dgm:t>
        <a:bodyPr/>
        <a:lstStyle/>
        <a:p>
          <a:pPr algn="ctr"/>
          <a:r>
            <a:rPr lang="en-US" sz="2000" dirty="0">
              <a:latin typeface="Arial Rounded MT Bold" panose="020F0704030504030204" pitchFamily="34" charset="0"/>
              <a:cs typeface="Times New Roman" panose="02020603050405020304" pitchFamily="18" charset="0"/>
            </a:rPr>
            <a:t>SUPPY CHAIN AND LOGISTICS ANALYTICS </a:t>
          </a:r>
        </a:p>
        <a:p>
          <a:pPr algn="ctr"/>
          <a:r>
            <a:rPr lang="en-US" sz="2000" dirty="0">
              <a:latin typeface="Arial Rounded MT Bold" panose="020F0704030504030204" pitchFamily="34" charset="0"/>
              <a:cs typeface="Times New Roman" panose="02020603050405020304" pitchFamily="18" charset="0"/>
            </a:rPr>
            <a:t>(SCLA)</a:t>
          </a:r>
        </a:p>
      </dgm:t>
    </dgm:pt>
    <dgm:pt modelId="{1BD6578A-D8B5-4D09-ABB8-C6EB6470E752}" type="parTrans" cxnId="{1D84AAC8-F927-4412-87CB-B337CDD7654E}">
      <dgm:prSet/>
      <dgm:spPr/>
      <dgm:t>
        <a:bodyPr/>
        <a:lstStyle/>
        <a:p>
          <a:endParaRPr lang="en-US"/>
        </a:p>
      </dgm:t>
    </dgm:pt>
    <dgm:pt modelId="{2B400327-605D-41A3-A004-40150142B0D0}" type="sibTrans" cxnId="{1D84AAC8-F927-4412-87CB-B337CDD7654E}">
      <dgm:prSet/>
      <dgm:spPr/>
      <dgm:t>
        <a:bodyPr/>
        <a:lstStyle/>
        <a:p>
          <a:endParaRPr lang="en-US"/>
        </a:p>
      </dgm:t>
    </dgm:pt>
    <dgm:pt modelId="{70FFE9B4-2A02-47AE-9EEE-A6F713F2027F}">
      <dgm:prSet phldrT="[Text]" custT="1"/>
      <dgm:spPr/>
      <dgm:t>
        <a:bodyPr/>
        <a:lstStyle/>
        <a:p>
          <a:r>
            <a:rPr lang="en-US" sz="2000" dirty="0">
              <a:solidFill>
                <a:schemeClr val="accent1">
                  <a:lumMod val="75000"/>
                </a:schemeClr>
              </a:solidFill>
              <a:latin typeface="Berlin Sans FB" panose="020E0602020502020306" pitchFamily="34" charset="0"/>
            </a:rPr>
            <a:t>8 HOURS VIDEO DURATION</a:t>
          </a:r>
        </a:p>
      </dgm:t>
    </dgm:pt>
    <dgm:pt modelId="{0BDE588E-5535-4775-948B-F0997BC17779}" type="parTrans" cxnId="{F6E339A6-C46D-4702-AD2E-9A9B95BC0692}">
      <dgm:prSet/>
      <dgm:spPr/>
      <dgm:t>
        <a:bodyPr/>
        <a:lstStyle/>
        <a:p>
          <a:endParaRPr lang="en-US"/>
        </a:p>
      </dgm:t>
    </dgm:pt>
    <dgm:pt modelId="{05A348AE-6249-4F6A-BF84-72F3B7E55189}" type="sibTrans" cxnId="{F6E339A6-C46D-4702-AD2E-9A9B95BC0692}">
      <dgm:prSet/>
      <dgm:spPr/>
      <dgm:t>
        <a:bodyPr/>
        <a:lstStyle/>
        <a:p>
          <a:endParaRPr lang="en-US"/>
        </a:p>
      </dgm:t>
    </dgm:pt>
    <dgm:pt modelId="{04EA65F1-1079-4FCC-8695-D5A604C9C6A4}" type="pres">
      <dgm:prSet presAssocID="{574F7722-50A7-4862-AC6E-09D859CE09CF}" presName="linear" presStyleCnt="0">
        <dgm:presLayoutVars>
          <dgm:animLvl val="lvl"/>
          <dgm:resizeHandles val="exact"/>
        </dgm:presLayoutVars>
      </dgm:prSet>
      <dgm:spPr/>
    </dgm:pt>
    <dgm:pt modelId="{781BE9DA-5592-458A-98C7-43A46886B505}" type="pres">
      <dgm:prSet presAssocID="{A5243F59-404D-4478-947F-93C27F5D68A2}" presName="parentText" presStyleLbl="node1" presStyleIdx="0" presStyleCnt="2" custLinFactNeighborY="-3123">
        <dgm:presLayoutVars>
          <dgm:chMax val="0"/>
          <dgm:bulletEnabled val="1"/>
        </dgm:presLayoutVars>
      </dgm:prSet>
      <dgm:spPr/>
    </dgm:pt>
    <dgm:pt modelId="{814442F8-7A25-4611-9CF0-DC3558A0E949}" type="pres">
      <dgm:prSet presAssocID="{A5243F59-404D-4478-947F-93C27F5D68A2}" presName="childText" presStyleLbl="revTx" presStyleIdx="0" presStyleCnt="2">
        <dgm:presLayoutVars>
          <dgm:bulletEnabled val="1"/>
        </dgm:presLayoutVars>
      </dgm:prSet>
      <dgm:spPr/>
    </dgm:pt>
    <dgm:pt modelId="{1BD495D1-FA29-485D-80C9-3D248B13C948}" type="pres">
      <dgm:prSet presAssocID="{F148AF67-0EA8-4C95-92A5-D6275C25E2FD}" presName="parentText" presStyleLbl="node1" presStyleIdx="1" presStyleCnt="2">
        <dgm:presLayoutVars>
          <dgm:chMax val="0"/>
          <dgm:bulletEnabled val="1"/>
        </dgm:presLayoutVars>
      </dgm:prSet>
      <dgm:spPr/>
    </dgm:pt>
    <dgm:pt modelId="{D6413931-4DFB-4263-A2E4-05A7B7063FE3}" type="pres">
      <dgm:prSet presAssocID="{F148AF67-0EA8-4C95-92A5-D6275C25E2FD}" presName="childText" presStyleLbl="revTx" presStyleIdx="1" presStyleCnt="2">
        <dgm:presLayoutVars>
          <dgm:bulletEnabled val="1"/>
        </dgm:presLayoutVars>
      </dgm:prSet>
      <dgm:spPr/>
    </dgm:pt>
  </dgm:ptLst>
  <dgm:cxnLst>
    <dgm:cxn modelId="{38B6D080-893F-454A-BD4A-B3A2E65906D8}" type="presOf" srcId="{70FFE9B4-2A02-47AE-9EEE-A6F713F2027F}" destId="{D6413931-4DFB-4263-A2E4-05A7B7063FE3}" srcOrd="0" destOrd="0" presId="urn:microsoft.com/office/officeart/2005/8/layout/vList2"/>
    <dgm:cxn modelId="{0D33408C-3CBD-4F1B-BF46-997ADB2739F1}" srcId="{A5243F59-404D-4478-947F-93C27F5D68A2}" destId="{9B284B6A-5C0F-41FE-8C11-D21ACCE1B253}" srcOrd="0" destOrd="0" parTransId="{B38BE46E-D299-4CC2-B3FC-0F7DF1E945CE}" sibTransId="{17A2D937-7C60-4332-AD64-EBD40A529270}"/>
    <dgm:cxn modelId="{CF4F16A6-81C0-421A-BC5A-7B9CB70BCEBA}" type="presOf" srcId="{574F7722-50A7-4862-AC6E-09D859CE09CF}" destId="{04EA65F1-1079-4FCC-8695-D5A604C9C6A4}" srcOrd="0" destOrd="0" presId="urn:microsoft.com/office/officeart/2005/8/layout/vList2"/>
    <dgm:cxn modelId="{0D7C1AA6-0921-44DB-A9F8-C5417F23926C}" type="presOf" srcId="{9B284B6A-5C0F-41FE-8C11-D21ACCE1B253}" destId="{814442F8-7A25-4611-9CF0-DC3558A0E949}" srcOrd="0" destOrd="0" presId="urn:microsoft.com/office/officeart/2005/8/layout/vList2"/>
    <dgm:cxn modelId="{F6E339A6-C46D-4702-AD2E-9A9B95BC0692}" srcId="{F148AF67-0EA8-4C95-92A5-D6275C25E2FD}" destId="{70FFE9B4-2A02-47AE-9EEE-A6F713F2027F}" srcOrd="0" destOrd="0" parTransId="{0BDE588E-5535-4775-948B-F0997BC17779}" sibTransId="{05A348AE-6249-4F6A-BF84-72F3B7E55189}"/>
    <dgm:cxn modelId="{CC900BB0-3D42-4DD1-8324-C6C86D79E984}" srcId="{574F7722-50A7-4862-AC6E-09D859CE09CF}" destId="{A5243F59-404D-4478-947F-93C27F5D68A2}" srcOrd="0" destOrd="0" parTransId="{3B42E00C-9455-4912-89D5-CC386B7D3BD3}" sibTransId="{41A08F44-2EA1-4C60-B39F-FC0A6691584C}"/>
    <dgm:cxn modelId="{C01D0BB1-0E75-4E7E-BDFE-683FBB5C96F3}" type="presOf" srcId="{A5243F59-404D-4478-947F-93C27F5D68A2}" destId="{781BE9DA-5592-458A-98C7-43A46886B505}" srcOrd="0" destOrd="0" presId="urn:microsoft.com/office/officeart/2005/8/layout/vList2"/>
    <dgm:cxn modelId="{D21986C4-C2AD-4FB9-9F3B-9CB87736D8FA}" type="presOf" srcId="{F148AF67-0EA8-4C95-92A5-D6275C25E2FD}" destId="{1BD495D1-FA29-485D-80C9-3D248B13C948}" srcOrd="0" destOrd="0" presId="urn:microsoft.com/office/officeart/2005/8/layout/vList2"/>
    <dgm:cxn modelId="{1D84AAC8-F927-4412-87CB-B337CDD7654E}" srcId="{574F7722-50A7-4862-AC6E-09D859CE09CF}" destId="{F148AF67-0EA8-4C95-92A5-D6275C25E2FD}" srcOrd="1" destOrd="0" parTransId="{1BD6578A-D8B5-4D09-ABB8-C6EB6470E752}" sibTransId="{2B400327-605D-41A3-A004-40150142B0D0}"/>
    <dgm:cxn modelId="{479A7758-3CEC-4B07-93AF-DE12EFF5DFC4}" type="presParOf" srcId="{04EA65F1-1079-4FCC-8695-D5A604C9C6A4}" destId="{781BE9DA-5592-458A-98C7-43A46886B505}" srcOrd="0" destOrd="0" presId="urn:microsoft.com/office/officeart/2005/8/layout/vList2"/>
    <dgm:cxn modelId="{9F0AA9B6-FE1D-40B3-A520-6887B02789C6}" type="presParOf" srcId="{04EA65F1-1079-4FCC-8695-D5A604C9C6A4}" destId="{814442F8-7A25-4611-9CF0-DC3558A0E949}" srcOrd="1" destOrd="0" presId="urn:microsoft.com/office/officeart/2005/8/layout/vList2"/>
    <dgm:cxn modelId="{D00038DA-AD55-4BF2-B7CF-1F92578A77A4}" type="presParOf" srcId="{04EA65F1-1079-4FCC-8695-D5A604C9C6A4}" destId="{1BD495D1-FA29-485D-80C9-3D248B13C948}" srcOrd="2" destOrd="0" presId="urn:microsoft.com/office/officeart/2005/8/layout/vList2"/>
    <dgm:cxn modelId="{A5174464-0CF3-454A-94A1-B7279E3CE709}" type="presParOf" srcId="{04EA65F1-1079-4FCC-8695-D5A604C9C6A4}" destId="{D6413931-4DFB-4263-A2E4-05A7B7063FE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1641CF-7A4D-4635-975D-0D86278B3AE7}"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AFAE14E-3D59-4FA0-812E-D63A67AC707A}">
      <dgm:prSet phldrT="[Text]"/>
      <dgm:spPr/>
      <dgm:t>
        <a:bodyPr/>
        <a:lstStyle/>
        <a:p>
          <a:r>
            <a:rPr lang="en-US" dirty="0"/>
            <a:t>9th October</a:t>
          </a:r>
        </a:p>
      </dgm:t>
    </dgm:pt>
    <dgm:pt modelId="{776DE045-9FB2-4157-B569-690530136865}" type="parTrans" cxnId="{ED0BBC70-D7A2-4882-82E8-933BF3FD16FB}">
      <dgm:prSet/>
      <dgm:spPr/>
      <dgm:t>
        <a:bodyPr/>
        <a:lstStyle/>
        <a:p>
          <a:endParaRPr lang="en-US"/>
        </a:p>
      </dgm:t>
    </dgm:pt>
    <dgm:pt modelId="{F54D5F91-CA49-49BD-8CB4-922DE0845CC2}" type="sibTrans" cxnId="{ED0BBC70-D7A2-4882-82E8-933BF3FD16FB}">
      <dgm:prSet/>
      <dgm:spPr/>
      <dgm:t>
        <a:bodyPr/>
        <a:lstStyle/>
        <a:p>
          <a:endParaRPr lang="en-US"/>
        </a:p>
      </dgm:t>
    </dgm:pt>
    <dgm:pt modelId="{6ADA675C-B486-425B-9DC8-3C58A16652BE}">
      <dgm:prSet phldrT="[Text]"/>
      <dgm:spPr/>
      <dgm:t>
        <a:bodyPr/>
        <a:lstStyle/>
        <a:p>
          <a:r>
            <a:rPr lang="en-US" dirty="0"/>
            <a:t>Release of MRA Course</a:t>
          </a:r>
        </a:p>
      </dgm:t>
    </dgm:pt>
    <dgm:pt modelId="{B0626A19-40DD-4EBD-BEE2-64BA9005530F}" type="parTrans" cxnId="{71CE057B-A4BE-43B8-8633-68C5EAD3F8C5}">
      <dgm:prSet/>
      <dgm:spPr/>
      <dgm:t>
        <a:bodyPr/>
        <a:lstStyle/>
        <a:p>
          <a:endParaRPr lang="en-US"/>
        </a:p>
      </dgm:t>
    </dgm:pt>
    <dgm:pt modelId="{00BCC23C-CBF7-4E6D-B9B0-BF71B8DDE439}" type="sibTrans" cxnId="{71CE057B-A4BE-43B8-8633-68C5EAD3F8C5}">
      <dgm:prSet/>
      <dgm:spPr/>
      <dgm:t>
        <a:bodyPr/>
        <a:lstStyle/>
        <a:p>
          <a:endParaRPr lang="en-US"/>
        </a:p>
      </dgm:t>
    </dgm:pt>
    <dgm:pt modelId="{78AC32B8-58C0-49E8-8EDE-DBCF712C52BC}">
      <dgm:prSet phldrT="[Text]"/>
      <dgm:spPr/>
      <dgm:t>
        <a:bodyPr/>
        <a:lstStyle/>
        <a:p>
          <a:r>
            <a:rPr lang="en-US" dirty="0"/>
            <a:t>Release of Capstone Project</a:t>
          </a:r>
        </a:p>
      </dgm:t>
    </dgm:pt>
    <dgm:pt modelId="{DD7F0783-A9B6-404D-A9AA-6890AA7827C6}" type="parTrans" cxnId="{D8559C67-2D0C-4FE6-BEDF-4125FE84A703}">
      <dgm:prSet/>
      <dgm:spPr/>
      <dgm:t>
        <a:bodyPr/>
        <a:lstStyle/>
        <a:p>
          <a:endParaRPr lang="en-US"/>
        </a:p>
      </dgm:t>
    </dgm:pt>
    <dgm:pt modelId="{BE3AD946-0321-4E82-B860-DF18AFAAD885}" type="sibTrans" cxnId="{D8559C67-2D0C-4FE6-BEDF-4125FE84A703}">
      <dgm:prSet/>
      <dgm:spPr/>
      <dgm:t>
        <a:bodyPr/>
        <a:lstStyle/>
        <a:p>
          <a:endParaRPr lang="en-US"/>
        </a:p>
      </dgm:t>
    </dgm:pt>
    <dgm:pt modelId="{28C6FCB6-2BF7-48C8-93C7-61EE630034D5}">
      <dgm:prSet phldrT="[Text]"/>
      <dgm:spPr/>
      <dgm:t>
        <a:bodyPr/>
        <a:lstStyle/>
        <a:p>
          <a:r>
            <a:rPr lang="en-US" dirty="0"/>
            <a:t>12</a:t>
          </a:r>
          <a:r>
            <a:rPr lang="en-US" baseline="30000" dirty="0"/>
            <a:t>th</a:t>
          </a:r>
          <a:r>
            <a:rPr lang="en-US" dirty="0"/>
            <a:t> October</a:t>
          </a:r>
        </a:p>
      </dgm:t>
    </dgm:pt>
    <dgm:pt modelId="{C20B801F-29BB-494F-873E-A07F8CD5EE08}" type="parTrans" cxnId="{603CF453-38AF-4FDC-A063-878109E80B35}">
      <dgm:prSet/>
      <dgm:spPr/>
      <dgm:t>
        <a:bodyPr/>
        <a:lstStyle/>
        <a:p>
          <a:endParaRPr lang="en-US"/>
        </a:p>
      </dgm:t>
    </dgm:pt>
    <dgm:pt modelId="{1E59E7A0-5056-4D74-B199-7934831BA87F}" type="sibTrans" cxnId="{603CF453-38AF-4FDC-A063-878109E80B35}">
      <dgm:prSet/>
      <dgm:spPr/>
      <dgm:t>
        <a:bodyPr/>
        <a:lstStyle/>
        <a:p>
          <a:endParaRPr lang="en-US"/>
        </a:p>
      </dgm:t>
    </dgm:pt>
    <dgm:pt modelId="{275EDC00-6F00-4265-BA7D-B15CA81A7034}">
      <dgm:prSet phldrT="[Text]"/>
      <dgm:spPr/>
      <dgm:t>
        <a:bodyPr/>
        <a:lstStyle/>
        <a:p>
          <a:r>
            <a:rPr lang="en-US" dirty="0"/>
            <a:t>Program Manager to share Google form for Project Preference</a:t>
          </a:r>
        </a:p>
      </dgm:t>
    </dgm:pt>
    <dgm:pt modelId="{A9783A5F-6797-41CA-BCB0-E324B6E77AE2}" type="parTrans" cxnId="{B9729F21-9AC8-42B0-B528-A1DC420B6007}">
      <dgm:prSet/>
      <dgm:spPr/>
      <dgm:t>
        <a:bodyPr/>
        <a:lstStyle/>
        <a:p>
          <a:endParaRPr lang="en-US"/>
        </a:p>
      </dgm:t>
    </dgm:pt>
    <dgm:pt modelId="{B9732DA2-B80F-45CC-A761-164E290C95A9}" type="sibTrans" cxnId="{B9729F21-9AC8-42B0-B528-A1DC420B6007}">
      <dgm:prSet/>
      <dgm:spPr/>
      <dgm:t>
        <a:bodyPr/>
        <a:lstStyle/>
        <a:p>
          <a:endParaRPr lang="en-US"/>
        </a:p>
      </dgm:t>
    </dgm:pt>
    <dgm:pt modelId="{E32F8E71-ABC4-460F-84C4-B527DF53BEBB}">
      <dgm:prSet phldrT="[Text]"/>
      <dgm:spPr/>
      <dgm:t>
        <a:bodyPr/>
        <a:lstStyle/>
        <a:p>
          <a:r>
            <a:rPr lang="en-US" dirty="0"/>
            <a:t>30th  October</a:t>
          </a:r>
        </a:p>
      </dgm:t>
    </dgm:pt>
    <dgm:pt modelId="{516CCA07-FAFB-4FBD-A5BC-524F7826C873}" type="parTrans" cxnId="{4FC768CE-ED25-4332-B648-018C4037A455}">
      <dgm:prSet/>
      <dgm:spPr/>
      <dgm:t>
        <a:bodyPr/>
        <a:lstStyle/>
        <a:p>
          <a:endParaRPr lang="en-US"/>
        </a:p>
      </dgm:t>
    </dgm:pt>
    <dgm:pt modelId="{2C04E4ED-8E45-4A95-A80B-9B6FF60887A3}" type="sibTrans" cxnId="{4FC768CE-ED25-4332-B648-018C4037A455}">
      <dgm:prSet/>
      <dgm:spPr/>
      <dgm:t>
        <a:bodyPr/>
        <a:lstStyle/>
        <a:p>
          <a:endParaRPr lang="en-US"/>
        </a:p>
      </dgm:t>
    </dgm:pt>
    <dgm:pt modelId="{DBCA68DB-BCA1-4241-9EFD-8ADFF1A97A94}">
      <dgm:prSet phldrT="[Text]"/>
      <dgm:spPr/>
      <dgm:t>
        <a:bodyPr/>
        <a:lstStyle/>
        <a:p>
          <a:r>
            <a:rPr lang="en-US" dirty="0"/>
            <a:t>Release of FRA Course</a:t>
          </a:r>
        </a:p>
      </dgm:t>
    </dgm:pt>
    <dgm:pt modelId="{0C726CF6-D09B-487D-83B8-6898538F79D1}" type="parTrans" cxnId="{89F60363-9CE6-4D0F-963F-0A50B23EA082}">
      <dgm:prSet/>
      <dgm:spPr/>
      <dgm:t>
        <a:bodyPr/>
        <a:lstStyle/>
        <a:p>
          <a:endParaRPr lang="en-US"/>
        </a:p>
      </dgm:t>
    </dgm:pt>
    <dgm:pt modelId="{73C4833D-E4F3-4CFE-B8C9-E34908F2CABC}" type="sibTrans" cxnId="{89F60363-9CE6-4D0F-963F-0A50B23EA082}">
      <dgm:prSet/>
      <dgm:spPr/>
      <dgm:t>
        <a:bodyPr/>
        <a:lstStyle/>
        <a:p>
          <a:endParaRPr lang="en-US"/>
        </a:p>
      </dgm:t>
    </dgm:pt>
    <dgm:pt modelId="{97387A13-357A-4160-8B4C-4C64993DFB80}" type="pres">
      <dgm:prSet presAssocID="{AE1641CF-7A4D-4635-975D-0D86278B3AE7}" presName="theList" presStyleCnt="0">
        <dgm:presLayoutVars>
          <dgm:dir/>
          <dgm:animLvl val="lvl"/>
          <dgm:resizeHandles val="exact"/>
        </dgm:presLayoutVars>
      </dgm:prSet>
      <dgm:spPr/>
    </dgm:pt>
    <dgm:pt modelId="{4B255777-2FE2-45DD-852F-A7D9253DB81F}" type="pres">
      <dgm:prSet presAssocID="{8AFAE14E-3D59-4FA0-812E-D63A67AC707A}" presName="compNode" presStyleCnt="0"/>
      <dgm:spPr/>
    </dgm:pt>
    <dgm:pt modelId="{61BE8975-8156-4CFB-88EC-8C46604C1FBA}" type="pres">
      <dgm:prSet presAssocID="{8AFAE14E-3D59-4FA0-812E-D63A67AC707A}" presName="noGeometry" presStyleCnt="0"/>
      <dgm:spPr/>
    </dgm:pt>
    <dgm:pt modelId="{D92A9E20-288F-4032-B6CA-B842C0679480}" type="pres">
      <dgm:prSet presAssocID="{8AFAE14E-3D59-4FA0-812E-D63A67AC707A}" presName="childTextVisible" presStyleLbl="bgAccFollowNode1" presStyleIdx="0" presStyleCnt="3">
        <dgm:presLayoutVars>
          <dgm:bulletEnabled val="1"/>
        </dgm:presLayoutVars>
      </dgm:prSet>
      <dgm:spPr/>
    </dgm:pt>
    <dgm:pt modelId="{BBEA3D2F-68FD-4ED0-93DA-76791CAD9CB8}" type="pres">
      <dgm:prSet presAssocID="{8AFAE14E-3D59-4FA0-812E-D63A67AC707A}" presName="childTextHidden" presStyleLbl="bgAccFollowNode1" presStyleIdx="0" presStyleCnt="3"/>
      <dgm:spPr/>
    </dgm:pt>
    <dgm:pt modelId="{CB234A4A-6994-455E-96CC-D0472B2B7FA2}" type="pres">
      <dgm:prSet presAssocID="{8AFAE14E-3D59-4FA0-812E-D63A67AC707A}" presName="parentText" presStyleLbl="node1" presStyleIdx="0" presStyleCnt="3">
        <dgm:presLayoutVars>
          <dgm:chMax val="1"/>
          <dgm:bulletEnabled val="1"/>
        </dgm:presLayoutVars>
      </dgm:prSet>
      <dgm:spPr/>
    </dgm:pt>
    <dgm:pt modelId="{0BBA03C0-E282-40B7-8038-831862B44E6C}" type="pres">
      <dgm:prSet presAssocID="{8AFAE14E-3D59-4FA0-812E-D63A67AC707A}" presName="aSpace" presStyleCnt="0"/>
      <dgm:spPr/>
    </dgm:pt>
    <dgm:pt modelId="{BF3A1542-03B8-45CE-9908-39FBD14D515B}" type="pres">
      <dgm:prSet presAssocID="{28C6FCB6-2BF7-48C8-93C7-61EE630034D5}" presName="compNode" presStyleCnt="0"/>
      <dgm:spPr/>
    </dgm:pt>
    <dgm:pt modelId="{66823B0D-8489-466D-A57B-BA4F9DF29852}" type="pres">
      <dgm:prSet presAssocID="{28C6FCB6-2BF7-48C8-93C7-61EE630034D5}" presName="noGeometry" presStyleCnt="0"/>
      <dgm:spPr/>
    </dgm:pt>
    <dgm:pt modelId="{C732275D-1191-4144-815E-6300F26EBC7A}" type="pres">
      <dgm:prSet presAssocID="{28C6FCB6-2BF7-48C8-93C7-61EE630034D5}" presName="childTextVisible" presStyleLbl="bgAccFollowNode1" presStyleIdx="1" presStyleCnt="3">
        <dgm:presLayoutVars>
          <dgm:bulletEnabled val="1"/>
        </dgm:presLayoutVars>
      </dgm:prSet>
      <dgm:spPr/>
    </dgm:pt>
    <dgm:pt modelId="{07CD238C-4CE0-447D-BA8F-1BD710EEEFE8}" type="pres">
      <dgm:prSet presAssocID="{28C6FCB6-2BF7-48C8-93C7-61EE630034D5}" presName="childTextHidden" presStyleLbl="bgAccFollowNode1" presStyleIdx="1" presStyleCnt="3"/>
      <dgm:spPr/>
    </dgm:pt>
    <dgm:pt modelId="{CDC086B0-1012-48DF-8C73-4A4816FEF14C}" type="pres">
      <dgm:prSet presAssocID="{28C6FCB6-2BF7-48C8-93C7-61EE630034D5}" presName="parentText" presStyleLbl="node1" presStyleIdx="1" presStyleCnt="3">
        <dgm:presLayoutVars>
          <dgm:chMax val="1"/>
          <dgm:bulletEnabled val="1"/>
        </dgm:presLayoutVars>
      </dgm:prSet>
      <dgm:spPr/>
    </dgm:pt>
    <dgm:pt modelId="{20EB8081-D113-4A17-B163-E66FBC763D1A}" type="pres">
      <dgm:prSet presAssocID="{28C6FCB6-2BF7-48C8-93C7-61EE630034D5}" presName="aSpace" presStyleCnt="0"/>
      <dgm:spPr/>
    </dgm:pt>
    <dgm:pt modelId="{0931C029-1717-40A7-85FF-485A8FF29356}" type="pres">
      <dgm:prSet presAssocID="{E32F8E71-ABC4-460F-84C4-B527DF53BEBB}" presName="compNode" presStyleCnt="0"/>
      <dgm:spPr/>
    </dgm:pt>
    <dgm:pt modelId="{6D3953BF-965B-4E40-B58E-DC5B75FD390E}" type="pres">
      <dgm:prSet presAssocID="{E32F8E71-ABC4-460F-84C4-B527DF53BEBB}" presName="noGeometry" presStyleCnt="0"/>
      <dgm:spPr/>
    </dgm:pt>
    <dgm:pt modelId="{89A7D735-0BC0-4390-A7A8-24E8F2FAA220}" type="pres">
      <dgm:prSet presAssocID="{E32F8E71-ABC4-460F-84C4-B527DF53BEBB}" presName="childTextVisible" presStyleLbl="bgAccFollowNode1" presStyleIdx="2" presStyleCnt="3">
        <dgm:presLayoutVars>
          <dgm:bulletEnabled val="1"/>
        </dgm:presLayoutVars>
      </dgm:prSet>
      <dgm:spPr/>
    </dgm:pt>
    <dgm:pt modelId="{6BF922B4-1E05-4D96-AFE4-665C8699BB35}" type="pres">
      <dgm:prSet presAssocID="{E32F8E71-ABC4-460F-84C4-B527DF53BEBB}" presName="childTextHidden" presStyleLbl="bgAccFollowNode1" presStyleIdx="2" presStyleCnt="3"/>
      <dgm:spPr/>
    </dgm:pt>
    <dgm:pt modelId="{B87E42EB-3055-478F-8EBF-96DC5CF9318C}" type="pres">
      <dgm:prSet presAssocID="{E32F8E71-ABC4-460F-84C4-B527DF53BEBB}" presName="parentText" presStyleLbl="node1" presStyleIdx="2" presStyleCnt="3">
        <dgm:presLayoutVars>
          <dgm:chMax val="1"/>
          <dgm:bulletEnabled val="1"/>
        </dgm:presLayoutVars>
      </dgm:prSet>
      <dgm:spPr/>
    </dgm:pt>
  </dgm:ptLst>
  <dgm:cxnLst>
    <dgm:cxn modelId="{74C68A15-2A05-4B8D-895E-5F7CC96E562D}" type="presOf" srcId="{275EDC00-6F00-4265-BA7D-B15CA81A7034}" destId="{C732275D-1191-4144-815E-6300F26EBC7A}" srcOrd="0" destOrd="0" presId="urn:microsoft.com/office/officeart/2005/8/layout/hProcess6"/>
    <dgm:cxn modelId="{89915E1F-FA0A-425E-AE59-EAC57DD76D6D}" type="presOf" srcId="{8AFAE14E-3D59-4FA0-812E-D63A67AC707A}" destId="{CB234A4A-6994-455E-96CC-D0472B2B7FA2}" srcOrd="0" destOrd="0" presId="urn:microsoft.com/office/officeart/2005/8/layout/hProcess6"/>
    <dgm:cxn modelId="{B9729F21-9AC8-42B0-B528-A1DC420B6007}" srcId="{28C6FCB6-2BF7-48C8-93C7-61EE630034D5}" destId="{275EDC00-6F00-4265-BA7D-B15CA81A7034}" srcOrd="0" destOrd="0" parTransId="{A9783A5F-6797-41CA-BCB0-E324B6E77AE2}" sibTransId="{B9732DA2-B80F-45CC-A761-164E290C95A9}"/>
    <dgm:cxn modelId="{05A2DD39-93DC-4491-BE70-03E3028C425E}" type="presOf" srcId="{6ADA675C-B486-425B-9DC8-3C58A16652BE}" destId="{D92A9E20-288F-4032-B6CA-B842C0679480}" srcOrd="0" destOrd="0" presId="urn:microsoft.com/office/officeart/2005/8/layout/hProcess6"/>
    <dgm:cxn modelId="{D17D113E-9658-4D9F-B799-ED6226D19056}" type="presOf" srcId="{28C6FCB6-2BF7-48C8-93C7-61EE630034D5}" destId="{CDC086B0-1012-48DF-8C73-4A4816FEF14C}" srcOrd="0" destOrd="0" presId="urn:microsoft.com/office/officeart/2005/8/layout/hProcess6"/>
    <dgm:cxn modelId="{89F60363-9CE6-4D0F-963F-0A50B23EA082}" srcId="{E32F8E71-ABC4-460F-84C4-B527DF53BEBB}" destId="{DBCA68DB-BCA1-4241-9EFD-8ADFF1A97A94}" srcOrd="0" destOrd="0" parTransId="{0C726CF6-D09B-487D-83B8-6898538F79D1}" sibTransId="{73C4833D-E4F3-4CFE-B8C9-E34908F2CABC}"/>
    <dgm:cxn modelId="{D8559C67-2D0C-4FE6-BEDF-4125FE84A703}" srcId="{8AFAE14E-3D59-4FA0-812E-D63A67AC707A}" destId="{78AC32B8-58C0-49E8-8EDE-DBCF712C52BC}" srcOrd="1" destOrd="0" parTransId="{DD7F0783-A9B6-404D-A9AA-6890AA7827C6}" sibTransId="{BE3AD946-0321-4E82-B860-DF18AFAAD885}"/>
    <dgm:cxn modelId="{ED0BBC70-D7A2-4882-82E8-933BF3FD16FB}" srcId="{AE1641CF-7A4D-4635-975D-0D86278B3AE7}" destId="{8AFAE14E-3D59-4FA0-812E-D63A67AC707A}" srcOrd="0" destOrd="0" parTransId="{776DE045-9FB2-4157-B569-690530136865}" sibTransId="{F54D5F91-CA49-49BD-8CB4-922DE0845CC2}"/>
    <dgm:cxn modelId="{CE2D5A51-B60E-4600-B878-E85814AE7706}" type="presOf" srcId="{AE1641CF-7A4D-4635-975D-0D86278B3AE7}" destId="{97387A13-357A-4160-8B4C-4C64993DFB80}" srcOrd="0" destOrd="0" presId="urn:microsoft.com/office/officeart/2005/8/layout/hProcess6"/>
    <dgm:cxn modelId="{603CF453-38AF-4FDC-A063-878109E80B35}" srcId="{AE1641CF-7A4D-4635-975D-0D86278B3AE7}" destId="{28C6FCB6-2BF7-48C8-93C7-61EE630034D5}" srcOrd="1" destOrd="0" parTransId="{C20B801F-29BB-494F-873E-A07F8CD5EE08}" sibTransId="{1E59E7A0-5056-4D74-B199-7934831BA87F}"/>
    <dgm:cxn modelId="{3599A178-D5E3-4174-A014-D835D361A2B1}" type="presOf" srcId="{6ADA675C-B486-425B-9DC8-3C58A16652BE}" destId="{BBEA3D2F-68FD-4ED0-93DA-76791CAD9CB8}" srcOrd="1" destOrd="0" presId="urn:microsoft.com/office/officeart/2005/8/layout/hProcess6"/>
    <dgm:cxn modelId="{71CE057B-A4BE-43B8-8633-68C5EAD3F8C5}" srcId="{8AFAE14E-3D59-4FA0-812E-D63A67AC707A}" destId="{6ADA675C-B486-425B-9DC8-3C58A16652BE}" srcOrd="0" destOrd="0" parTransId="{B0626A19-40DD-4EBD-BEE2-64BA9005530F}" sibTransId="{00BCC23C-CBF7-4E6D-B9B0-BF71B8DDE439}"/>
    <dgm:cxn modelId="{83427499-D628-4EDA-8900-AD277908DED2}" type="presOf" srcId="{E32F8E71-ABC4-460F-84C4-B527DF53BEBB}" destId="{B87E42EB-3055-478F-8EBF-96DC5CF9318C}" srcOrd="0" destOrd="0" presId="urn:microsoft.com/office/officeart/2005/8/layout/hProcess6"/>
    <dgm:cxn modelId="{21C4909F-9470-4863-9051-55DB9AE90CB4}" type="presOf" srcId="{DBCA68DB-BCA1-4241-9EFD-8ADFF1A97A94}" destId="{6BF922B4-1E05-4D96-AFE4-665C8699BB35}" srcOrd="1" destOrd="0" presId="urn:microsoft.com/office/officeart/2005/8/layout/hProcess6"/>
    <dgm:cxn modelId="{A92FAAA1-74B6-4905-A4DC-A2E6B84797EB}" type="presOf" srcId="{DBCA68DB-BCA1-4241-9EFD-8ADFF1A97A94}" destId="{89A7D735-0BC0-4390-A7A8-24E8F2FAA220}" srcOrd="0" destOrd="0" presId="urn:microsoft.com/office/officeart/2005/8/layout/hProcess6"/>
    <dgm:cxn modelId="{6F88DAA2-9E6F-462B-B1F8-7B9FDA737AE7}" type="presOf" srcId="{78AC32B8-58C0-49E8-8EDE-DBCF712C52BC}" destId="{BBEA3D2F-68FD-4ED0-93DA-76791CAD9CB8}" srcOrd="1" destOrd="1" presId="urn:microsoft.com/office/officeart/2005/8/layout/hProcess6"/>
    <dgm:cxn modelId="{4FC768CE-ED25-4332-B648-018C4037A455}" srcId="{AE1641CF-7A4D-4635-975D-0D86278B3AE7}" destId="{E32F8E71-ABC4-460F-84C4-B527DF53BEBB}" srcOrd="2" destOrd="0" parTransId="{516CCA07-FAFB-4FBD-A5BC-524F7826C873}" sibTransId="{2C04E4ED-8E45-4A95-A80B-9B6FF60887A3}"/>
    <dgm:cxn modelId="{E32AD1F3-79FA-4092-BE70-C4466A2B3A56}" type="presOf" srcId="{275EDC00-6F00-4265-BA7D-B15CA81A7034}" destId="{07CD238C-4CE0-447D-BA8F-1BD710EEEFE8}" srcOrd="1" destOrd="0" presId="urn:microsoft.com/office/officeart/2005/8/layout/hProcess6"/>
    <dgm:cxn modelId="{FDDB75F9-A2C2-40A4-BF3D-AF33B8300F20}" type="presOf" srcId="{78AC32B8-58C0-49E8-8EDE-DBCF712C52BC}" destId="{D92A9E20-288F-4032-B6CA-B842C0679480}" srcOrd="0" destOrd="1" presId="urn:microsoft.com/office/officeart/2005/8/layout/hProcess6"/>
    <dgm:cxn modelId="{FCB603A0-79AF-4AC8-8945-196838907586}" type="presParOf" srcId="{97387A13-357A-4160-8B4C-4C64993DFB80}" destId="{4B255777-2FE2-45DD-852F-A7D9253DB81F}" srcOrd="0" destOrd="0" presId="urn:microsoft.com/office/officeart/2005/8/layout/hProcess6"/>
    <dgm:cxn modelId="{334C6608-5A3C-414E-B07C-B5184B3A7C06}" type="presParOf" srcId="{4B255777-2FE2-45DD-852F-A7D9253DB81F}" destId="{61BE8975-8156-4CFB-88EC-8C46604C1FBA}" srcOrd="0" destOrd="0" presId="urn:microsoft.com/office/officeart/2005/8/layout/hProcess6"/>
    <dgm:cxn modelId="{38C8CD72-87F3-4841-932D-4575861F9DC4}" type="presParOf" srcId="{4B255777-2FE2-45DD-852F-A7D9253DB81F}" destId="{D92A9E20-288F-4032-B6CA-B842C0679480}" srcOrd="1" destOrd="0" presId="urn:microsoft.com/office/officeart/2005/8/layout/hProcess6"/>
    <dgm:cxn modelId="{8100D6FF-073C-4134-8F83-C87FBBA08F87}" type="presParOf" srcId="{4B255777-2FE2-45DD-852F-A7D9253DB81F}" destId="{BBEA3D2F-68FD-4ED0-93DA-76791CAD9CB8}" srcOrd="2" destOrd="0" presId="urn:microsoft.com/office/officeart/2005/8/layout/hProcess6"/>
    <dgm:cxn modelId="{27E4194F-A01D-42AB-9A12-CCA0C9669EE4}" type="presParOf" srcId="{4B255777-2FE2-45DD-852F-A7D9253DB81F}" destId="{CB234A4A-6994-455E-96CC-D0472B2B7FA2}" srcOrd="3" destOrd="0" presId="urn:microsoft.com/office/officeart/2005/8/layout/hProcess6"/>
    <dgm:cxn modelId="{BD401841-AC90-40DD-BB83-7672EBAE05A3}" type="presParOf" srcId="{97387A13-357A-4160-8B4C-4C64993DFB80}" destId="{0BBA03C0-E282-40B7-8038-831862B44E6C}" srcOrd="1" destOrd="0" presId="urn:microsoft.com/office/officeart/2005/8/layout/hProcess6"/>
    <dgm:cxn modelId="{801DA6F8-8AF7-4AFE-924C-3D80B97A34A9}" type="presParOf" srcId="{97387A13-357A-4160-8B4C-4C64993DFB80}" destId="{BF3A1542-03B8-45CE-9908-39FBD14D515B}" srcOrd="2" destOrd="0" presId="urn:microsoft.com/office/officeart/2005/8/layout/hProcess6"/>
    <dgm:cxn modelId="{D414875A-B10B-437F-8F89-B03D1C053429}" type="presParOf" srcId="{BF3A1542-03B8-45CE-9908-39FBD14D515B}" destId="{66823B0D-8489-466D-A57B-BA4F9DF29852}" srcOrd="0" destOrd="0" presId="urn:microsoft.com/office/officeart/2005/8/layout/hProcess6"/>
    <dgm:cxn modelId="{DEDB26AB-BA69-4A17-8384-CD31AA9580C0}" type="presParOf" srcId="{BF3A1542-03B8-45CE-9908-39FBD14D515B}" destId="{C732275D-1191-4144-815E-6300F26EBC7A}" srcOrd="1" destOrd="0" presId="urn:microsoft.com/office/officeart/2005/8/layout/hProcess6"/>
    <dgm:cxn modelId="{368C1DFF-EFA9-47DC-9B85-06ACEE3DB85D}" type="presParOf" srcId="{BF3A1542-03B8-45CE-9908-39FBD14D515B}" destId="{07CD238C-4CE0-447D-BA8F-1BD710EEEFE8}" srcOrd="2" destOrd="0" presId="urn:microsoft.com/office/officeart/2005/8/layout/hProcess6"/>
    <dgm:cxn modelId="{BEC98096-63F2-4587-A3E5-64B9BC305023}" type="presParOf" srcId="{BF3A1542-03B8-45CE-9908-39FBD14D515B}" destId="{CDC086B0-1012-48DF-8C73-4A4816FEF14C}" srcOrd="3" destOrd="0" presId="urn:microsoft.com/office/officeart/2005/8/layout/hProcess6"/>
    <dgm:cxn modelId="{6FE7056E-43A5-419B-9D89-B1EA8A14499E}" type="presParOf" srcId="{97387A13-357A-4160-8B4C-4C64993DFB80}" destId="{20EB8081-D113-4A17-B163-E66FBC763D1A}" srcOrd="3" destOrd="0" presId="urn:microsoft.com/office/officeart/2005/8/layout/hProcess6"/>
    <dgm:cxn modelId="{C0D47669-D307-456A-BBEB-269BB11CA73A}" type="presParOf" srcId="{97387A13-357A-4160-8B4C-4C64993DFB80}" destId="{0931C029-1717-40A7-85FF-485A8FF29356}" srcOrd="4" destOrd="0" presId="urn:microsoft.com/office/officeart/2005/8/layout/hProcess6"/>
    <dgm:cxn modelId="{84FB5865-080A-4956-8D18-FC26D0F400B6}" type="presParOf" srcId="{0931C029-1717-40A7-85FF-485A8FF29356}" destId="{6D3953BF-965B-4E40-B58E-DC5B75FD390E}" srcOrd="0" destOrd="0" presId="urn:microsoft.com/office/officeart/2005/8/layout/hProcess6"/>
    <dgm:cxn modelId="{058CB7EA-FDDA-4E98-92D5-7010DCB100E2}" type="presParOf" srcId="{0931C029-1717-40A7-85FF-485A8FF29356}" destId="{89A7D735-0BC0-4390-A7A8-24E8F2FAA220}" srcOrd="1" destOrd="0" presId="urn:microsoft.com/office/officeart/2005/8/layout/hProcess6"/>
    <dgm:cxn modelId="{B80C3882-3EBF-42C8-870E-256CE501F0E6}" type="presParOf" srcId="{0931C029-1717-40A7-85FF-485A8FF29356}" destId="{6BF922B4-1E05-4D96-AFE4-665C8699BB35}" srcOrd="2" destOrd="0" presId="urn:microsoft.com/office/officeart/2005/8/layout/hProcess6"/>
    <dgm:cxn modelId="{F1C8045E-8F98-4378-8057-DF32485E3716}" type="presParOf" srcId="{0931C029-1717-40A7-85FF-485A8FF29356}" destId="{B87E42EB-3055-478F-8EBF-96DC5CF9318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1641CF-7A4D-4635-975D-0D86278B3AE7}"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AFAE14E-3D59-4FA0-812E-D63A67AC707A}">
      <dgm:prSet phldrT="[Text]" custT="1"/>
      <dgm:spPr/>
      <dgm:t>
        <a:bodyPr/>
        <a:lstStyle/>
        <a:p>
          <a:r>
            <a:rPr lang="en-US" sz="1600" dirty="0"/>
            <a:t>1st November</a:t>
          </a:r>
        </a:p>
      </dgm:t>
    </dgm:pt>
    <dgm:pt modelId="{776DE045-9FB2-4157-B569-690530136865}" type="parTrans" cxnId="{ED0BBC70-D7A2-4882-82E8-933BF3FD16FB}">
      <dgm:prSet/>
      <dgm:spPr/>
      <dgm:t>
        <a:bodyPr/>
        <a:lstStyle/>
        <a:p>
          <a:endParaRPr lang="en-US"/>
        </a:p>
      </dgm:t>
    </dgm:pt>
    <dgm:pt modelId="{F54D5F91-CA49-49BD-8CB4-922DE0845CC2}" type="sibTrans" cxnId="{ED0BBC70-D7A2-4882-82E8-933BF3FD16FB}">
      <dgm:prSet/>
      <dgm:spPr/>
      <dgm:t>
        <a:bodyPr/>
        <a:lstStyle/>
        <a:p>
          <a:endParaRPr lang="en-US"/>
        </a:p>
      </dgm:t>
    </dgm:pt>
    <dgm:pt modelId="{6ADA675C-B486-425B-9DC8-3C58A16652BE}">
      <dgm:prSet phldrT="[Text]" custT="1"/>
      <dgm:spPr/>
      <dgm:t>
        <a:bodyPr/>
        <a:lstStyle/>
        <a:p>
          <a:r>
            <a:rPr lang="en-US" sz="1800" dirty="0"/>
            <a:t>Submission of MRA Project</a:t>
          </a:r>
        </a:p>
      </dgm:t>
    </dgm:pt>
    <dgm:pt modelId="{B0626A19-40DD-4EBD-BEE2-64BA9005530F}" type="parTrans" cxnId="{71CE057B-A4BE-43B8-8633-68C5EAD3F8C5}">
      <dgm:prSet/>
      <dgm:spPr/>
      <dgm:t>
        <a:bodyPr/>
        <a:lstStyle/>
        <a:p>
          <a:endParaRPr lang="en-US"/>
        </a:p>
      </dgm:t>
    </dgm:pt>
    <dgm:pt modelId="{00BCC23C-CBF7-4E6D-B9B0-BF71B8DDE439}" type="sibTrans" cxnId="{71CE057B-A4BE-43B8-8633-68C5EAD3F8C5}">
      <dgm:prSet/>
      <dgm:spPr/>
      <dgm:t>
        <a:bodyPr/>
        <a:lstStyle/>
        <a:p>
          <a:endParaRPr lang="en-US"/>
        </a:p>
      </dgm:t>
    </dgm:pt>
    <dgm:pt modelId="{28C6FCB6-2BF7-48C8-93C7-61EE630034D5}">
      <dgm:prSet phldrT="[Text]" custT="1"/>
      <dgm:spPr/>
      <dgm:t>
        <a:bodyPr/>
        <a:lstStyle/>
        <a:p>
          <a:r>
            <a:rPr lang="en-US" sz="1600" dirty="0"/>
            <a:t>15th November</a:t>
          </a:r>
        </a:p>
      </dgm:t>
    </dgm:pt>
    <dgm:pt modelId="{C20B801F-29BB-494F-873E-A07F8CD5EE08}" type="parTrans" cxnId="{603CF453-38AF-4FDC-A063-878109E80B35}">
      <dgm:prSet/>
      <dgm:spPr/>
      <dgm:t>
        <a:bodyPr/>
        <a:lstStyle/>
        <a:p>
          <a:endParaRPr lang="en-US"/>
        </a:p>
      </dgm:t>
    </dgm:pt>
    <dgm:pt modelId="{1E59E7A0-5056-4D74-B199-7934831BA87F}" type="sibTrans" cxnId="{603CF453-38AF-4FDC-A063-878109E80B35}">
      <dgm:prSet/>
      <dgm:spPr/>
      <dgm:t>
        <a:bodyPr/>
        <a:lstStyle/>
        <a:p>
          <a:endParaRPr lang="en-US"/>
        </a:p>
      </dgm:t>
    </dgm:pt>
    <dgm:pt modelId="{275EDC00-6F00-4265-BA7D-B15CA81A7034}">
      <dgm:prSet phldrT="[Text]" custT="1"/>
      <dgm:spPr/>
      <dgm:t>
        <a:bodyPr/>
        <a:lstStyle/>
        <a:p>
          <a:r>
            <a:rPr lang="en-US" sz="1800" dirty="0"/>
            <a:t>Submission of Capstone Project Preference</a:t>
          </a:r>
        </a:p>
      </dgm:t>
    </dgm:pt>
    <dgm:pt modelId="{A9783A5F-6797-41CA-BCB0-E324B6E77AE2}" type="parTrans" cxnId="{B9729F21-9AC8-42B0-B528-A1DC420B6007}">
      <dgm:prSet/>
      <dgm:spPr/>
      <dgm:t>
        <a:bodyPr/>
        <a:lstStyle/>
        <a:p>
          <a:endParaRPr lang="en-US"/>
        </a:p>
      </dgm:t>
    </dgm:pt>
    <dgm:pt modelId="{B9732DA2-B80F-45CC-A761-164E290C95A9}" type="sibTrans" cxnId="{B9729F21-9AC8-42B0-B528-A1DC420B6007}">
      <dgm:prSet/>
      <dgm:spPr/>
      <dgm:t>
        <a:bodyPr/>
        <a:lstStyle/>
        <a:p>
          <a:endParaRPr lang="en-US"/>
        </a:p>
      </dgm:t>
    </dgm:pt>
    <dgm:pt modelId="{E32F8E71-ABC4-460F-84C4-B527DF53BEBB}">
      <dgm:prSet phldrT="[Text]" custT="1"/>
      <dgm:spPr/>
      <dgm:t>
        <a:bodyPr/>
        <a:lstStyle/>
        <a:p>
          <a:r>
            <a:rPr lang="en-US" sz="1600" dirty="0"/>
            <a:t>29</a:t>
          </a:r>
          <a:r>
            <a:rPr lang="en-US" sz="1600" baseline="30000" dirty="0"/>
            <a:t>th</a:t>
          </a:r>
          <a:r>
            <a:rPr lang="en-US" sz="1600" dirty="0"/>
            <a:t> November</a:t>
          </a:r>
        </a:p>
      </dgm:t>
    </dgm:pt>
    <dgm:pt modelId="{516CCA07-FAFB-4FBD-A5BC-524F7826C873}" type="parTrans" cxnId="{4FC768CE-ED25-4332-B648-018C4037A455}">
      <dgm:prSet/>
      <dgm:spPr/>
      <dgm:t>
        <a:bodyPr/>
        <a:lstStyle/>
        <a:p>
          <a:endParaRPr lang="en-US"/>
        </a:p>
      </dgm:t>
    </dgm:pt>
    <dgm:pt modelId="{2C04E4ED-8E45-4A95-A80B-9B6FF60887A3}" type="sibTrans" cxnId="{4FC768CE-ED25-4332-B648-018C4037A455}">
      <dgm:prSet/>
      <dgm:spPr/>
      <dgm:t>
        <a:bodyPr/>
        <a:lstStyle/>
        <a:p>
          <a:endParaRPr lang="en-US"/>
        </a:p>
      </dgm:t>
    </dgm:pt>
    <dgm:pt modelId="{DBCA68DB-BCA1-4241-9EFD-8ADFF1A97A94}">
      <dgm:prSet phldrT="[Text]" custT="1"/>
      <dgm:spPr/>
      <dgm:t>
        <a:bodyPr/>
        <a:lstStyle/>
        <a:p>
          <a:r>
            <a:rPr lang="en-US" sz="1800" dirty="0"/>
            <a:t>Submission of FRA Project</a:t>
          </a:r>
        </a:p>
      </dgm:t>
    </dgm:pt>
    <dgm:pt modelId="{0C726CF6-D09B-487D-83B8-6898538F79D1}" type="parTrans" cxnId="{89F60363-9CE6-4D0F-963F-0A50B23EA082}">
      <dgm:prSet/>
      <dgm:spPr/>
      <dgm:t>
        <a:bodyPr/>
        <a:lstStyle/>
        <a:p>
          <a:endParaRPr lang="en-US"/>
        </a:p>
      </dgm:t>
    </dgm:pt>
    <dgm:pt modelId="{73C4833D-E4F3-4CFE-B8C9-E34908F2CABC}" type="sibTrans" cxnId="{89F60363-9CE6-4D0F-963F-0A50B23EA082}">
      <dgm:prSet/>
      <dgm:spPr/>
      <dgm:t>
        <a:bodyPr/>
        <a:lstStyle/>
        <a:p>
          <a:endParaRPr lang="en-US"/>
        </a:p>
      </dgm:t>
    </dgm:pt>
    <dgm:pt modelId="{97387A13-357A-4160-8B4C-4C64993DFB80}" type="pres">
      <dgm:prSet presAssocID="{AE1641CF-7A4D-4635-975D-0D86278B3AE7}" presName="theList" presStyleCnt="0">
        <dgm:presLayoutVars>
          <dgm:dir/>
          <dgm:animLvl val="lvl"/>
          <dgm:resizeHandles val="exact"/>
        </dgm:presLayoutVars>
      </dgm:prSet>
      <dgm:spPr/>
    </dgm:pt>
    <dgm:pt modelId="{4B255777-2FE2-45DD-852F-A7D9253DB81F}" type="pres">
      <dgm:prSet presAssocID="{8AFAE14E-3D59-4FA0-812E-D63A67AC707A}" presName="compNode" presStyleCnt="0"/>
      <dgm:spPr/>
    </dgm:pt>
    <dgm:pt modelId="{61BE8975-8156-4CFB-88EC-8C46604C1FBA}" type="pres">
      <dgm:prSet presAssocID="{8AFAE14E-3D59-4FA0-812E-D63A67AC707A}" presName="noGeometry" presStyleCnt="0"/>
      <dgm:spPr/>
    </dgm:pt>
    <dgm:pt modelId="{D92A9E20-288F-4032-B6CA-B842C0679480}" type="pres">
      <dgm:prSet presAssocID="{8AFAE14E-3D59-4FA0-812E-D63A67AC707A}" presName="childTextVisible" presStyleLbl="bgAccFollowNode1" presStyleIdx="0" presStyleCnt="3">
        <dgm:presLayoutVars>
          <dgm:bulletEnabled val="1"/>
        </dgm:presLayoutVars>
      </dgm:prSet>
      <dgm:spPr/>
    </dgm:pt>
    <dgm:pt modelId="{BBEA3D2F-68FD-4ED0-93DA-76791CAD9CB8}" type="pres">
      <dgm:prSet presAssocID="{8AFAE14E-3D59-4FA0-812E-D63A67AC707A}" presName="childTextHidden" presStyleLbl="bgAccFollowNode1" presStyleIdx="0" presStyleCnt="3"/>
      <dgm:spPr/>
    </dgm:pt>
    <dgm:pt modelId="{CB234A4A-6994-455E-96CC-D0472B2B7FA2}" type="pres">
      <dgm:prSet presAssocID="{8AFAE14E-3D59-4FA0-812E-D63A67AC707A}" presName="parentText" presStyleLbl="node1" presStyleIdx="0" presStyleCnt="3">
        <dgm:presLayoutVars>
          <dgm:chMax val="1"/>
          <dgm:bulletEnabled val="1"/>
        </dgm:presLayoutVars>
      </dgm:prSet>
      <dgm:spPr/>
    </dgm:pt>
    <dgm:pt modelId="{0BBA03C0-E282-40B7-8038-831862B44E6C}" type="pres">
      <dgm:prSet presAssocID="{8AFAE14E-3D59-4FA0-812E-D63A67AC707A}" presName="aSpace" presStyleCnt="0"/>
      <dgm:spPr/>
    </dgm:pt>
    <dgm:pt modelId="{BF3A1542-03B8-45CE-9908-39FBD14D515B}" type="pres">
      <dgm:prSet presAssocID="{28C6FCB6-2BF7-48C8-93C7-61EE630034D5}" presName="compNode" presStyleCnt="0"/>
      <dgm:spPr/>
    </dgm:pt>
    <dgm:pt modelId="{66823B0D-8489-466D-A57B-BA4F9DF29852}" type="pres">
      <dgm:prSet presAssocID="{28C6FCB6-2BF7-48C8-93C7-61EE630034D5}" presName="noGeometry" presStyleCnt="0"/>
      <dgm:spPr/>
    </dgm:pt>
    <dgm:pt modelId="{C732275D-1191-4144-815E-6300F26EBC7A}" type="pres">
      <dgm:prSet presAssocID="{28C6FCB6-2BF7-48C8-93C7-61EE630034D5}" presName="childTextVisible" presStyleLbl="bgAccFollowNode1" presStyleIdx="1" presStyleCnt="3">
        <dgm:presLayoutVars>
          <dgm:bulletEnabled val="1"/>
        </dgm:presLayoutVars>
      </dgm:prSet>
      <dgm:spPr/>
    </dgm:pt>
    <dgm:pt modelId="{07CD238C-4CE0-447D-BA8F-1BD710EEEFE8}" type="pres">
      <dgm:prSet presAssocID="{28C6FCB6-2BF7-48C8-93C7-61EE630034D5}" presName="childTextHidden" presStyleLbl="bgAccFollowNode1" presStyleIdx="1" presStyleCnt="3"/>
      <dgm:spPr/>
    </dgm:pt>
    <dgm:pt modelId="{CDC086B0-1012-48DF-8C73-4A4816FEF14C}" type="pres">
      <dgm:prSet presAssocID="{28C6FCB6-2BF7-48C8-93C7-61EE630034D5}" presName="parentText" presStyleLbl="node1" presStyleIdx="1" presStyleCnt="3">
        <dgm:presLayoutVars>
          <dgm:chMax val="1"/>
          <dgm:bulletEnabled val="1"/>
        </dgm:presLayoutVars>
      </dgm:prSet>
      <dgm:spPr/>
    </dgm:pt>
    <dgm:pt modelId="{20EB8081-D113-4A17-B163-E66FBC763D1A}" type="pres">
      <dgm:prSet presAssocID="{28C6FCB6-2BF7-48C8-93C7-61EE630034D5}" presName="aSpace" presStyleCnt="0"/>
      <dgm:spPr/>
    </dgm:pt>
    <dgm:pt modelId="{0931C029-1717-40A7-85FF-485A8FF29356}" type="pres">
      <dgm:prSet presAssocID="{E32F8E71-ABC4-460F-84C4-B527DF53BEBB}" presName="compNode" presStyleCnt="0"/>
      <dgm:spPr/>
    </dgm:pt>
    <dgm:pt modelId="{6D3953BF-965B-4E40-B58E-DC5B75FD390E}" type="pres">
      <dgm:prSet presAssocID="{E32F8E71-ABC4-460F-84C4-B527DF53BEBB}" presName="noGeometry" presStyleCnt="0"/>
      <dgm:spPr/>
    </dgm:pt>
    <dgm:pt modelId="{89A7D735-0BC0-4390-A7A8-24E8F2FAA220}" type="pres">
      <dgm:prSet presAssocID="{E32F8E71-ABC4-460F-84C4-B527DF53BEBB}" presName="childTextVisible" presStyleLbl="bgAccFollowNode1" presStyleIdx="2" presStyleCnt="3">
        <dgm:presLayoutVars>
          <dgm:bulletEnabled val="1"/>
        </dgm:presLayoutVars>
      </dgm:prSet>
      <dgm:spPr/>
    </dgm:pt>
    <dgm:pt modelId="{6BF922B4-1E05-4D96-AFE4-665C8699BB35}" type="pres">
      <dgm:prSet presAssocID="{E32F8E71-ABC4-460F-84C4-B527DF53BEBB}" presName="childTextHidden" presStyleLbl="bgAccFollowNode1" presStyleIdx="2" presStyleCnt="3"/>
      <dgm:spPr/>
    </dgm:pt>
    <dgm:pt modelId="{B87E42EB-3055-478F-8EBF-96DC5CF9318C}" type="pres">
      <dgm:prSet presAssocID="{E32F8E71-ABC4-460F-84C4-B527DF53BEBB}" presName="parentText" presStyleLbl="node1" presStyleIdx="2" presStyleCnt="3">
        <dgm:presLayoutVars>
          <dgm:chMax val="1"/>
          <dgm:bulletEnabled val="1"/>
        </dgm:presLayoutVars>
      </dgm:prSet>
      <dgm:spPr/>
    </dgm:pt>
  </dgm:ptLst>
  <dgm:cxnLst>
    <dgm:cxn modelId="{74C68A15-2A05-4B8D-895E-5F7CC96E562D}" type="presOf" srcId="{275EDC00-6F00-4265-BA7D-B15CA81A7034}" destId="{C732275D-1191-4144-815E-6300F26EBC7A}" srcOrd="0" destOrd="0" presId="urn:microsoft.com/office/officeart/2005/8/layout/hProcess6"/>
    <dgm:cxn modelId="{89915E1F-FA0A-425E-AE59-EAC57DD76D6D}" type="presOf" srcId="{8AFAE14E-3D59-4FA0-812E-D63A67AC707A}" destId="{CB234A4A-6994-455E-96CC-D0472B2B7FA2}" srcOrd="0" destOrd="0" presId="urn:microsoft.com/office/officeart/2005/8/layout/hProcess6"/>
    <dgm:cxn modelId="{B9729F21-9AC8-42B0-B528-A1DC420B6007}" srcId="{28C6FCB6-2BF7-48C8-93C7-61EE630034D5}" destId="{275EDC00-6F00-4265-BA7D-B15CA81A7034}" srcOrd="0" destOrd="0" parTransId="{A9783A5F-6797-41CA-BCB0-E324B6E77AE2}" sibTransId="{B9732DA2-B80F-45CC-A761-164E290C95A9}"/>
    <dgm:cxn modelId="{05A2DD39-93DC-4491-BE70-03E3028C425E}" type="presOf" srcId="{6ADA675C-B486-425B-9DC8-3C58A16652BE}" destId="{D92A9E20-288F-4032-B6CA-B842C0679480}" srcOrd="0" destOrd="0" presId="urn:microsoft.com/office/officeart/2005/8/layout/hProcess6"/>
    <dgm:cxn modelId="{D17D113E-9658-4D9F-B799-ED6226D19056}" type="presOf" srcId="{28C6FCB6-2BF7-48C8-93C7-61EE630034D5}" destId="{CDC086B0-1012-48DF-8C73-4A4816FEF14C}" srcOrd="0" destOrd="0" presId="urn:microsoft.com/office/officeart/2005/8/layout/hProcess6"/>
    <dgm:cxn modelId="{89F60363-9CE6-4D0F-963F-0A50B23EA082}" srcId="{E32F8E71-ABC4-460F-84C4-B527DF53BEBB}" destId="{DBCA68DB-BCA1-4241-9EFD-8ADFF1A97A94}" srcOrd="0" destOrd="0" parTransId="{0C726CF6-D09B-487D-83B8-6898538F79D1}" sibTransId="{73C4833D-E4F3-4CFE-B8C9-E34908F2CABC}"/>
    <dgm:cxn modelId="{ED0BBC70-D7A2-4882-82E8-933BF3FD16FB}" srcId="{AE1641CF-7A4D-4635-975D-0D86278B3AE7}" destId="{8AFAE14E-3D59-4FA0-812E-D63A67AC707A}" srcOrd="0" destOrd="0" parTransId="{776DE045-9FB2-4157-B569-690530136865}" sibTransId="{F54D5F91-CA49-49BD-8CB4-922DE0845CC2}"/>
    <dgm:cxn modelId="{CE2D5A51-B60E-4600-B878-E85814AE7706}" type="presOf" srcId="{AE1641CF-7A4D-4635-975D-0D86278B3AE7}" destId="{97387A13-357A-4160-8B4C-4C64993DFB80}" srcOrd="0" destOrd="0" presId="urn:microsoft.com/office/officeart/2005/8/layout/hProcess6"/>
    <dgm:cxn modelId="{603CF453-38AF-4FDC-A063-878109E80B35}" srcId="{AE1641CF-7A4D-4635-975D-0D86278B3AE7}" destId="{28C6FCB6-2BF7-48C8-93C7-61EE630034D5}" srcOrd="1" destOrd="0" parTransId="{C20B801F-29BB-494F-873E-A07F8CD5EE08}" sibTransId="{1E59E7A0-5056-4D74-B199-7934831BA87F}"/>
    <dgm:cxn modelId="{3599A178-D5E3-4174-A014-D835D361A2B1}" type="presOf" srcId="{6ADA675C-B486-425B-9DC8-3C58A16652BE}" destId="{BBEA3D2F-68FD-4ED0-93DA-76791CAD9CB8}" srcOrd="1" destOrd="0" presId="urn:microsoft.com/office/officeart/2005/8/layout/hProcess6"/>
    <dgm:cxn modelId="{71CE057B-A4BE-43B8-8633-68C5EAD3F8C5}" srcId="{8AFAE14E-3D59-4FA0-812E-D63A67AC707A}" destId="{6ADA675C-B486-425B-9DC8-3C58A16652BE}" srcOrd="0" destOrd="0" parTransId="{B0626A19-40DD-4EBD-BEE2-64BA9005530F}" sibTransId="{00BCC23C-CBF7-4E6D-B9B0-BF71B8DDE439}"/>
    <dgm:cxn modelId="{83427499-D628-4EDA-8900-AD277908DED2}" type="presOf" srcId="{E32F8E71-ABC4-460F-84C4-B527DF53BEBB}" destId="{B87E42EB-3055-478F-8EBF-96DC5CF9318C}" srcOrd="0" destOrd="0" presId="urn:microsoft.com/office/officeart/2005/8/layout/hProcess6"/>
    <dgm:cxn modelId="{21C4909F-9470-4863-9051-55DB9AE90CB4}" type="presOf" srcId="{DBCA68DB-BCA1-4241-9EFD-8ADFF1A97A94}" destId="{6BF922B4-1E05-4D96-AFE4-665C8699BB35}" srcOrd="1" destOrd="0" presId="urn:microsoft.com/office/officeart/2005/8/layout/hProcess6"/>
    <dgm:cxn modelId="{A92FAAA1-74B6-4905-A4DC-A2E6B84797EB}" type="presOf" srcId="{DBCA68DB-BCA1-4241-9EFD-8ADFF1A97A94}" destId="{89A7D735-0BC0-4390-A7A8-24E8F2FAA220}" srcOrd="0" destOrd="0" presId="urn:microsoft.com/office/officeart/2005/8/layout/hProcess6"/>
    <dgm:cxn modelId="{4FC768CE-ED25-4332-B648-018C4037A455}" srcId="{AE1641CF-7A4D-4635-975D-0D86278B3AE7}" destId="{E32F8E71-ABC4-460F-84C4-B527DF53BEBB}" srcOrd="2" destOrd="0" parTransId="{516CCA07-FAFB-4FBD-A5BC-524F7826C873}" sibTransId="{2C04E4ED-8E45-4A95-A80B-9B6FF60887A3}"/>
    <dgm:cxn modelId="{E32AD1F3-79FA-4092-BE70-C4466A2B3A56}" type="presOf" srcId="{275EDC00-6F00-4265-BA7D-B15CA81A7034}" destId="{07CD238C-4CE0-447D-BA8F-1BD710EEEFE8}" srcOrd="1" destOrd="0" presId="urn:microsoft.com/office/officeart/2005/8/layout/hProcess6"/>
    <dgm:cxn modelId="{FCB603A0-79AF-4AC8-8945-196838907586}" type="presParOf" srcId="{97387A13-357A-4160-8B4C-4C64993DFB80}" destId="{4B255777-2FE2-45DD-852F-A7D9253DB81F}" srcOrd="0" destOrd="0" presId="urn:microsoft.com/office/officeart/2005/8/layout/hProcess6"/>
    <dgm:cxn modelId="{334C6608-5A3C-414E-B07C-B5184B3A7C06}" type="presParOf" srcId="{4B255777-2FE2-45DD-852F-A7D9253DB81F}" destId="{61BE8975-8156-4CFB-88EC-8C46604C1FBA}" srcOrd="0" destOrd="0" presId="urn:microsoft.com/office/officeart/2005/8/layout/hProcess6"/>
    <dgm:cxn modelId="{38C8CD72-87F3-4841-932D-4575861F9DC4}" type="presParOf" srcId="{4B255777-2FE2-45DD-852F-A7D9253DB81F}" destId="{D92A9E20-288F-4032-B6CA-B842C0679480}" srcOrd="1" destOrd="0" presId="urn:microsoft.com/office/officeart/2005/8/layout/hProcess6"/>
    <dgm:cxn modelId="{8100D6FF-073C-4134-8F83-C87FBBA08F87}" type="presParOf" srcId="{4B255777-2FE2-45DD-852F-A7D9253DB81F}" destId="{BBEA3D2F-68FD-4ED0-93DA-76791CAD9CB8}" srcOrd="2" destOrd="0" presId="urn:microsoft.com/office/officeart/2005/8/layout/hProcess6"/>
    <dgm:cxn modelId="{27E4194F-A01D-42AB-9A12-CCA0C9669EE4}" type="presParOf" srcId="{4B255777-2FE2-45DD-852F-A7D9253DB81F}" destId="{CB234A4A-6994-455E-96CC-D0472B2B7FA2}" srcOrd="3" destOrd="0" presId="urn:microsoft.com/office/officeart/2005/8/layout/hProcess6"/>
    <dgm:cxn modelId="{BD401841-AC90-40DD-BB83-7672EBAE05A3}" type="presParOf" srcId="{97387A13-357A-4160-8B4C-4C64993DFB80}" destId="{0BBA03C0-E282-40B7-8038-831862B44E6C}" srcOrd="1" destOrd="0" presId="urn:microsoft.com/office/officeart/2005/8/layout/hProcess6"/>
    <dgm:cxn modelId="{801DA6F8-8AF7-4AFE-924C-3D80B97A34A9}" type="presParOf" srcId="{97387A13-357A-4160-8B4C-4C64993DFB80}" destId="{BF3A1542-03B8-45CE-9908-39FBD14D515B}" srcOrd="2" destOrd="0" presId="urn:microsoft.com/office/officeart/2005/8/layout/hProcess6"/>
    <dgm:cxn modelId="{D414875A-B10B-437F-8F89-B03D1C053429}" type="presParOf" srcId="{BF3A1542-03B8-45CE-9908-39FBD14D515B}" destId="{66823B0D-8489-466D-A57B-BA4F9DF29852}" srcOrd="0" destOrd="0" presId="urn:microsoft.com/office/officeart/2005/8/layout/hProcess6"/>
    <dgm:cxn modelId="{DEDB26AB-BA69-4A17-8384-CD31AA9580C0}" type="presParOf" srcId="{BF3A1542-03B8-45CE-9908-39FBD14D515B}" destId="{C732275D-1191-4144-815E-6300F26EBC7A}" srcOrd="1" destOrd="0" presId="urn:microsoft.com/office/officeart/2005/8/layout/hProcess6"/>
    <dgm:cxn modelId="{368C1DFF-EFA9-47DC-9B85-06ACEE3DB85D}" type="presParOf" srcId="{BF3A1542-03B8-45CE-9908-39FBD14D515B}" destId="{07CD238C-4CE0-447D-BA8F-1BD710EEEFE8}" srcOrd="2" destOrd="0" presId="urn:microsoft.com/office/officeart/2005/8/layout/hProcess6"/>
    <dgm:cxn modelId="{BEC98096-63F2-4587-A3E5-64B9BC305023}" type="presParOf" srcId="{BF3A1542-03B8-45CE-9908-39FBD14D515B}" destId="{CDC086B0-1012-48DF-8C73-4A4816FEF14C}" srcOrd="3" destOrd="0" presId="urn:microsoft.com/office/officeart/2005/8/layout/hProcess6"/>
    <dgm:cxn modelId="{6FE7056E-43A5-419B-9D89-B1EA8A14499E}" type="presParOf" srcId="{97387A13-357A-4160-8B4C-4C64993DFB80}" destId="{20EB8081-D113-4A17-B163-E66FBC763D1A}" srcOrd="3" destOrd="0" presId="urn:microsoft.com/office/officeart/2005/8/layout/hProcess6"/>
    <dgm:cxn modelId="{C0D47669-D307-456A-BBEB-269BB11CA73A}" type="presParOf" srcId="{97387A13-357A-4160-8B4C-4C64993DFB80}" destId="{0931C029-1717-40A7-85FF-485A8FF29356}" srcOrd="4" destOrd="0" presId="urn:microsoft.com/office/officeart/2005/8/layout/hProcess6"/>
    <dgm:cxn modelId="{84FB5865-080A-4956-8D18-FC26D0F400B6}" type="presParOf" srcId="{0931C029-1717-40A7-85FF-485A8FF29356}" destId="{6D3953BF-965B-4E40-B58E-DC5B75FD390E}" srcOrd="0" destOrd="0" presId="urn:microsoft.com/office/officeart/2005/8/layout/hProcess6"/>
    <dgm:cxn modelId="{058CB7EA-FDDA-4E98-92D5-7010DCB100E2}" type="presParOf" srcId="{0931C029-1717-40A7-85FF-485A8FF29356}" destId="{89A7D735-0BC0-4390-A7A8-24E8F2FAA220}" srcOrd="1" destOrd="0" presId="urn:microsoft.com/office/officeart/2005/8/layout/hProcess6"/>
    <dgm:cxn modelId="{B80C3882-3EBF-42C8-870E-256CE501F0E6}" type="presParOf" srcId="{0931C029-1717-40A7-85FF-485A8FF29356}" destId="{6BF922B4-1E05-4D96-AFE4-665C8699BB35}" srcOrd="2" destOrd="0" presId="urn:microsoft.com/office/officeart/2005/8/layout/hProcess6"/>
    <dgm:cxn modelId="{F1C8045E-8F98-4378-8057-DF32485E3716}" type="presParOf" srcId="{0931C029-1717-40A7-85FF-485A8FF29356}" destId="{B87E42EB-3055-478F-8EBF-96DC5CF9318C}"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8F694-0835-44C3-99E2-570F7B626955}">
      <dsp:nvSpPr>
        <dsp:cNvPr id="0" name=""/>
        <dsp:cNvSpPr/>
      </dsp:nvSpPr>
      <dsp:spPr>
        <a:xfrm>
          <a:off x="993329" y="0"/>
          <a:ext cx="2181929" cy="218192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841F5-A107-4908-9978-1F2C4802DF3F}">
      <dsp:nvSpPr>
        <dsp:cNvPr id="0" name=""/>
        <dsp:cNvSpPr/>
      </dsp:nvSpPr>
      <dsp:spPr>
        <a:xfrm>
          <a:off x="1149725" y="207283"/>
          <a:ext cx="952726"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Course Duration-3 Weeks </a:t>
          </a:r>
        </a:p>
      </dsp:txBody>
      <dsp:txXfrm>
        <a:off x="1191265" y="248823"/>
        <a:ext cx="869646" cy="767872"/>
      </dsp:txXfrm>
    </dsp:sp>
    <dsp:sp modelId="{D006F49B-015A-486A-ACE9-3442BE655BD2}">
      <dsp:nvSpPr>
        <dsp:cNvPr id="0" name=""/>
        <dsp:cNvSpPr/>
      </dsp:nvSpPr>
      <dsp:spPr>
        <a:xfrm>
          <a:off x="2114431" y="213010"/>
          <a:ext cx="917879"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Video Duration- 8 hours</a:t>
          </a:r>
        </a:p>
      </dsp:txBody>
      <dsp:txXfrm>
        <a:off x="2155971" y="254550"/>
        <a:ext cx="834799" cy="767872"/>
      </dsp:txXfrm>
    </dsp:sp>
    <dsp:sp modelId="{6B612CE7-C033-4D12-8260-7EC17ABDE12D}">
      <dsp:nvSpPr>
        <dsp:cNvPr id="0" name=""/>
        <dsp:cNvSpPr/>
      </dsp:nvSpPr>
      <dsp:spPr>
        <a:xfrm>
          <a:off x="1163170" y="1123693"/>
          <a:ext cx="925836"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Live Virtual Classes- 2</a:t>
          </a:r>
        </a:p>
      </dsp:txBody>
      <dsp:txXfrm>
        <a:off x="1204710" y="1165233"/>
        <a:ext cx="842756" cy="767872"/>
      </dsp:txXfrm>
    </dsp:sp>
    <dsp:sp modelId="{1B4B1D44-3707-438B-8159-25F3B3B0A257}">
      <dsp:nvSpPr>
        <dsp:cNvPr id="0" name=""/>
        <dsp:cNvSpPr/>
      </dsp:nvSpPr>
      <dsp:spPr>
        <a:xfrm>
          <a:off x="2105045" y="1129114"/>
          <a:ext cx="930065"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Self Study- 13 hours</a:t>
          </a:r>
        </a:p>
      </dsp:txBody>
      <dsp:txXfrm>
        <a:off x="2146585" y="1170654"/>
        <a:ext cx="846985" cy="767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8F694-0835-44C3-99E2-570F7B626955}">
      <dsp:nvSpPr>
        <dsp:cNvPr id="0" name=""/>
        <dsp:cNvSpPr/>
      </dsp:nvSpPr>
      <dsp:spPr>
        <a:xfrm>
          <a:off x="993329" y="0"/>
          <a:ext cx="2181929" cy="218192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841F5-A107-4908-9978-1F2C4802DF3F}">
      <dsp:nvSpPr>
        <dsp:cNvPr id="0" name=""/>
        <dsp:cNvSpPr/>
      </dsp:nvSpPr>
      <dsp:spPr>
        <a:xfrm>
          <a:off x="1149725" y="207283"/>
          <a:ext cx="952726"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Course Duration-3 Weeks </a:t>
          </a:r>
        </a:p>
      </dsp:txBody>
      <dsp:txXfrm>
        <a:off x="1191265" y="248823"/>
        <a:ext cx="869646" cy="767872"/>
      </dsp:txXfrm>
    </dsp:sp>
    <dsp:sp modelId="{D006F49B-015A-486A-ACE9-3442BE655BD2}">
      <dsp:nvSpPr>
        <dsp:cNvPr id="0" name=""/>
        <dsp:cNvSpPr/>
      </dsp:nvSpPr>
      <dsp:spPr>
        <a:xfrm>
          <a:off x="2114431" y="213010"/>
          <a:ext cx="917879"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Video Duration- 8 hours</a:t>
          </a:r>
        </a:p>
      </dsp:txBody>
      <dsp:txXfrm>
        <a:off x="2155971" y="254550"/>
        <a:ext cx="834799" cy="767872"/>
      </dsp:txXfrm>
    </dsp:sp>
    <dsp:sp modelId="{6B612CE7-C033-4D12-8260-7EC17ABDE12D}">
      <dsp:nvSpPr>
        <dsp:cNvPr id="0" name=""/>
        <dsp:cNvSpPr/>
      </dsp:nvSpPr>
      <dsp:spPr>
        <a:xfrm>
          <a:off x="1163170" y="1123693"/>
          <a:ext cx="925836"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Live Virtual Classes- 2</a:t>
          </a:r>
        </a:p>
      </dsp:txBody>
      <dsp:txXfrm>
        <a:off x="1204710" y="1165233"/>
        <a:ext cx="842756" cy="767872"/>
      </dsp:txXfrm>
    </dsp:sp>
    <dsp:sp modelId="{1B4B1D44-3707-438B-8159-25F3B3B0A257}">
      <dsp:nvSpPr>
        <dsp:cNvPr id="0" name=""/>
        <dsp:cNvSpPr/>
      </dsp:nvSpPr>
      <dsp:spPr>
        <a:xfrm>
          <a:off x="2105045" y="1129114"/>
          <a:ext cx="930065" cy="8509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Berlin Sans FB" panose="020E0602020502020306" pitchFamily="34" charset="0"/>
            </a:rPr>
            <a:t>Self Study- 13 hours</a:t>
          </a:r>
        </a:p>
      </dsp:txBody>
      <dsp:txXfrm>
        <a:off x="2146585" y="1170654"/>
        <a:ext cx="846985" cy="767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BE9DA-5592-458A-98C7-43A46886B505}">
      <dsp:nvSpPr>
        <dsp:cNvPr id="0" name=""/>
        <dsp:cNvSpPr/>
      </dsp:nvSpPr>
      <dsp:spPr>
        <a:xfrm>
          <a:off x="0" y="0"/>
          <a:ext cx="6104964" cy="1048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cs typeface="Times New Roman" panose="02020603050405020304" pitchFamily="18" charset="0"/>
            </a:rPr>
            <a:t>WEB AND SOCIAL MEDIA ANALYTICS </a:t>
          </a:r>
        </a:p>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cs typeface="Times New Roman" panose="02020603050405020304" pitchFamily="18" charset="0"/>
            </a:rPr>
            <a:t>(WSMA)</a:t>
          </a:r>
        </a:p>
      </dsp:txBody>
      <dsp:txXfrm>
        <a:off x="51175" y="51175"/>
        <a:ext cx="6002614" cy="945970"/>
      </dsp:txXfrm>
    </dsp:sp>
    <dsp:sp modelId="{814442F8-7A25-4611-9CF0-DC3558A0E949}">
      <dsp:nvSpPr>
        <dsp:cNvPr id="0" name=""/>
        <dsp:cNvSpPr/>
      </dsp:nvSpPr>
      <dsp:spPr>
        <a:xfrm>
          <a:off x="0" y="1072765"/>
          <a:ext cx="6104964"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3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accent1">
                  <a:lumMod val="75000"/>
                </a:schemeClr>
              </a:solidFill>
              <a:latin typeface="Berlin Sans FB" panose="020E0602020502020306" pitchFamily="34" charset="0"/>
            </a:rPr>
            <a:t>8 HOURS VIDEO DURATION</a:t>
          </a:r>
        </a:p>
      </dsp:txBody>
      <dsp:txXfrm>
        <a:off x="0" y="1072765"/>
        <a:ext cx="6104964" cy="927360"/>
      </dsp:txXfrm>
    </dsp:sp>
    <dsp:sp modelId="{1BD495D1-FA29-485D-80C9-3D248B13C948}">
      <dsp:nvSpPr>
        <dsp:cNvPr id="0" name=""/>
        <dsp:cNvSpPr/>
      </dsp:nvSpPr>
      <dsp:spPr>
        <a:xfrm>
          <a:off x="0" y="2000125"/>
          <a:ext cx="6104964" cy="1048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cs typeface="Times New Roman" panose="02020603050405020304" pitchFamily="18" charset="0"/>
            </a:rPr>
            <a:t>SUPPY CHAIN AND LOGISTICS ANALYTICS </a:t>
          </a:r>
        </a:p>
        <a:p>
          <a:pPr marL="0" lvl="0" indent="0" algn="ctr" defTabSz="889000">
            <a:lnSpc>
              <a:spcPct val="90000"/>
            </a:lnSpc>
            <a:spcBef>
              <a:spcPct val="0"/>
            </a:spcBef>
            <a:spcAft>
              <a:spcPct val="35000"/>
            </a:spcAft>
            <a:buNone/>
          </a:pPr>
          <a:r>
            <a:rPr lang="en-US" sz="2000" kern="1200" dirty="0">
              <a:latin typeface="Arial Rounded MT Bold" panose="020F0704030504030204" pitchFamily="34" charset="0"/>
              <a:cs typeface="Times New Roman" panose="02020603050405020304" pitchFamily="18" charset="0"/>
            </a:rPr>
            <a:t>(SCLA)</a:t>
          </a:r>
        </a:p>
      </dsp:txBody>
      <dsp:txXfrm>
        <a:off x="51175" y="2051300"/>
        <a:ext cx="6002614" cy="945970"/>
      </dsp:txXfrm>
    </dsp:sp>
    <dsp:sp modelId="{D6413931-4DFB-4263-A2E4-05A7B7063FE3}">
      <dsp:nvSpPr>
        <dsp:cNvPr id="0" name=""/>
        <dsp:cNvSpPr/>
      </dsp:nvSpPr>
      <dsp:spPr>
        <a:xfrm>
          <a:off x="0" y="3048445"/>
          <a:ext cx="6104964"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83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accent1">
                  <a:lumMod val="75000"/>
                </a:schemeClr>
              </a:solidFill>
              <a:latin typeface="Berlin Sans FB" panose="020E0602020502020306" pitchFamily="34" charset="0"/>
            </a:rPr>
            <a:t>8 HOURS VIDEO DURATION</a:t>
          </a:r>
        </a:p>
      </dsp:txBody>
      <dsp:txXfrm>
        <a:off x="0" y="3048445"/>
        <a:ext cx="6104964" cy="927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A9E20-288F-4032-B6CA-B842C0679480}">
      <dsp:nvSpPr>
        <dsp:cNvPr id="0" name=""/>
        <dsp:cNvSpPr/>
      </dsp:nvSpPr>
      <dsp:spPr>
        <a:xfrm>
          <a:off x="647079"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Release of MRA Course</a:t>
          </a:r>
        </a:p>
        <a:p>
          <a:pPr marL="171450" lvl="1" indent="-171450" algn="l" defTabSz="755650">
            <a:lnSpc>
              <a:spcPct val="90000"/>
            </a:lnSpc>
            <a:spcBef>
              <a:spcPct val="0"/>
            </a:spcBef>
            <a:spcAft>
              <a:spcPct val="15000"/>
            </a:spcAft>
            <a:buChar char="•"/>
          </a:pPr>
          <a:r>
            <a:rPr lang="en-US" sz="1700" kern="1200" dirty="0"/>
            <a:t>Release of Capstone Project</a:t>
          </a:r>
        </a:p>
      </dsp:txBody>
      <dsp:txXfrm>
        <a:off x="1289293" y="624862"/>
        <a:ext cx="1252317" cy="1571852"/>
      </dsp:txXfrm>
    </dsp:sp>
    <dsp:sp modelId="{CB234A4A-6994-455E-96CC-D0472B2B7FA2}">
      <dsp:nvSpPr>
        <dsp:cNvPr id="0" name=""/>
        <dsp:cNvSpPr/>
      </dsp:nvSpPr>
      <dsp:spPr>
        <a:xfrm>
          <a:off x="4865"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9th October</a:t>
          </a:r>
        </a:p>
      </dsp:txBody>
      <dsp:txXfrm>
        <a:off x="192965" y="956674"/>
        <a:ext cx="908228" cy="908228"/>
      </dsp:txXfrm>
    </dsp:sp>
    <dsp:sp modelId="{C732275D-1191-4144-815E-6300F26EBC7A}">
      <dsp:nvSpPr>
        <dsp:cNvPr id="0" name=""/>
        <dsp:cNvSpPr/>
      </dsp:nvSpPr>
      <dsp:spPr>
        <a:xfrm>
          <a:off x="4018704"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r>
            <a:rPr lang="en-US" sz="1700" kern="1200" dirty="0"/>
            <a:t>Program Manager to share Google form for Project Preference</a:t>
          </a:r>
        </a:p>
      </dsp:txBody>
      <dsp:txXfrm>
        <a:off x="4660918" y="624862"/>
        <a:ext cx="1252317" cy="1571852"/>
      </dsp:txXfrm>
    </dsp:sp>
    <dsp:sp modelId="{CDC086B0-1012-48DF-8C73-4A4816FEF14C}">
      <dsp:nvSpPr>
        <dsp:cNvPr id="0" name=""/>
        <dsp:cNvSpPr/>
      </dsp:nvSpPr>
      <dsp:spPr>
        <a:xfrm>
          <a:off x="3376490"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12</a:t>
          </a:r>
          <a:r>
            <a:rPr lang="en-US" sz="2000" kern="1200" baseline="30000" dirty="0"/>
            <a:t>th</a:t>
          </a:r>
          <a:r>
            <a:rPr lang="en-US" sz="2000" kern="1200" dirty="0"/>
            <a:t> October</a:t>
          </a:r>
        </a:p>
      </dsp:txBody>
      <dsp:txXfrm>
        <a:off x="3564590" y="956674"/>
        <a:ext cx="908228" cy="908228"/>
      </dsp:txXfrm>
    </dsp:sp>
    <dsp:sp modelId="{89A7D735-0BC0-4390-A7A8-24E8F2FAA220}">
      <dsp:nvSpPr>
        <dsp:cNvPr id="0" name=""/>
        <dsp:cNvSpPr/>
      </dsp:nvSpPr>
      <dsp:spPr>
        <a:xfrm>
          <a:off x="7390329"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0" lvl="0" indent="0" algn="ctr" defTabSz="755650">
            <a:lnSpc>
              <a:spcPct val="90000"/>
            </a:lnSpc>
            <a:spcBef>
              <a:spcPct val="0"/>
            </a:spcBef>
            <a:spcAft>
              <a:spcPct val="35000"/>
            </a:spcAft>
            <a:buNone/>
          </a:pPr>
          <a:r>
            <a:rPr lang="en-US" sz="1700" kern="1200" dirty="0"/>
            <a:t>Release of FRA Course</a:t>
          </a:r>
        </a:p>
      </dsp:txBody>
      <dsp:txXfrm>
        <a:off x="8032543" y="624862"/>
        <a:ext cx="1252317" cy="1571852"/>
      </dsp:txXfrm>
    </dsp:sp>
    <dsp:sp modelId="{B87E42EB-3055-478F-8EBF-96DC5CF9318C}">
      <dsp:nvSpPr>
        <dsp:cNvPr id="0" name=""/>
        <dsp:cNvSpPr/>
      </dsp:nvSpPr>
      <dsp:spPr>
        <a:xfrm>
          <a:off x="6748115"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30th  October</a:t>
          </a:r>
        </a:p>
      </dsp:txBody>
      <dsp:txXfrm>
        <a:off x="6936215" y="956674"/>
        <a:ext cx="908228" cy="9082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A9E20-288F-4032-B6CA-B842C0679480}">
      <dsp:nvSpPr>
        <dsp:cNvPr id="0" name=""/>
        <dsp:cNvSpPr/>
      </dsp:nvSpPr>
      <dsp:spPr>
        <a:xfrm>
          <a:off x="647079"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Submission of MRA Project</a:t>
          </a:r>
        </a:p>
      </dsp:txBody>
      <dsp:txXfrm>
        <a:off x="1289293" y="624862"/>
        <a:ext cx="1252317" cy="1571852"/>
      </dsp:txXfrm>
    </dsp:sp>
    <dsp:sp modelId="{CB234A4A-6994-455E-96CC-D0472B2B7FA2}">
      <dsp:nvSpPr>
        <dsp:cNvPr id="0" name=""/>
        <dsp:cNvSpPr/>
      </dsp:nvSpPr>
      <dsp:spPr>
        <a:xfrm>
          <a:off x="4865"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1st November</a:t>
          </a:r>
        </a:p>
      </dsp:txBody>
      <dsp:txXfrm>
        <a:off x="192965" y="956674"/>
        <a:ext cx="908228" cy="908228"/>
      </dsp:txXfrm>
    </dsp:sp>
    <dsp:sp modelId="{C732275D-1191-4144-815E-6300F26EBC7A}">
      <dsp:nvSpPr>
        <dsp:cNvPr id="0" name=""/>
        <dsp:cNvSpPr/>
      </dsp:nvSpPr>
      <dsp:spPr>
        <a:xfrm>
          <a:off x="4018704"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Submission of Capstone Project Preference</a:t>
          </a:r>
        </a:p>
      </dsp:txBody>
      <dsp:txXfrm>
        <a:off x="4660918" y="624862"/>
        <a:ext cx="1252317" cy="1571852"/>
      </dsp:txXfrm>
    </dsp:sp>
    <dsp:sp modelId="{CDC086B0-1012-48DF-8C73-4A4816FEF14C}">
      <dsp:nvSpPr>
        <dsp:cNvPr id="0" name=""/>
        <dsp:cNvSpPr/>
      </dsp:nvSpPr>
      <dsp:spPr>
        <a:xfrm>
          <a:off x="3376490"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15th November</a:t>
          </a:r>
        </a:p>
      </dsp:txBody>
      <dsp:txXfrm>
        <a:off x="3564590" y="956674"/>
        <a:ext cx="908228" cy="908228"/>
      </dsp:txXfrm>
    </dsp:sp>
    <dsp:sp modelId="{89A7D735-0BC0-4390-A7A8-24E8F2FAA220}">
      <dsp:nvSpPr>
        <dsp:cNvPr id="0" name=""/>
        <dsp:cNvSpPr/>
      </dsp:nvSpPr>
      <dsp:spPr>
        <a:xfrm>
          <a:off x="7390329" y="288036"/>
          <a:ext cx="2568857" cy="224550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Submission of FRA Project</a:t>
          </a:r>
        </a:p>
      </dsp:txBody>
      <dsp:txXfrm>
        <a:off x="8032543" y="624862"/>
        <a:ext cx="1252317" cy="1571852"/>
      </dsp:txXfrm>
    </dsp:sp>
    <dsp:sp modelId="{B87E42EB-3055-478F-8EBF-96DC5CF9318C}">
      <dsp:nvSpPr>
        <dsp:cNvPr id="0" name=""/>
        <dsp:cNvSpPr/>
      </dsp:nvSpPr>
      <dsp:spPr>
        <a:xfrm>
          <a:off x="6748115" y="768574"/>
          <a:ext cx="1284428" cy="12844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29</a:t>
          </a:r>
          <a:r>
            <a:rPr lang="en-US" sz="1600" kern="1200" baseline="30000" dirty="0"/>
            <a:t>th</a:t>
          </a:r>
          <a:r>
            <a:rPr lang="en-US" sz="1600" kern="1200" dirty="0"/>
            <a:t> November</a:t>
          </a:r>
        </a:p>
      </dsp:txBody>
      <dsp:txXfrm>
        <a:off x="6936215" y="956674"/>
        <a:ext cx="908228" cy="90822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10/11/2020</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10/11/2020</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1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16.sv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18.sv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17.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9433652" y="178795"/>
            <a:ext cx="2427424" cy="474253"/>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81363" y="1989052"/>
            <a:ext cx="7726168" cy="1775614"/>
          </a:xfrm>
          <a:prstGeom prst="rect">
            <a:avLst/>
          </a:prstGeom>
          <a:noFill/>
        </p:spPr>
        <p:txBody>
          <a:bodyPr wrap="square" rtlCol="0">
            <a:spAutoFit/>
          </a:bodyPr>
          <a:lstStyle/>
          <a:p>
            <a:pPr>
              <a:lnSpc>
                <a:spcPct val="107000"/>
              </a:lnSpc>
              <a:spcAft>
                <a:spcPts val="800"/>
              </a:spcAft>
            </a:pPr>
            <a:r>
              <a:rPr lang="en-IN" sz="4800" b="1" dirty="0">
                <a:solidFill>
                  <a:schemeClr val="accent1"/>
                </a:solidFill>
                <a:latin typeface="Arial Rounded MT Bold" panose="020F0704030504030204" pitchFamily="34" charset="0"/>
                <a:ea typeface="Calibri" panose="020F0502020204030204" pitchFamily="34" charset="0"/>
                <a:cs typeface="Times New Roman" panose="02020603050405020304" pitchFamily="18" charset="0"/>
              </a:rPr>
              <a:t>CAPSTONE PROJECT </a:t>
            </a:r>
          </a:p>
          <a:p>
            <a:pPr>
              <a:lnSpc>
                <a:spcPct val="107000"/>
              </a:lnSpc>
              <a:spcAft>
                <a:spcPts val="800"/>
              </a:spcAft>
            </a:pPr>
            <a:r>
              <a:rPr lang="en-IN" sz="2400" dirty="0">
                <a:solidFill>
                  <a:schemeClr val="accent1"/>
                </a:solidFill>
                <a:latin typeface="Arial Rounded MT Bold" panose="020F0704030504030204" pitchFamily="34" charset="0"/>
                <a:ea typeface="Calibri" panose="020F0502020204030204" pitchFamily="34" charset="0"/>
                <a:cs typeface="Times New Roman" panose="02020603050405020304" pitchFamily="18" charset="0"/>
              </a:rPr>
              <a:t>PGP-DSBA (Post Graduate Program in Data Science and Business Analytics)</a:t>
            </a: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CAPSTONE ROADMAP </a:t>
            </a:r>
          </a:p>
        </p:txBody>
      </p:sp>
      <p:sp>
        <p:nvSpPr>
          <p:cNvPr id="3" name="TextBox 2"/>
          <p:cNvSpPr txBox="1"/>
          <p:nvPr/>
        </p:nvSpPr>
        <p:spPr>
          <a:xfrm>
            <a:off x="2168440" y="2586446"/>
            <a:ext cx="7040880" cy="1354217"/>
          </a:xfrm>
          <a:prstGeom prst="rect">
            <a:avLst/>
          </a:prstGeom>
          <a:noFill/>
        </p:spPr>
        <p:txBody>
          <a:bodyPr wrap="square" rtlCol="0">
            <a:spAutoFit/>
          </a:bodyPr>
          <a:lstStyle/>
          <a:p>
            <a:pPr algn="ctr"/>
            <a:endParaRPr lang="en-IN" sz="3200" dirty="0">
              <a:solidFill>
                <a:schemeClr val="accent1">
                  <a:lumMod val="75000"/>
                </a:schemeClr>
              </a:solidFill>
              <a:latin typeface="Arial Rounded MT Bold" panose="020F0704030504030204" pitchFamily="34" charset="0"/>
            </a:endParaRPr>
          </a:p>
          <a:p>
            <a:pPr algn="ctr"/>
            <a:r>
              <a:rPr lang="en-IN" sz="3200" dirty="0">
                <a:solidFill>
                  <a:schemeClr val="accent1">
                    <a:lumMod val="75000"/>
                  </a:schemeClr>
                </a:solidFill>
                <a:latin typeface="Arial Rounded MT Bold" panose="020F0704030504030204" pitchFamily="34" charset="0"/>
              </a:rPr>
              <a:t>Olympus Walkthrough</a:t>
            </a:r>
          </a:p>
          <a:p>
            <a:pPr algn="ctr"/>
            <a:endParaRPr lang="en-IN" dirty="0">
              <a:latin typeface="Arial Rounded MT Bold" panose="020F0704030504030204" pitchFamily="34" charset="0"/>
            </a:endParaRPr>
          </a:p>
        </p:txBody>
      </p:sp>
    </p:spTree>
    <p:extLst>
      <p:ext uri="{BB962C8B-B14F-4D97-AF65-F5344CB8AC3E}">
        <p14:creationId xmlns:p14="http://schemas.microsoft.com/office/powerpoint/2010/main" val="33323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5290" y="1956522"/>
            <a:ext cx="9443555" cy="3139321"/>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65000"/>
                    <a:lumOff val="35000"/>
                  </a:schemeClr>
                </a:solidFill>
                <a:latin typeface="Arial Rounded MT Bold" panose="020F0704030504030204" pitchFamily="34" charset="0"/>
                <a:cs typeface="Times New Roman" panose="02020603050405020304" pitchFamily="18" charset="0"/>
              </a:rPr>
              <a:t>Duration of Capstone Mentor Connect- One hour </a:t>
            </a:r>
          </a:p>
          <a:p>
            <a:pPr marL="285750" indent="-285750">
              <a:buFont typeface="Arial" panose="020B0604020202020204" pitchFamily="34" charset="0"/>
              <a:buChar char="•"/>
            </a:pPr>
            <a:endParaRPr lang="en-IN" dirty="0">
              <a:solidFill>
                <a:schemeClr val="tx1">
                  <a:lumMod val="65000"/>
                  <a:lumOff val="35000"/>
                </a:schemeClr>
              </a:solidFill>
              <a:latin typeface="Arial Rounded MT Bold" panose="020F0704030504030204" pitchFamily="34" charset="0"/>
              <a:cs typeface="Times New Roman" panose="02020603050405020304" pitchFamily="18" charset="0"/>
            </a:endParaRPr>
          </a:p>
          <a:p>
            <a:pPr marL="285750" indent="-285750">
              <a:buFont typeface="Arial" panose="020B0604020202020204" pitchFamily="34" charset="0"/>
              <a:buChar char="•"/>
            </a:pPr>
            <a:r>
              <a:rPr lang="en-IN" dirty="0">
                <a:solidFill>
                  <a:schemeClr val="tx1">
                    <a:lumMod val="65000"/>
                    <a:lumOff val="35000"/>
                  </a:schemeClr>
                </a:solidFill>
                <a:latin typeface="Arial Rounded MT Bold" panose="020F0704030504030204" pitchFamily="34" charset="0"/>
                <a:cs typeface="Times New Roman" panose="02020603050405020304" pitchFamily="18" charset="0"/>
              </a:rPr>
              <a:t>Mentor will clarify your doubts based upon the agenda shared for the respective connects</a:t>
            </a:r>
          </a:p>
          <a:p>
            <a:pPr marL="285750" indent="-285750">
              <a:buFont typeface="Arial" panose="020B0604020202020204" pitchFamily="34" charset="0"/>
              <a:buChar char="•"/>
            </a:pPr>
            <a:endParaRPr lang="en-IN" dirty="0">
              <a:solidFill>
                <a:schemeClr val="tx1">
                  <a:lumMod val="65000"/>
                  <a:lumOff val="35000"/>
                </a:schemeClr>
              </a:solidFill>
              <a:latin typeface="Arial Rounded MT Bold" panose="020F0704030504030204" pitchFamily="34" charset="0"/>
              <a:cs typeface="Times New Roman" panose="02020603050405020304" pitchFamily="18" charset="0"/>
            </a:endParaRPr>
          </a:p>
          <a:p>
            <a:pPr marL="285750" indent="-285750">
              <a:buFont typeface="Arial" panose="020B0604020202020204" pitchFamily="34" charset="0"/>
              <a:buChar char="•"/>
            </a:pPr>
            <a:r>
              <a:rPr lang="en-IN" dirty="0">
                <a:solidFill>
                  <a:schemeClr val="tx1">
                    <a:lumMod val="65000"/>
                    <a:lumOff val="35000"/>
                  </a:schemeClr>
                </a:solidFill>
                <a:latin typeface="Arial Rounded MT Bold" panose="020F0704030504030204" pitchFamily="34" charset="0"/>
                <a:cs typeface="Times New Roman" panose="02020603050405020304" pitchFamily="18" charset="0"/>
              </a:rPr>
              <a:t>Doubts and important points will be discussed in the session. Your capstone mentor is to guide you on the project problem solving, codes and completion should be attempted by Candidates to learn </a:t>
            </a:r>
          </a:p>
          <a:p>
            <a:pPr>
              <a:buFont typeface="Arial" panose="020B0604020202020204" pitchFamily="34" charset="0"/>
              <a:buChar char="•"/>
            </a:pPr>
            <a:endParaRPr lang="en-IN" dirty="0">
              <a:solidFill>
                <a:schemeClr val="tx1">
                  <a:lumMod val="65000"/>
                  <a:lumOff val="35000"/>
                </a:schemeClr>
              </a:solidFill>
              <a:latin typeface="Arial Rounded MT Bold" panose="020F0704030504030204" pitchFamily="34" charset="0"/>
              <a:cs typeface="Times New Roman" panose="02020603050405020304" pitchFamily="18" charset="0"/>
            </a:endParaRPr>
          </a:p>
          <a:p>
            <a:pPr marL="285750" indent="-285750">
              <a:buFont typeface="Arial" panose="020B0604020202020204" pitchFamily="34" charset="0"/>
              <a:buChar char="•"/>
            </a:pPr>
            <a:r>
              <a:rPr lang="en-IN" dirty="0">
                <a:solidFill>
                  <a:schemeClr val="tx1">
                    <a:lumMod val="65000"/>
                    <a:lumOff val="35000"/>
                  </a:schemeClr>
                </a:solidFill>
                <a:latin typeface="Arial Rounded MT Bold" panose="020F0704030504030204" pitchFamily="34" charset="0"/>
                <a:cs typeface="Times New Roman" panose="02020603050405020304" pitchFamily="18" charset="0"/>
              </a:rPr>
              <a:t>For further doubts, feel free to write over the Program Support Query or connect with your Program Manager</a:t>
            </a:r>
          </a:p>
        </p:txBody>
      </p:sp>
      <p:sp>
        <p:nvSpPr>
          <p:cNvPr id="3" name="Rectangle 2">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 MENTOR CONNECT- EXPECTATIONS</a:t>
            </a:r>
          </a:p>
        </p:txBody>
      </p:sp>
    </p:spTree>
    <p:extLst>
      <p:ext uri="{BB962C8B-B14F-4D97-AF65-F5344CB8AC3E}">
        <p14:creationId xmlns:p14="http://schemas.microsoft.com/office/powerpoint/2010/main" val="144883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7886" y="2614612"/>
            <a:ext cx="10763920" cy="2140268"/>
          </a:xfrm>
          <a:prstGeom prst="rect">
            <a:avLst/>
          </a:prstGeom>
        </p:spPr>
      </p:pic>
      <p:sp>
        <p:nvSpPr>
          <p:cNvPr id="3" name="Rectangle 2">
            <a:extLst>
              <a:ext uri="{FF2B5EF4-FFF2-40B4-BE49-F238E27FC236}">
                <a16:creationId xmlns:a16="http://schemas.microsoft.com/office/drawing/2014/main" id="{3902C64F-B802-E343-B318-70D330A9A3FE}"/>
              </a:ext>
            </a:extLst>
          </p:cNvPr>
          <p:cNvSpPr/>
          <p:nvPr/>
        </p:nvSpPr>
        <p:spPr>
          <a:xfrm>
            <a:off x="195948" y="402130"/>
            <a:ext cx="10985858" cy="1323439"/>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HOW TO MAKE MOST OF YOUR LEARNING EXPERIENCE  </a:t>
            </a:r>
          </a:p>
        </p:txBody>
      </p:sp>
    </p:spTree>
    <p:extLst>
      <p:ext uri="{BB962C8B-B14F-4D97-AF65-F5344CB8AC3E}">
        <p14:creationId xmlns:p14="http://schemas.microsoft.com/office/powerpoint/2010/main" val="306113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131" y="1854926"/>
            <a:ext cx="10463349" cy="3598371"/>
          </a:xfrm>
          <a:prstGeom prst="rect">
            <a:avLst/>
          </a:prstGeom>
        </p:spPr>
      </p:pic>
      <p:sp>
        <p:nvSpPr>
          <p:cNvPr id="3" name="Rectangle 2">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CONTACT US FOR SUPPORT</a:t>
            </a:r>
          </a:p>
        </p:txBody>
      </p:sp>
    </p:spTree>
    <p:extLst>
      <p:ext uri="{BB962C8B-B14F-4D97-AF65-F5344CB8AC3E}">
        <p14:creationId xmlns:p14="http://schemas.microsoft.com/office/powerpoint/2010/main" val="388287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8445" y="2614638"/>
            <a:ext cx="6277103"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Thanks </a:t>
            </a:r>
          </a:p>
          <a:p>
            <a:pPr algn="ctr"/>
            <a:r>
              <a:rPr lang="en-US" sz="5400"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Happy Learning </a:t>
            </a:r>
            <a:r>
              <a:rPr lang="en-US" sz="5400"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sym typeface="Wingdings" panose="05000000000000000000" pitchFamily="2" charset="2"/>
              </a:rPr>
              <a:t></a:t>
            </a:r>
            <a:endParaRPr lang="en-US" sz="5400" b="0" cap="none" spc="0"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endParaRPr>
          </a:p>
        </p:txBody>
      </p:sp>
    </p:spTree>
    <p:extLst>
      <p:ext uri="{BB962C8B-B14F-4D97-AF65-F5344CB8AC3E}">
        <p14:creationId xmlns:p14="http://schemas.microsoft.com/office/powerpoint/2010/main" val="150838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3944982" y="458053"/>
            <a:ext cx="2928729" cy="707886"/>
          </a:xfrm>
          <a:prstGeom prst="rect">
            <a:avLst/>
          </a:prstGeom>
        </p:spPr>
        <p:txBody>
          <a:bodyPr wrap="square" anchor="t">
            <a:spAutoFit/>
          </a:bodyPr>
          <a:lstStyle/>
          <a:p>
            <a:r>
              <a:rPr lang="en-US" sz="4000" b="1" dirty="0">
                <a:solidFill>
                  <a:srgbClr val="0070C0"/>
                </a:solidFill>
                <a:latin typeface="Arial Rounded MT Bold" panose="020F0704030504030204" pitchFamily="34" charset="0"/>
                <a:cs typeface="Times New Roman" panose="02020603050405020304" pitchFamily="18" charset="0"/>
              </a:rPr>
              <a:t>  AGENDA</a:t>
            </a:r>
          </a:p>
        </p:txBody>
      </p:sp>
      <p:graphicFrame>
        <p:nvGraphicFramePr>
          <p:cNvPr id="16" name="Chart 15">
            <a:extLst>
              <a:ext uri="{FF2B5EF4-FFF2-40B4-BE49-F238E27FC236}">
                <a16:creationId xmlns:a16="http://schemas.microsoft.com/office/drawing/2014/main" id="{F5E6752C-1D4F-3041-BB90-D18925052BF8}"/>
              </a:ext>
            </a:extLst>
          </p:cNvPr>
          <p:cNvGraphicFramePr/>
          <p:nvPr>
            <p:extLst>
              <p:ext uri="{D42A27DB-BD31-4B8C-83A1-F6EECF244321}">
                <p14:modId xmlns:p14="http://schemas.microsoft.com/office/powerpoint/2010/main" val="2909783533"/>
              </p:ext>
            </p:extLst>
          </p:nvPr>
        </p:nvGraphicFramePr>
        <p:xfrm>
          <a:off x="1698694" y="2377692"/>
          <a:ext cx="2102603" cy="2033889"/>
        </p:xfrm>
        <a:graphic>
          <a:graphicData uri="http://schemas.openxmlformats.org/drawingml/2006/chart">
            <c:chart xmlns:c="http://schemas.openxmlformats.org/drawingml/2006/chart" xmlns:r="http://schemas.openxmlformats.org/officeDocument/2006/relationships" r:id="rId2"/>
          </a:graphicData>
        </a:graphic>
      </p:graphicFrame>
      <p:sp>
        <p:nvSpPr>
          <p:cNvPr id="17" name="Oval 16">
            <a:extLst>
              <a:ext uri="{FF2B5EF4-FFF2-40B4-BE49-F238E27FC236}">
                <a16:creationId xmlns:a16="http://schemas.microsoft.com/office/drawing/2014/main" id="{4E0194FB-4AF5-B545-9806-9822E5E81A80}"/>
              </a:ext>
            </a:extLst>
          </p:cNvPr>
          <p:cNvSpPr/>
          <p:nvPr/>
        </p:nvSpPr>
        <p:spPr>
          <a:xfrm>
            <a:off x="4459318" y="4009493"/>
            <a:ext cx="1299966" cy="1299966"/>
          </a:xfrm>
          <a:prstGeom prst="ellipse">
            <a:avLst/>
          </a:prstGeom>
          <a:noFill/>
          <a:ln w="28575">
            <a:gradFill>
              <a:gsLst>
                <a:gs pos="0">
                  <a:srgbClr val="00B0F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2F1C070-905D-9A4F-9E41-ACBE1C46E579}"/>
              </a:ext>
            </a:extLst>
          </p:cNvPr>
          <p:cNvSpPr/>
          <p:nvPr/>
        </p:nvSpPr>
        <p:spPr>
          <a:xfrm>
            <a:off x="2443985" y="4009493"/>
            <a:ext cx="1299966" cy="1299966"/>
          </a:xfrm>
          <a:prstGeom prst="ellipse">
            <a:avLst/>
          </a:prstGeom>
          <a:gradFill>
            <a:gsLst>
              <a:gs pos="0">
                <a:srgbClr val="00B0F0"/>
              </a:gs>
              <a:gs pos="67000">
                <a:srgbClr val="0070C0"/>
              </a:gs>
            </a:gsLst>
            <a:lin ang="10800000" scaled="0"/>
          </a:gradFill>
          <a:ln w="28575">
            <a:gradFill>
              <a:gsLst>
                <a:gs pos="0">
                  <a:srgbClr val="00B0F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791BB8A-FA87-9043-BCDB-CA060FF606EA}"/>
              </a:ext>
            </a:extLst>
          </p:cNvPr>
          <p:cNvSpPr/>
          <p:nvPr/>
        </p:nvSpPr>
        <p:spPr>
          <a:xfrm>
            <a:off x="3387752" y="2292263"/>
            <a:ext cx="1299966" cy="1299966"/>
          </a:xfrm>
          <a:prstGeom prst="ellipse">
            <a:avLst/>
          </a:prstGeom>
          <a:gradFill>
            <a:gsLst>
              <a:gs pos="0">
                <a:srgbClr val="00B0F0"/>
              </a:gs>
              <a:gs pos="67000">
                <a:srgbClr val="0070C0"/>
              </a:gs>
            </a:gsLst>
            <a:lin ang="9600000" scaled="0"/>
          </a:gradFill>
          <a:ln w="28575">
            <a:gradFill>
              <a:gsLst>
                <a:gs pos="0">
                  <a:srgbClr val="00B0F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89A3D48-70BD-4E4D-B43D-BBAD5FBCB106}"/>
              </a:ext>
            </a:extLst>
          </p:cNvPr>
          <p:cNvSpPr/>
          <p:nvPr/>
        </p:nvSpPr>
        <p:spPr>
          <a:xfrm>
            <a:off x="5573745" y="2292263"/>
            <a:ext cx="1299966" cy="1299966"/>
          </a:xfrm>
          <a:prstGeom prst="ellipse">
            <a:avLst/>
          </a:prstGeom>
          <a:gradFill>
            <a:gsLst>
              <a:gs pos="0">
                <a:srgbClr val="00B0F0"/>
              </a:gs>
              <a:gs pos="67000">
                <a:srgbClr val="0070C0"/>
              </a:gs>
            </a:gsLst>
            <a:lin ang="14400000" scaled="0"/>
          </a:gradFill>
          <a:ln w="28575">
            <a:gradFill>
              <a:gsLst>
                <a:gs pos="0">
                  <a:srgbClr val="00B0F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355A6B9-96A5-D245-B472-FA0A0E8DFC98}"/>
              </a:ext>
            </a:extLst>
          </p:cNvPr>
          <p:cNvSpPr/>
          <p:nvPr/>
        </p:nvSpPr>
        <p:spPr>
          <a:xfrm>
            <a:off x="6499134" y="4009493"/>
            <a:ext cx="1299966" cy="1299966"/>
          </a:xfrm>
          <a:prstGeom prst="ellipse">
            <a:avLst/>
          </a:prstGeom>
          <a:gradFill>
            <a:gsLst>
              <a:gs pos="0">
                <a:srgbClr val="00B0F0"/>
              </a:gs>
              <a:gs pos="67000">
                <a:srgbClr val="0070C0"/>
              </a:gs>
            </a:gsLst>
            <a:lin ang="16800000" scaled="0"/>
          </a:gradFill>
          <a:ln w="28575">
            <a:gradFill>
              <a:gsLst>
                <a:gs pos="0">
                  <a:srgbClr val="00B0F0"/>
                </a:gs>
                <a:gs pos="100000">
                  <a:srgbClr val="0070C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E64F18E-CC4A-BA42-94B9-2D0C8548DB37}"/>
              </a:ext>
            </a:extLst>
          </p:cNvPr>
          <p:cNvCxnSpPr>
            <a:stCxn id="17" idx="2"/>
            <a:endCxn id="18" idx="6"/>
          </p:cNvCxnSpPr>
          <p:nvPr/>
        </p:nvCxnSpPr>
        <p:spPr>
          <a:xfrm flipH="1">
            <a:off x="3743951" y="4659476"/>
            <a:ext cx="715367" cy="0"/>
          </a:xfrm>
          <a:prstGeom prst="line">
            <a:avLst/>
          </a:prstGeom>
          <a:ln w="25400">
            <a:gradFill>
              <a:gsLst>
                <a:gs pos="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3A8D4-88EC-AE42-8BD7-9E862459D718}"/>
              </a:ext>
            </a:extLst>
          </p:cNvPr>
          <p:cNvCxnSpPr>
            <a:cxnSpLocks/>
          </p:cNvCxnSpPr>
          <p:nvPr/>
        </p:nvCxnSpPr>
        <p:spPr>
          <a:xfrm flipH="1" flipV="1">
            <a:off x="4358548" y="3522189"/>
            <a:ext cx="389656" cy="585932"/>
          </a:xfrm>
          <a:prstGeom prst="line">
            <a:avLst/>
          </a:prstGeom>
          <a:ln w="25400">
            <a:gradFill>
              <a:gsLst>
                <a:gs pos="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010CC-6B09-5B4A-A9ED-B5A2E4C9E9F1}"/>
              </a:ext>
            </a:extLst>
          </p:cNvPr>
          <p:cNvCxnSpPr>
            <a:cxnSpLocks/>
          </p:cNvCxnSpPr>
          <p:nvPr/>
        </p:nvCxnSpPr>
        <p:spPr>
          <a:xfrm flipV="1">
            <a:off x="5540567" y="3550777"/>
            <a:ext cx="418484" cy="603618"/>
          </a:xfrm>
          <a:prstGeom prst="line">
            <a:avLst/>
          </a:prstGeom>
          <a:ln w="25400">
            <a:gradFill>
              <a:gsLst>
                <a:gs pos="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F06CA1-0EA7-924C-BAF8-F0B602A4DC4E}"/>
              </a:ext>
            </a:extLst>
          </p:cNvPr>
          <p:cNvCxnSpPr/>
          <p:nvPr/>
        </p:nvCxnSpPr>
        <p:spPr>
          <a:xfrm flipH="1">
            <a:off x="5783767" y="4659476"/>
            <a:ext cx="715367" cy="0"/>
          </a:xfrm>
          <a:prstGeom prst="line">
            <a:avLst/>
          </a:prstGeom>
          <a:ln w="25400">
            <a:gradFill>
              <a:gsLst>
                <a:gs pos="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6" name="Graphic 15" descr="Magnifying glass">
            <a:extLst>
              <a:ext uri="{FF2B5EF4-FFF2-40B4-BE49-F238E27FC236}">
                <a16:creationId xmlns:a16="http://schemas.microsoft.com/office/drawing/2014/main" id="{65F1BC4D-8B73-D044-8580-37AAC1A73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1472" y="4263476"/>
            <a:ext cx="720000" cy="720000"/>
          </a:xfrm>
          <a:prstGeom prst="rect">
            <a:avLst/>
          </a:prstGeom>
        </p:spPr>
      </p:pic>
      <p:pic>
        <p:nvPicPr>
          <p:cNvPr id="27" name="Graphic 42" descr="Ribbon">
            <a:extLst>
              <a:ext uri="{FF2B5EF4-FFF2-40B4-BE49-F238E27FC236}">
                <a16:creationId xmlns:a16="http://schemas.microsoft.com/office/drawing/2014/main" id="{3AB5EA42-3419-9747-A52F-86AC846BC1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77735" y="2610834"/>
            <a:ext cx="720000" cy="720000"/>
          </a:xfrm>
          <a:prstGeom prst="rect">
            <a:avLst/>
          </a:prstGeom>
        </p:spPr>
      </p:pic>
      <p:pic>
        <p:nvPicPr>
          <p:cNvPr id="28" name="Graphic 44" descr="Syncing cloud">
            <a:extLst>
              <a:ext uri="{FF2B5EF4-FFF2-40B4-BE49-F238E27FC236}">
                <a16:creationId xmlns:a16="http://schemas.microsoft.com/office/drawing/2014/main" id="{495382AE-0685-374A-9CE6-C55EE1A74D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83580" y="2518250"/>
            <a:ext cx="720000" cy="720000"/>
          </a:xfrm>
          <a:prstGeom prst="rect">
            <a:avLst/>
          </a:prstGeom>
        </p:spPr>
      </p:pic>
      <p:pic>
        <p:nvPicPr>
          <p:cNvPr id="29" name="Graphic 46">
            <a:extLst>
              <a:ext uri="{FF2B5EF4-FFF2-40B4-BE49-F238E27FC236}">
                <a16:creationId xmlns:a16="http://schemas.microsoft.com/office/drawing/2014/main" id="{8E14DBB2-68A4-6042-8BF2-DE3BF2F2B197}"/>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b="18017"/>
          <a:stretch/>
        </p:blipFill>
        <p:spPr>
          <a:xfrm>
            <a:off x="6788068" y="4305626"/>
            <a:ext cx="708249" cy="720000"/>
          </a:xfrm>
          <a:prstGeom prst="rect">
            <a:avLst/>
          </a:prstGeom>
        </p:spPr>
      </p:pic>
      <p:sp>
        <p:nvSpPr>
          <p:cNvPr id="30" name="TextBox 29"/>
          <p:cNvSpPr txBox="1"/>
          <p:nvPr/>
        </p:nvSpPr>
        <p:spPr>
          <a:xfrm>
            <a:off x="2989301" y="1618219"/>
            <a:ext cx="2142403" cy="646331"/>
          </a:xfrm>
          <a:prstGeom prst="rect">
            <a:avLst/>
          </a:prstGeom>
          <a:noFill/>
        </p:spPr>
        <p:txBody>
          <a:bodyPr wrap="square" rtlCol="0">
            <a:spAutoFit/>
          </a:bodyPr>
          <a:lstStyle/>
          <a:p>
            <a:pPr algn="ctr"/>
            <a:r>
              <a:rPr lang="en-IN" dirty="0">
                <a:solidFill>
                  <a:schemeClr val="accent1">
                    <a:lumMod val="75000"/>
                  </a:schemeClr>
                </a:solidFill>
                <a:latin typeface="Arial Rounded MT Bold" panose="020F0704030504030204" pitchFamily="34" charset="0"/>
              </a:rPr>
              <a:t>Grade Policy and Certification</a:t>
            </a:r>
          </a:p>
        </p:txBody>
      </p:sp>
      <p:sp>
        <p:nvSpPr>
          <p:cNvPr id="31" name="TextBox 30"/>
          <p:cNvSpPr txBox="1"/>
          <p:nvPr/>
        </p:nvSpPr>
        <p:spPr>
          <a:xfrm>
            <a:off x="6141450" y="5352443"/>
            <a:ext cx="2142403" cy="646331"/>
          </a:xfrm>
          <a:prstGeom prst="rect">
            <a:avLst/>
          </a:prstGeom>
          <a:noFill/>
        </p:spPr>
        <p:txBody>
          <a:bodyPr wrap="square" rtlCol="0">
            <a:spAutoFit/>
          </a:bodyPr>
          <a:lstStyle/>
          <a:p>
            <a:pPr algn="ctr"/>
            <a:r>
              <a:rPr lang="en-IN" dirty="0">
                <a:solidFill>
                  <a:schemeClr val="accent1">
                    <a:lumMod val="75000"/>
                  </a:schemeClr>
                </a:solidFill>
                <a:latin typeface="Arial Rounded MT Bold" panose="020F0704030504030204" pitchFamily="34" charset="0"/>
              </a:rPr>
              <a:t>Roadmap of Capstone Project</a:t>
            </a:r>
          </a:p>
        </p:txBody>
      </p:sp>
      <p:sp>
        <p:nvSpPr>
          <p:cNvPr id="32" name="TextBox 31"/>
          <p:cNvSpPr txBox="1"/>
          <p:nvPr/>
        </p:nvSpPr>
        <p:spPr>
          <a:xfrm>
            <a:off x="2022766" y="5362566"/>
            <a:ext cx="2142403" cy="646331"/>
          </a:xfrm>
          <a:prstGeom prst="rect">
            <a:avLst/>
          </a:prstGeom>
          <a:noFill/>
        </p:spPr>
        <p:txBody>
          <a:bodyPr wrap="square" rtlCol="0">
            <a:spAutoFit/>
          </a:bodyPr>
          <a:lstStyle/>
          <a:p>
            <a:pPr algn="ctr"/>
            <a:r>
              <a:rPr lang="en-IN" dirty="0">
                <a:solidFill>
                  <a:schemeClr val="accent1">
                    <a:lumMod val="75000"/>
                  </a:schemeClr>
                </a:solidFill>
                <a:latin typeface="Arial Rounded MT Bold" panose="020F0704030504030204" pitchFamily="34" charset="0"/>
              </a:rPr>
              <a:t>Capstone Project  Sessions</a:t>
            </a:r>
          </a:p>
        </p:txBody>
      </p:sp>
      <p:sp>
        <p:nvSpPr>
          <p:cNvPr id="33" name="TextBox 32"/>
          <p:cNvSpPr txBox="1"/>
          <p:nvPr/>
        </p:nvSpPr>
        <p:spPr>
          <a:xfrm>
            <a:off x="5185907" y="1615118"/>
            <a:ext cx="2142403" cy="646331"/>
          </a:xfrm>
          <a:prstGeom prst="rect">
            <a:avLst/>
          </a:prstGeom>
          <a:noFill/>
        </p:spPr>
        <p:txBody>
          <a:bodyPr wrap="square" rtlCol="0">
            <a:spAutoFit/>
          </a:bodyPr>
          <a:lstStyle/>
          <a:p>
            <a:pPr algn="ctr"/>
            <a:r>
              <a:rPr lang="en-IN" dirty="0">
                <a:solidFill>
                  <a:schemeClr val="accent1">
                    <a:lumMod val="75000"/>
                  </a:schemeClr>
                </a:solidFill>
                <a:latin typeface="Arial Rounded MT Bold" panose="020F0704030504030204" pitchFamily="34" charset="0"/>
              </a:rPr>
              <a:t>Domain Application</a:t>
            </a:r>
          </a:p>
        </p:txBody>
      </p:sp>
    </p:spTree>
    <p:extLst>
      <p:ext uri="{BB962C8B-B14F-4D97-AF65-F5344CB8AC3E}">
        <p14:creationId xmlns:p14="http://schemas.microsoft.com/office/powerpoint/2010/main" val="95403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2C64F-B802-E343-B318-70D330A9A3FE}"/>
              </a:ext>
            </a:extLst>
          </p:cNvPr>
          <p:cNvSpPr/>
          <p:nvPr/>
        </p:nvSpPr>
        <p:spPr>
          <a:xfrm>
            <a:off x="2621142" y="458053"/>
            <a:ext cx="6339978" cy="707886"/>
          </a:xfrm>
          <a:prstGeom prst="rect">
            <a:avLst/>
          </a:prstGeom>
        </p:spPr>
        <p:txBody>
          <a:bodyPr wrap="square" anchor="t">
            <a:spAutoFit/>
          </a:bodyPr>
          <a:lstStyle/>
          <a:p>
            <a:r>
              <a:rPr lang="en-US" sz="4000" b="1" dirty="0">
                <a:solidFill>
                  <a:srgbClr val="0070C0"/>
                </a:solidFill>
                <a:latin typeface="Arial Rounded MT Bold" panose="020F0704030504030204" pitchFamily="34" charset="0"/>
                <a:cs typeface="Times New Roman" panose="02020603050405020304" pitchFamily="18" charset="0"/>
              </a:rPr>
              <a:t>PROGRAM 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1332003"/>
            <a:ext cx="9274628" cy="5317758"/>
          </a:xfrm>
          <a:prstGeom prst="rect">
            <a:avLst/>
          </a:prstGeom>
        </p:spPr>
      </p:pic>
    </p:spTree>
    <p:extLst>
      <p:ext uri="{BB962C8B-B14F-4D97-AF65-F5344CB8AC3E}">
        <p14:creationId xmlns:p14="http://schemas.microsoft.com/office/powerpoint/2010/main" val="236752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BB8CE99F-994F-804D-94D2-1145A902AEF9}"/>
              </a:ext>
            </a:extLst>
          </p:cNvPr>
          <p:cNvSpPr/>
          <p:nvPr/>
        </p:nvSpPr>
        <p:spPr>
          <a:xfrm>
            <a:off x="1807205" y="2363894"/>
            <a:ext cx="3023733" cy="674285"/>
          </a:xfrm>
          <a:prstGeom prst="roundRect">
            <a:avLst/>
          </a:prstGeom>
          <a:solidFill>
            <a:srgbClr val="006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rlin Sans FB" panose="020E0602020502020306" pitchFamily="34" charset="0"/>
                <a:cs typeface="Times New Roman" panose="02020603050405020304" pitchFamily="18" charset="0"/>
              </a:rPr>
              <a:t>MARKETING AND RETAIL ANALYTICS (MRA)</a:t>
            </a:r>
          </a:p>
        </p:txBody>
      </p:sp>
      <p:sp>
        <p:nvSpPr>
          <p:cNvPr id="31" name="Rounded Rectangle 30">
            <a:extLst>
              <a:ext uri="{FF2B5EF4-FFF2-40B4-BE49-F238E27FC236}">
                <a16:creationId xmlns:a16="http://schemas.microsoft.com/office/drawing/2014/main" id="{D09635ED-CB39-C347-832B-9EC6E9E5E0AE}"/>
              </a:ext>
            </a:extLst>
          </p:cNvPr>
          <p:cNvSpPr/>
          <p:nvPr/>
        </p:nvSpPr>
        <p:spPr>
          <a:xfrm>
            <a:off x="1807152" y="5907016"/>
            <a:ext cx="3023733" cy="543724"/>
          </a:xfrm>
          <a:prstGeom prst="roundRect">
            <a:avLst/>
          </a:prstGeom>
          <a:solidFill>
            <a:srgbClr val="006E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902C64F-B802-E343-B318-70D330A9A3FE}"/>
              </a:ext>
            </a:extLst>
          </p:cNvPr>
          <p:cNvSpPr/>
          <p:nvPr/>
        </p:nvSpPr>
        <p:spPr>
          <a:xfrm>
            <a:off x="195948" y="258439"/>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DOMAIN APPLICATION</a:t>
            </a:r>
          </a:p>
        </p:txBody>
      </p:sp>
      <p:sp>
        <p:nvSpPr>
          <p:cNvPr id="7" name="TextBox 6">
            <a:extLst>
              <a:ext uri="{FF2B5EF4-FFF2-40B4-BE49-F238E27FC236}">
                <a16:creationId xmlns:a16="http://schemas.microsoft.com/office/drawing/2014/main" id="{A84B8933-F44C-374A-B677-D79AD8184284}"/>
              </a:ext>
            </a:extLst>
          </p:cNvPr>
          <p:cNvSpPr txBox="1"/>
          <p:nvPr/>
        </p:nvSpPr>
        <p:spPr>
          <a:xfrm>
            <a:off x="195948" y="1507991"/>
            <a:ext cx="10696338" cy="461665"/>
          </a:xfrm>
          <a:prstGeom prst="rect">
            <a:avLst/>
          </a:prstGeom>
          <a:noFill/>
        </p:spPr>
        <p:txBody>
          <a:bodyPr wrap="square" rtlCol="0">
            <a:spAutoFit/>
          </a:bodyPr>
          <a:lstStyle/>
          <a:p>
            <a:pPr algn="ctr">
              <a:buClr>
                <a:srgbClr val="0070C0"/>
              </a:buClr>
            </a:pPr>
            <a:r>
              <a:rPr lang="en-IN" sz="1600" dirty="0">
                <a:solidFill>
                  <a:srgbClr val="6D6868"/>
                </a:solidFill>
                <a:latin typeface="Arial" panose="020B0604020202020204" pitchFamily="34" charset="0"/>
                <a:cs typeface="Arial" panose="020B0604020202020204" pitchFamily="34" charset="0"/>
              </a:rPr>
              <a:t> </a:t>
            </a:r>
            <a:r>
              <a:rPr lang="en-IN" sz="2400" dirty="0">
                <a:solidFill>
                  <a:schemeClr val="accent1">
                    <a:lumMod val="75000"/>
                  </a:schemeClr>
                </a:solidFill>
                <a:latin typeface="Arial Rounded MT Bold" panose="020F0704030504030204" pitchFamily="34" charset="0"/>
                <a:cs typeface="Arial" panose="020B0604020202020204" pitchFamily="34" charset="0"/>
              </a:rPr>
              <a:t>GRADED COURSES</a:t>
            </a:r>
          </a:p>
        </p:txBody>
      </p:sp>
      <p:sp>
        <p:nvSpPr>
          <p:cNvPr id="13" name="Oval 12">
            <a:extLst>
              <a:ext uri="{FF2B5EF4-FFF2-40B4-BE49-F238E27FC236}">
                <a16:creationId xmlns:a16="http://schemas.microsoft.com/office/drawing/2014/main" id="{BA2BBB34-2883-154B-B588-CD7BD235E055}"/>
              </a:ext>
            </a:extLst>
          </p:cNvPr>
          <p:cNvSpPr/>
          <p:nvPr/>
        </p:nvSpPr>
        <p:spPr>
          <a:xfrm>
            <a:off x="2809202" y="5063419"/>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3" name="Graphic 22" descr="Bar chart">
            <a:extLst>
              <a:ext uri="{FF2B5EF4-FFF2-40B4-BE49-F238E27FC236}">
                <a16:creationId xmlns:a16="http://schemas.microsoft.com/office/drawing/2014/main" id="{D7BAD728-233C-B74B-AFB3-673CAF78C3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7219" y="5319453"/>
            <a:ext cx="763708" cy="763708"/>
          </a:xfrm>
          <a:prstGeom prst="rect">
            <a:avLst/>
          </a:prstGeom>
        </p:spPr>
      </p:pic>
      <p:sp>
        <p:nvSpPr>
          <p:cNvPr id="33" name="Rounded Rectangle 32">
            <a:extLst>
              <a:ext uri="{FF2B5EF4-FFF2-40B4-BE49-F238E27FC236}">
                <a16:creationId xmlns:a16="http://schemas.microsoft.com/office/drawing/2014/main" id="{71C2ACF3-DF51-9E44-AA48-23E7F4122163}"/>
              </a:ext>
            </a:extLst>
          </p:cNvPr>
          <p:cNvSpPr/>
          <p:nvPr/>
        </p:nvSpPr>
        <p:spPr>
          <a:xfrm>
            <a:off x="5840191" y="2363894"/>
            <a:ext cx="3023733" cy="674285"/>
          </a:xfrm>
          <a:prstGeom prst="roundRect">
            <a:avLst/>
          </a:prstGeom>
          <a:solidFill>
            <a:srgbClr val="005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erlin Sans FB" panose="020E0602020502020306" pitchFamily="34" charset="0"/>
                <a:cs typeface="Times New Roman" panose="02020603050405020304" pitchFamily="18" charset="0"/>
              </a:rPr>
              <a:t>FINANCE AND RISK ANALYTICS (FRA)</a:t>
            </a:r>
          </a:p>
        </p:txBody>
      </p:sp>
      <p:sp>
        <p:nvSpPr>
          <p:cNvPr id="34" name="Rounded Rectangle 33">
            <a:extLst>
              <a:ext uri="{FF2B5EF4-FFF2-40B4-BE49-F238E27FC236}">
                <a16:creationId xmlns:a16="http://schemas.microsoft.com/office/drawing/2014/main" id="{10F1BC71-B4B9-5E45-807B-29486B0DC239}"/>
              </a:ext>
            </a:extLst>
          </p:cNvPr>
          <p:cNvSpPr/>
          <p:nvPr/>
        </p:nvSpPr>
        <p:spPr>
          <a:xfrm>
            <a:off x="5840191" y="5956445"/>
            <a:ext cx="3023733" cy="494295"/>
          </a:xfrm>
          <a:prstGeom prst="roundRect">
            <a:avLst/>
          </a:prstGeom>
          <a:solidFill>
            <a:srgbClr val="005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9D5F40-FD28-F442-905F-E871742D5041}"/>
              </a:ext>
            </a:extLst>
          </p:cNvPr>
          <p:cNvSpPr/>
          <p:nvPr/>
        </p:nvSpPr>
        <p:spPr>
          <a:xfrm>
            <a:off x="6834929" y="5063419"/>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7" name="Graphic 26">
            <a:extLst>
              <a:ext uri="{FF2B5EF4-FFF2-40B4-BE49-F238E27FC236}">
                <a16:creationId xmlns:a16="http://schemas.microsoft.com/office/drawing/2014/main" id="{EE23121A-A744-9D48-8CFB-452FFB75079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03" b="24347"/>
          <a:stretch/>
        </p:blipFill>
        <p:spPr>
          <a:xfrm>
            <a:off x="6961772" y="5375484"/>
            <a:ext cx="766056" cy="659783"/>
          </a:xfrm>
          <a:prstGeom prst="rect">
            <a:avLst/>
          </a:prstGeom>
        </p:spPr>
      </p:pic>
      <p:graphicFrame>
        <p:nvGraphicFramePr>
          <p:cNvPr id="3" name="Diagram 2"/>
          <p:cNvGraphicFramePr/>
          <p:nvPr>
            <p:extLst>
              <p:ext uri="{D42A27DB-BD31-4B8C-83A1-F6EECF244321}">
                <p14:modId xmlns:p14="http://schemas.microsoft.com/office/powerpoint/2010/main" val="2524688131"/>
              </p:ext>
            </p:extLst>
          </p:nvPr>
        </p:nvGraphicFramePr>
        <p:xfrm>
          <a:off x="1156447" y="3137524"/>
          <a:ext cx="4168587" cy="218192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6" name="Diagram 25"/>
          <p:cNvGraphicFramePr/>
          <p:nvPr>
            <p:extLst>
              <p:ext uri="{D42A27DB-BD31-4B8C-83A1-F6EECF244321}">
                <p14:modId xmlns:p14="http://schemas.microsoft.com/office/powerpoint/2010/main" val="4242037699"/>
              </p:ext>
            </p:extLst>
          </p:nvPr>
        </p:nvGraphicFramePr>
        <p:xfrm>
          <a:off x="5275728" y="3145661"/>
          <a:ext cx="4168587" cy="218192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53269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B8933-F44C-374A-B677-D79AD8184284}"/>
              </a:ext>
            </a:extLst>
          </p:cNvPr>
          <p:cNvSpPr txBox="1"/>
          <p:nvPr/>
        </p:nvSpPr>
        <p:spPr>
          <a:xfrm>
            <a:off x="195948" y="391755"/>
            <a:ext cx="10696338" cy="1077218"/>
          </a:xfrm>
          <a:prstGeom prst="rect">
            <a:avLst/>
          </a:prstGeom>
          <a:noFill/>
        </p:spPr>
        <p:txBody>
          <a:bodyPr wrap="square" rtlCol="0">
            <a:spAutoFit/>
          </a:bodyPr>
          <a:lstStyle/>
          <a:p>
            <a:pPr algn="ctr">
              <a:buClr>
                <a:srgbClr val="0070C0"/>
              </a:buClr>
            </a:pPr>
            <a:r>
              <a:rPr lang="en-IN" sz="1600" dirty="0">
                <a:solidFill>
                  <a:srgbClr val="6D6868"/>
                </a:solidFill>
                <a:latin typeface="Arial" panose="020B0604020202020204" pitchFamily="34" charset="0"/>
                <a:cs typeface="Arial" panose="020B0604020202020204" pitchFamily="34" charset="0"/>
              </a:rPr>
              <a:t> </a:t>
            </a:r>
            <a:r>
              <a:rPr lang="en-IN" sz="2400" dirty="0">
                <a:solidFill>
                  <a:schemeClr val="accent1">
                    <a:lumMod val="75000"/>
                  </a:schemeClr>
                </a:solidFill>
                <a:latin typeface="Arial Rounded MT Bold" panose="020F0704030504030204" pitchFamily="34" charset="0"/>
                <a:cs typeface="Arial" panose="020B0604020202020204" pitchFamily="34" charset="0"/>
              </a:rPr>
              <a:t> </a:t>
            </a:r>
            <a:r>
              <a:rPr lang="en-IN" sz="3200" dirty="0">
                <a:solidFill>
                  <a:schemeClr val="accent1">
                    <a:lumMod val="75000"/>
                  </a:schemeClr>
                </a:solidFill>
                <a:latin typeface="Arial Rounded MT Bold" panose="020F0704030504030204" pitchFamily="34" charset="0"/>
                <a:cs typeface="Arial" panose="020B0604020202020204" pitchFamily="34" charset="0"/>
              </a:rPr>
              <a:t>NON- GRADED COURSES </a:t>
            </a:r>
          </a:p>
          <a:p>
            <a:pPr algn="ctr">
              <a:buClr>
                <a:srgbClr val="0070C0"/>
              </a:buClr>
            </a:pPr>
            <a:r>
              <a:rPr lang="en-IN" sz="3200" dirty="0">
                <a:solidFill>
                  <a:schemeClr val="accent1">
                    <a:lumMod val="75000"/>
                  </a:schemeClr>
                </a:solidFill>
                <a:latin typeface="Arial Rounded MT Bold" panose="020F0704030504030204" pitchFamily="34" charset="0"/>
                <a:cs typeface="Arial" panose="020B0604020202020204" pitchFamily="34" charset="0"/>
              </a:rPr>
              <a:t>(SELF PACED)</a:t>
            </a:r>
          </a:p>
        </p:txBody>
      </p:sp>
      <p:graphicFrame>
        <p:nvGraphicFramePr>
          <p:cNvPr id="3" name="Diagram 2"/>
          <p:cNvGraphicFramePr/>
          <p:nvPr>
            <p:extLst>
              <p:ext uri="{D42A27DB-BD31-4B8C-83A1-F6EECF244321}">
                <p14:modId xmlns:p14="http://schemas.microsoft.com/office/powerpoint/2010/main" val="1341128045"/>
              </p:ext>
            </p:extLst>
          </p:nvPr>
        </p:nvGraphicFramePr>
        <p:xfrm>
          <a:off x="2662519" y="2138082"/>
          <a:ext cx="6104964" cy="4000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98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67208" y="501406"/>
            <a:ext cx="10676857"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ONLINE SESSION- EXPECTATIONS</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773986"/>
            <a:ext cx="10696338" cy="400110"/>
          </a:xfrm>
          <a:prstGeom prst="rect">
            <a:avLst/>
          </a:prstGeom>
          <a:noFill/>
        </p:spPr>
        <p:txBody>
          <a:bodyPr wrap="square" rtlCol="0">
            <a:spAutoFit/>
          </a:bodyPr>
          <a:lstStyle/>
          <a:p>
            <a:pPr algn="ctr">
              <a:buClr>
                <a:srgbClr val="0070C0"/>
              </a:buClr>
            </a:pPr>
            <a:r>
              <a:rPr lang="en-IN" sz="2000" dirty="0">
                <a:solidFill>
                  <a:srgbClr val="6D6868"/>
                </a:solidFill>
                <a:latin typeface="Arial Rounded MT Bold" panose="020F0704030504030204" pitchFamily="34" charset="0"/>
                <a:cs typeface="Arial" panose="020B0604020202020204" pitchFamily="34" charset="0"/>
              </a:rPr>
              <a:t>Learners are expected to come prepared for the Live Virtual Sessions</a:t>
            </a:r>
          </a:p>
        </p:txBody>
      </p:sp>
      <p:sp>
        <p:nvSpPr>
          <p:cNvPr id="13" name="Oval 12">
            <a:extLst>
              <a:ext uri="{FF2B5EF4-FFF2-40B4-BE49-F238E27FC236}">
                <a16:creationId xmlns:a16="http://schemas.microsoft.com/office/drawing/2014/main" id="{BA2BBB34-2883-154B-B588-CD7BD235E055}"/>
              </a:ext>
            </a:extLst>
          </p:cNvPr>
          <p:cNvSpPr/>
          <p:nvPr/>
        </p:nvSpPr>
        <p:spPr>
          <a:xfrm>
            <a:off x="1287519" y="2832617"/>
            <a:ext cx="1019742" cy="10197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3" name="Graphic 22" descr="Bar chart">
            <a:extLst>
              <a:ext uri="{FF2B5EF4-FFF2-40B4-BE49-F238E27FC236}">
                <a16:creationId xmlns:a16="http://schemas.microsoft.com/office/drawing/2014/main" id="{D7BAD728-233C-B74B-AFB3-673CAF78C3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536" y="2960634"/>
            <a:ext cx="763708" cy="763708"/>
          </a:xfrm>
          <a:prstGeom prst="rect">
            <a:avLst/>
          </a:prstGeom>
        </p:spPr>
      </p:pic>
      <p:sp>
        <p:nvSpPr>
          <p:cNvPr id="12" name="TextBox 11">
            <a:extLst>
              <a:ext uri="{FF2B5EF4-FFF2-40B4-BE49-F238E27FC236}">
                <a16:creationId xmlns:a16="http://schemas.microsoft.com/office/drawing/2014/main" id="{0377EA1E-FF39-8240-8316-D919166226C0}"/>
              </a:ext>
            </a:extLst>
          </p:cNvPr>
          <p:cNvSpPr txBox="1"/>
          <p:nvPr/>
        </p:nvSpPr>
        <p:spPr>
          <a:xfrm>
            <a:off x="447562" y="4096770"/>
            <a:ext cx="2699656" cy="1123384"/>
          </a:xfrm>
          <a:prstGeom prst="rect">
            <a:avLst/>
          </a:prstGeom>
          <a:noFill/>
        </p:spPr>
        <p:txBody>
          <a:bodyPr wrap="square" rtlCol="0">
            <a:spAutoFit/>
          </a:bodyPr>
          <a:lstStyle/>
          <a:p>
            <a:pPr algn="ctr">
              <a:buClr>
                <a:srgbClr val="0070C0"/>
              </a:buClr>
            </a:pPr>
            <a:r>
              <a:rPr lang="en-IN" sz="2000" dirty="0">
                <a:solidFill>
                  <a:srgbClr val="0070C0"/>
                </a:solidFill>
                <a:latin typeface="Arial Rounded MT Bold" panose="020F0704030504030204" pitchFamily="34" charset="0"/>
                <a:cs typeface="Arial" panose="020B0604020202020204" pitchFamily="34" charset="0"/>
              </a:rPr>
              <a:t>Weekly Videos </a:t>
            </a:r>
          </a:p>
          <a:p>
            <a:pPr algn="ctr">
              <a:spcBef>
                <a:spcPts val="600"/>
              </a:spcBef>
              <a:buClr>
                <a:srgbClr val="0070C0"/>
              </a:buClr>
            </a:pPr>
            <a:r>
              <a:rPr lang="en-IN" sz="1400" dirty="0">
                <a:solidFill>
                  <a:srgbClr val="6D6868"/>
                </a:solidFill>
                <a:latin typeface="Arial Rounded MT Bold" panose="020F0704030504030204" pitchFamily="34" charset="0"/>
                <a:cs typeface="Arial" panose="020B0604020202020204" pitchFamily="34" charset="0"/>
              </a:rPr>
              <a:t>Watch all the videos of the week and be prepared to ask doubts, if any </a:t>
            </a:r>
          </a:p>
        </p:txBody>
      </p:sp>
      <p:sp>
        <p:nvSpPr>
          <p:cNvPr id="15" name="TextBox 14">
            <a:extLst>
              <a:ext uri="{FF2B5EF4-FFF2-40B4-BE49-F238E27FC236}">
                <a16:creationId xmlns:a16="http://schemas.microsoft.com/office/drawing/2014/main" id="{2675D89C-3DC2-1F4C-AE5A-F6C2BE626E6D}"/>
              </a:ext>
            </a:extLst>
          </p:cNvPr>
          <p:cNvSpPr txBox="1"/>
          <p:nvPr/>
        </p:nvSpPr>
        <p:spPr>
          <a:xfrm>
            <a:off x="3580272" y="4096770"/>
            <a:ext cx="3030989" cy="1123384"/>
          </a:xfrm>
          <a:prstGeom prst="rect">
            <a:avLst/>
          </a:prstGeom>
          <a:noFill/>
        </p:spPr>
        <p:txBody>
          <a:bodyPr wrap="square" rtlCol="0">
            <a:spAutoFit/>
          </a:bodyPr>
          <a:lstStyle/>
          <a:p>
            <a:pPr algn="ctr">
              <a:buClr>
                <a:srgbClr val="0070C0"/>
              </a:buClr>
            </a:pPr>
            <a:r>
              <a:rPr lang="en-IN" sz="2000" dirty="0">
                <a:solidFill>
                  <a:srgbClr val="0070C0"/>
                </a:solidFill>
                <a:latin typeface="Arial Rounded MT Bold" panose="020F0704030504030204" pitchFamily="34" charset="0"/>
                <a:cs typeface="Arial" panose="020B0604020202020204" pitchFamily="34" charset="0"/>
              </a:rPr>
              <a:t>Practice Assessments</a:t>
            </a:r>
          </a:p>
          <a:p>
            <a:pPr algn="ctr">
              <a:spcBef>
                <a:spcPts val="600"/>
              </a:spcBef>
              <a:buClr>
                <a:srgbClr val="0070C0"/>
              </a:buClr>
            </a:pPr>
            <a:r>
              <a:rPr lang="en-IN" sz="1400" dirty="0">
                <a:solidFill>
                  <a:srgbClr val="6D6868"/>
                </a:solidFill>
                <a:latin typeface="Arial Rounded MT Bold" panose="020F0704030504030204" pitchFamily="34" charset="0"/>
                <a:cs typeface="Arial" panose="020B0604020202020204" pitchFamily="34" charset="0"/>
              </a:rPr>
              <a:t>Practice the given practice assessment to assess your understanding on the topic</a:t>
            </a:r>
          </a:p>
        </p:txBody>
      </p:sp>
      <p:sp>
        <p:nvSpPr>
          <p:cNvPr id="16" name="Oval 15">
            <a:extLst>
              <a:ext uri="{FF2B5EF4-FFF2-40B4-BE49-F238E27FC236}">
                <a16:creationId xmlns:a16="http://schemas.microsoft.com/office/drawing/2014/main" id="{F89D5F40-FD28-F442-905F-E871742D5041}"/>
              </a:ext>
            </a:extLst>
          </p:cNvPr>
          <p:cNvSpPr/>
          <p:nvPr/>
        </p:nvSpPr>
        <p:spPr>
          <a:xfrm>
            <a:off x="4585895" y="2832617"/>
            <a:ext cx="1019742" cy="10197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7" name="Graphic 26">
            <a:extLst>
              <a:ext uri="{FF2B5EF4-FFF2-40B4-BE49-F238E27FC236}">
                <a16:creationId xmlns:a16="http://schemas.microsoft.com/office/drawing/2014/main" id="{EE23121A-A744-9D48-8CFB-452FFB75079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03" b="24347"/>
          <a:stretch/>
        </p:blipFill>
        <p:spPr>
          <a:xfrm>
            <a:off x="4712738" y="2973186"/>
            <a:ext cx="766056" cy="738605"/>
          </a:xfrm>
          <a:prstGeom prst="rect">
            <a:avLst/>
          </a:prstGeom>
        </p:spPr>
      </p:pic>
      <p:sp>
        <p:nvSpPr>
          <p:cNvPr id="20" name="TextBox 19">
            <a:extLst>
              <a:ext uri="{FF2B5EF4-FFF2-40B4-BE49-F238E27FC236}">
                <a16:creationId xmlns:a16="http://schemas.microsoft.com/office/drawing/2014/main" id="{BF277A7B-E5CC-8D42-B702-381586A72771}"/>
              </a:ext>
            </a:extLst>
          </p:cNvPr>
          <p:cNvSpPr txBox="1"/>
          <p:nvPr/>
        </p:nvSpPr>
        <p:spPr>
          <a:xfrm>
            <a:off x="7044316" y="4096770"/>
            <a:ext cx="2896518" cy="1446550"/>
          </a:xfrm>
          <a:prstGeom prst="rect">
            <a:avLst/>
          </a:prstGeom>
          <a:noFill/>
        </p:spPr>
        <p:txBody>
          <a:bodyPr wrap="square" rtlCol="0">
            <a:spAutoFit/>
          </a:bodyPr>
          <a:lstStyle/>
          <a:p>
            <a:pPr algn="ctr">
              <a:buClr>
                <a:srgbClr val="0070C0"/>
              </a:buClr>
            </a:pPr>
            <a:r>
              <a:rPr lang="en-IN" sz="2000" dirty="0">
                <a:solidFill>
                  <a:srgbClr val="0070C0"/>
                </a:solidFill>
                <a:latin typeface="Arial Rounded MT Bold" panose="020F0704030504030204" pitchFamily="34" charset="0"/>
                <a:cs typeface="Arial" panose="020B0604020202020204" pitchFamily="34" charset="0"/>
              </a:rPr>
              <a:t>Session Agenda</a:t>
            </a:r>
          </a:p>
          <a:p>
            <a:pPr algn="ctr">
              <a:spcBef>
                <a:spcPts val="600"/>
              </a:spcBef>
              <a:buClr>
                <a:srgbClr val="0070C0"/>
              </a:buClr>
            </a:pPr>
            <a:r>
              <a:rPr lang="en-IN" sz="1400" dirty="0">
                <a:solidFill>
                  <a:srgbClr val="6D6868"/>
                </a:solidFill>
                <a:latin typeface="Arial Rounded MT Bold" panose="020F0704030504030204" pitchFamily="34" charset="0"/>
                <a:cs typeface="Arial" panose="020B0604020202020204" pitchFamily="34" charset="0"/>
              </a:rPr>
              <a:t>Download the files for weekend session and understand the agenda for the session</a:t>
            </a:r>
          </a:p>
          <a:p>
            <a:pPr algn="ctr">
              <a:spcBef>
                <a:spcPts val="600"/>
              </a:spcBef>
              <a:buClr>
                <a:srgbClr val="0070C0"/>
              </a:buClr>
            </a:pPr>
            <a:endParaRPr lang="en-IN" sz="1600" dirty="0">
              <a:solidFill>
                <a:srgbClr val="6D6868"/>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99C429BE-3050-7248-B005-07AD92D46C9C}"/>
              </a:ext>
            </a:extLst>
          </p:cNvPr>
          <p:cNvSpPr/>
          <p:nvPr/>
        </p:nvSpPr>
        <p:spPr>
          <a:xfrm>
            <a:off x="7884273" y="2832617"/>
            <a:ext cx="1019742" cy="101974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9" name="Graphic 28" descr="Head with gears">
            <a:extLst>
              <a:ext uri="{FF2B5EF4-FFF2-40B4-BE49-F238E27FC236}">
                <a16:creationId xmlns:a16="http://schemas.microsoft.com/office/drawing/2014/main" id="{DFF2792D-7966-5C43-814A-EF83CE116A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36327" y="2964637"/>
            <a:ext cx="755703" cy="755703"/>
          </a:xfrm>
          <a:prstGeom prst="rect">
            <a:avLst/>
          </a:prstGeom>
        </p:spPr>
      </p:pic>
      <p:sp>
        <p:nvSpPr>
          <p:cNvPr id="25" name="TextBox 24">
            <a:extLst>
              <a:ext uri="{FF2B5EF4-FFF2-40B4-BE49-F238E27FC236}">
                <a16:creationId xmlns:a16="http://schemas.microsoft.com/office/drawing/2014/main" id="{345D5425-8237-6546-A4FD-C8C4756F32BF}"/>
              </a:ext>
            </a:extLst>
          </p:cNvPr>
          <p:cNvSpPr txBox="1"/>
          <p:nvPr/>
        </p:nvSpPr>
        <p:spPr>
          <a:xfrm>
            <a:off x="276462" y="5869453"/>
            <a:ext cx="10596344" cy="553998"/>
          </a:xfrm>
          <a:prstGeom prst="rect">
            <a:avLst/>
          </a:prstGeom>
          <a:noFill/>
        </p:spPr>
        <p:txBody>
          <a:bodyPr wrap="square" rtlCol="0">
            <a:spAutoFit/>
          </a:bodyPr>
          <a:lstStyle/>
          <a:p>
            <a:pPr algn="ctr">
              <a:buClr>
                <a:srgbClr val="0070C0"/>
              </a:buClr>
            </a:pPr>
            <a:r>
              <a:rPr lang="en-IN" sz="1400" dirty="0">
                <a:solidFill>
                  <a:srgbClr val="6D6868"/>
                </a:solidFill>
                <a:latin typeface="Arial Rounded MT Bold" panose="020F0704030504030204" pitchFamily="34" charset="0"/>
                <a:cs typeface="Arial" panose="020B0604020202020204" pitchFamily="34" charset="0"/>
              </a:rPr>
              <a:t>Practice is the key to success</a:t>
            </a: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7328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FOCUS OF NEXT SIX WEEKS</a:t>
            </a:r>
          </a:p>
        </p:txBody>
      </p:sp>
      <p:graphicFrame>
        <p:nvGraphicFramePr>
          <p:cNvPr id="3" name="Diagram 2"/>
          <p:cNvGraphicFramePr/>
          <p:nvPr>
            <p:extLst>
              <p:ext uri="{D42A27DB-BD31-4B8C-83A1-F6EECF244321}">
                <p14:modId xmlns:p14="http://schemas.microsoft.com/office/powerpoint/2010/main" val="742588928"/>
              </p:ext>
            </p:extLst>
          </p:nvPr>
        </p:nvGraphicFramePr>
        <p:xfrm>
          <a:off x="613959" y="1201784"/>
          <a:ext cx="9964052" cy="2821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948042484"/>
              </p:ext>
            </p:extLst>
          </p:nvPr>
        </p:nvGraphicFramePr>
        <p:xfrm>
          <a:off x="613959" y="3770813"/>
          <a:ext cx="9964052" cy="28215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5217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GRADE POLICY</a:t>
            </a:r>
          </a:p>
        </p:txBody>
      </p:sp>
      <p:pic>
        <p:nvPicPr>
          <p:cNvPr id="7" name="Picture 6"/>
          <p:cNvPicPr>
            <a:picLocks noChangeAspect="1"/>
          </p:cNvPicPr>
          <p:nvPr/>
        </p:nvPicPr>
        <p:blipFill>
          <a:blip r:embed="rId2"/>
          <a:stretch>
            <a:fillRect/>
          </a:stretch>
        </p:blipFill>
        <p:spPr>
          <a:xfrm>
            <a:off x="195948" y="2701834"/>
            <a:ext cx="1809750" cy="1219200"/>
          </a:xfrm>
          <a:prstGeom prst="rect">
            <a:avLst/>
          </a:prstGeom>
        </p:spPr>
      </p:pic>
      <p:sp>
        <p:nvSpPr>
          <p:cNvPr id="8" name="TextBox 7"/>
          <p:cNvSpPr txBox="1"/>
          <p:nvPr/>
        </p:nvSpPr>
        <p:spPr>
          <a:xfrm>
            <a:off x="2155371" y="1381877"/>
            <a:ext cx="8516983" cy="5262979"/>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The evaluation of academic performance in each course is based of following criteria</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Total modules 11 (2 Foundations + 5 Core + 2 Tools + 2 Domains)</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Each module evaluation is out of 100 marks</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Minimum marks to complete a module is 60</a:t>
            </a:r>
          </a:p>
          <a:p>
            <a:pPr marL="742950" lvl="1" indent="-285750">
              <a:buFont typeface="Arial" panose="020B0604020202020204" pitchFamily="34" charset="0"/>
              <a:buChar char="•"/>
            </a:pPr>
            <a:endParaRPr lang="en-IN" sz="1600" dirty="0">
              <a:solidFill>
                <a:schemeClr val="accent1">
                  <a:lumMod val="75000"/>
                </a:schemeClr>
              </a:solidFill>
              <a:latin typeface="Arial Rounded MT Bold" panose="020F0704030504030204" pitchFamily="34" charset="0"/>
            </a:endParaRPr>
          </a:p>
          <a:p>
            <a:pPr marL="285750"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Grading Pattern of Core Modules</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Weekly Assessments- 10 * 3 = 30</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Project- 60</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Attendance for mentoring sessions- 10</a:t>
            </a:r>
          </a:p>
          <a:p>
            <a:pPr marL="285750" indent="-285750">
              <a:buFont typeface="Arial" panose="020B0604020202020204" pitchFamily="34" charset="0"/>
              <a:buChar char="•"/>
            </a:pPr>
            <a:endParaRPr lang="en-IN" sz="1600" dirty="0">
              <a:solidFill>
                <a:schemeClr val="accent1">
                  <a:lumMod val="75000"/>
                </a:schemeClr>
              </a:solidFill>
              <a:latin typeface="Arial Rounded MT Bold" panose="020F0704030504030204" pitchFamily="34" charset="0"/>
            </a:endParaRPr>
          </a:p>
          <a:p>
            <a:pPr marL="285750"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Grading Pattern for Domain modules and DVT</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Project- 90</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Attendance for live virtual sessions- 10</a:t>
            </a:r>
          </a:p>
          <a:p>
            <a:pPr marL="742950" lvl="1" indent="-285750">
              <a:buFont typeface="Arial" panose="020B0604020202020204" pitchFamily="34" charset="0"/>
              <a:buChar char="•"/>
            </a:pPr>
            <a:endParaRPr lang="en-IN" sz="1600" dirty="0">
              <a:solidFill>
                <a:schemeClr val="accent1">
                  <a:lumMod val="75000"/>
                </a:schemeClr>
              </a:solidFill>
              <a:latin typeface="Arial Rounded MT Bold" panose="020F0704030504030204" pitchFamily="34" charset="0"/>
            </a:endParaRPr>
          </a:p>
          <a:p>
            <a:pPr marL="285750"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Grading Pattern for SQL module</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Quiz- 10</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Project- 80</a:t>
            </a:r>
          </a:p>
          <a:p>
            <a:pPr marL="742950" lvl="1" indent="-285750">
              <a:buFont typeface="Arial" panose="020B0604020202020204" pitchFamily="34" charset="0"/>
              <a:buChar char="•"/>
            </a:pPr>
            <a:r>
              <a:rPr lang="en-IN" sz="1600" dirty="0">
                <a:solidFill>
                  <a:schemeClr val="accent1">
                    <a:lumMod val="75000"/>
                  </a:schemeClr>
                </a:solidFill>
                <a:latin typeface="Arial Rounded MT Bold" panose="020F0704030504030204" pitchFamily="34" charset="0"/>
              </a:rPr>
              <a:t>Attendance for live virtual sessions- 10</a:t>
            </a:r>
          </a:p>
          <a:p>
            <a:pPr marL="742950" lvl="1" indent="-285750">
              <a:buFont typeface="Arial" panose="020B0604020202020204" pitchFamily="34" charset="0"/>
              <a:buChar char="•"/>
            </a:pPr>
            <a:endParaRPr lang="en-IN" sz="1600" dirty="0">
              <a:solidFill>
                <a:schemeClr val="accent1">
                  <a:lumMod val="75000"/>
                </a:schemeClr>
              </a:solidFill>
              <a:latin typeface="Arial Rounded MT Bold" panose="020F0704030504030204" pitchFamily="34" charset="0"/>
            </a:endParaRPr>
          </a:p>
          <a:p>
            <a:pPr lvl="1"/>
            <a:r>
              <a:rPr lang="en-IN" sz="1600" dirty="0">
                <a:solidFill>
                  <a:srgbClr val="FF0000"/>
                </a:solidFill>
                <a:latin typeface="Arial Rounded MT Bold" panose="020F0704030504030204" pitchFamily="34" charset="0"/>
              </a:rPr>
              <a:t>*Complete minimum 9 modules in order to be eligible for certification</a:t>
            </a:r>
          </a:p>
        </p:txBody>
      </p:sp>
    </p:spTree>
    <p:extLst>
      <p:ext uri="{BB962C8B-B14F-4D97-AF65-F5344CB8AC3E}">
        <p14:creationId xmlns:p14="http://schemas.microsoft.com/office/powerpoint/2010/main" val="28155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2C64F-B802-E343-B318-70D330A9A3FE}"/>
              </a:ext>
            </a:extLst>
          </p:cNvPr>
          <p:cNvSpPr/>
          <p:nvPr/>
        </p:nvSpPr>
        <p:spPr>
          <a:xfrm>
            <a:off x="195948" y="402130"/>
            <a:ext cx="10985858" cy="707886"/>
          </a:xfrm>
          <a:prstGeom prst="rect">
            <a:avLst/>
          </a:prstGeom>
        </p:spPr>
        <p:txBody>
          <a:bodyPr wrap="square" anchor="t">
            <a:spAutoFit/>
          </a:bodyPr>
          <a:lstStyle/>
          <a:p>
            <a:pPr algn="ctr"/>
            <a:r>
              <a:rPr lang="en-US" sz="4000" b="1" dirty="0">
                <a:solidFill>
                  <a:srgbClr val="0070C0"/>
                </a:solidFill>
                <a:latin typeface="Arial Rounded MT Bold" panose="020F0704030504030204" pitchFamily="34" charset="0"/>
                <a:cs typeface="Times New Roman" panose="02020603050405020304" pitchFamily="18" charset="0"/>
              </a:rPr>
              <a:t>CAPSTONE PROJECT</a:t>
            </a:r>
          </a:p>
        </p:txBody>
      </p:sp>
      <p:pic>
        <p:nvPicPr>
          <p:cNvPr id="4" name="Picture 3"/>
          <p:cNvPicPr>
            <a:picLocks noChangeAspect="1"/>
          </p:cNvPicPr>
          <p:nvPr/>
        </p:nvPicPr>
        <p:blipFill>
          <a:blip r:embed="rId2"/>
          <a:stretch>
            <a:fillRect/>
          </a:stretch>
        </p:blipFill>
        <p:spPr>
          <a:xfrm>
            <a:off x="979714" y="1511142"/>
            <a:ext cx="9209315" cy="3804841"/>
          </a:xfrm>
          <a:prstGeom prst="rect">
            <a:avLst/>
          </a:prstGeom>
        </p:spPr>
      </p:pic>
    </p:spTree>
    <p:extLst>
      <p:ext uri="{BB962C8B-B14F-4D97-AF65-F5344CB8AC3E}">
        <p14:creationId xmlns:p14="http://schemas.microsoft.com/office/powerpoint/2010/main" val="63120517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TotalTime>
  <Words>440</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Berlin Sans FB</vt:lpstr>
      <vt:lpstr>Calibri</vt:lpstr>
      <vt:lpstr>Calibri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Praveen Kumar</cp:lastModifiedBy>
  <cp:revision>114</cp:revision>
  <dcterms:created xsi:type="dcterms:W3CDTF">2019-12-31T09:37:22Z</dcterms:created>
  <dcterms:modified xsi:type="dcterms:W3CDTF">2020-10-12T04:30:02Z</dcterms:modified>
</cp:coreProperties>
</file>