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2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79106-7270-4307-9848-203B558853D4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64BF-7BAA-4EB6-8D9F-6E8C27215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29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79106-7270-4307-9848-203B558853D4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64BF-7BAA-4EB6-8D9F-6E8C27215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51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79106-7270-4307-9848-203B558853D4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64BF-7BAA-4EB6-8D9F-6E8C27215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35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79106-7270-4307-9848-203B558853D4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64BF-7BAA-4EB6-8D9F-6E8C27215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13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79106-7270-4307-9848-203B558853D4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64BF-7BAA-4EB6-8D9F-6E8C27215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24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79106-7270-4307-9848-203B558853D4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64BF-7BAA-4EB6-8D9F-6E8C27215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0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79106-7270-4307-9848-203B558853D4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64BF-7BAA-4EB6-8D9F-6E8C27215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96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79106-7270-4307-9848-203B558853D4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64BF-7BAA-4EB6-8D9F-6E8C27215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62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79106-7270-4307-9848-203B558853D4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64BF-7BAA-4EB6-8D9F-6E8C27215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60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79106-7270-4307-9848-203B558853D4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64BF-7BAA-4EB6-8D9F-6E8C27215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10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79106-7270-4307-9848-203B558853D4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64BF-7BAA-4EB6-8D9F-6E8C27215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14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79106-7270-4307-9848-203B558853D4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064BF-7BAA-4EB6-8D9F-6E8C27215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74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61" y="158387"/>
            <a:ext cx="11210925" cy="790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36" y="2252119"/>
            <a:ext cx="11449050" cy="819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036" y="3225302"/>
            <a:ext cx="4695825" cy="771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121" y="4202160"/>
            <a:ext cx="13134975" cy="1047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660" y="5651051"/>
            <a:ext cx="4600575" cy="11049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/>
          <a:srcRect b="31763"/>
          <a:stretch/>
        </p:blipFill>
        <p:spPr>
          <a:xfrm>
            <a:off x="581161" y="1268728"/>
            <a:ext cx="12553950" cy="721453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H="1" flipV="1">
            <a:off x="1410789" y="696686"/>
            <a:ext cx="8456022" cy="115429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08740" y="1594894"/>
            <a:ext cx="1367246" cy="395287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551951" y="1594894"/>
            <a:ext cx="1367246" cy="395287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589314" y="2605499"/>
            <a:ext cx="1367246" cy="395287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550671" y="505644"/>
            <a:ext cx="1367246" cy="395287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785237" y="533874"/>
            <a:ext cx="1367246" cy="395287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9329193" y="1730351"/>
            <a:ext cx="1367246" cy="395287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61108" y="2624682"/>
            <a:ext cx="1367246" cy="395287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118894" y="2591484"/>
            <a:ext cx="1367246" cy="395287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956559" y="6104779"/>
            <a:ext cx="1972491" cy="395287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692537" y="4589488"/>
            <a:ext cx="1972491" cy="395287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8540897" y="4589488"/>
            <a:ext cx="1972491" cy="395287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 flipH="1" flipV="1">
            <a:off x="1063398" y="2944893"/>
            <a:ext cx="389981" cy="87395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1904319" y="1909472"/>
            <a:ext cx="389981" cy="87395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2175986" y="4787132"/>
            <a:ext cx="3394404" cy="159366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804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36" y="2252119"/>
            <a:ext cx="11449050" cy="819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36" y="3225302"/>
            <a:ext cx="4695825" cy="771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121" y="4202160"/>
            <a:ext cx="13134975" cy="10477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b="31763"/>
          <a:stretch/>
        </p:blipFill>
        <p:spPr>
          <a:xfrm>
            <a:off x="581161" y="1268728"/>
            <a:ext cx="12553950" cy="721453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808740" y="1594894"/>
            <a:ext cx="1367246" cy="395287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551951" y="1594894"/>
            <a:ext cx="1367246" cy="395287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589314" y="2605499"/>
            <a:ext cx="1367246" cy="395287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9329193" y="1730351"/>
            <a:ext cx="1367246" cy="395287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61108" y="2624682"/>
            <a:ext cx="1367246" cy="395287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118894" y="2591484"/>
            <a:ext cx="1367246" cy="395287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692537" y="4589488"/>
            <a:ext cx="1972491" cy="395287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8540897" y="4589488"/>
            <a:ext cx="1972491" cy="395287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 flipH="1" flipV="1">
            <a:off x="1063398" y="2944893"/>
            <a:ext cx="389981" cy="87395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1904319" y="1909472"/>
            <a:ext cx="389981" cy="87395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1358367" y="3731985"/>
            <a:ext cx="1487227" cy="105514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516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DASSAULT SYSTEMES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RADHAKRISHNAN Vikram</dc:creator>
  <cp:lastModifiedBy>RADHAKRISHNAN Vikram</cp:lastModifiedBy>
  <cp:revision>6</cp:revision>
  <dcterms:created xsi:type="dcterms:W3CDTF">2020-10-11T05:06:38Z</dcterms:created>
  <dcterms:modified xsi:type="dcterms:W3CDTF">2020-10-13T08:58:45Z</dcterms:modified>
</cp:coreProperties>
</file>