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3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1600-D726-4566-83F0-0F355EA953D0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8EC7-35C9-4EF0-A4C1-9E56A90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28662"/>
            <a:ext cx="107632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14362"/>
            <a:ext cx="114681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947737"/>
            <a:ext cx="110299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528637"/>
            <a:ext cx="104108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1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133475"/>
            <a:ext cx="9620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7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081087"/>
            <a:ext cx="10810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47712"/>
            <a:ext cx="103917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3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95312"/>
            <a:ext cx="107823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5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895350"/>
            <a:ext cx="10601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685800"/>
            <a:ext cx="103917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RADHAKRISHNAN Vikram</dc:creator>
  <cp:lastModifiedBy>RADHAKRISHNAN Vikram</cp:lastModifiedBy>
  <cp:revision>2</cp:revision>
  <dcterms:created xsi:type="dcterms:W3CDTF">2020-01-26T17:54:23Z</dcterms:created>
  <dcterms:modified xsi:type="dcterms:W3CDTF">2020-01-26T17:58:26Z</dcterms:modified>
</cp:coreProperties>
</file>