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80" r:id="rId7"/>
    <p:sldId id="260" r:id="rId8"/>
    <p:sldId id="281" r:id="rId9"/>
    <p:sldId id="282" r:id="rId10"/>
    <p:sldId id="283" r:id="rId11"/>
    <p:sldId id="284" r:id="rId12"/>
    <p:sldId id="285" r:id="rId13"/>
    <p:sldId id="286" r:id="rId14"/>
    <p:sldId id="287" r:id="rId15"/>
    <p:sldId id="288"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051E06-EB93-4537-9F17-618CF1250198}" v="692" dt="2023-02-28T07:43:39.4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lesh Khullbe" userId="7742f2afd5084cc1" providerId="LiveId" clId="{CD051E06-EB93-4537-9F17-618CF1250198}"/>
    <pc:docChg chg="undo custSel addSld delSld modSld">
      <pc:chgData name="Shailesh Khullbe" userId="7742f2afd5084cc1" providerId="LiveId" clId="{CD051E06-EB93-4537-9F17-618CF1250198}" dt="2023-02-28T07:45:11.510" v="2242" actId="47"/>
      <pc:docMkLst>
        <pc:docMk/>
      </pc:docMkLst>
      <pc:sldChg chg="modSp mod">
        <pc:chgData name="Shailesh Khullbe" userId="7742f2afd5084cc1" providerId="LiveId" clId="{CD051E06-EB93-4537-9F17-618CF1250198}" dt="2023-02-28T07:00:40.509" v="408" actId="20577"/>
        <pc:sldMkLst>
          <pc:docMk/>
          <pc:sldMk cId="3674730653" sldId="257"/>
        </pc:sldMkLst>
        <pc:spChg chg="mod">
          <ac:chgData name="Shailesh Khullbe" userId="7742f2afd5084cc1" providerId="LiveId" clId="{CD051E06-EB93-4537-9F17-618CF1250198}" dt="2023-02-28T06:55:46.306" v="214" actId="20577"/>
          <ac:spMkLst>
            <pc:docMk/>
            <pc:sldMk cId="3674730653" sldId="257"/>
            <ac:spMk id="4" creationId="{F1FD45C2-9606-AC89-DD90-83F0F6F33E35}"/>
          </ac:spMkLst>
        </pc:spChg>
        <pc:spChg chg="mod">
          <ac:chgData name="Shailesh Khullbe" userId="7742f2afd5084cc1" providerId="LiveId" clId="{CD051E06-EB93-4537-9F17-618CF1250198}" dt="2023-02-28T07:00:40.509" v="408" actId="20577"/>
          <ac:spMkLst>
            <pc:docMk/>
            <pc:sldMk cId="3674730653" sldId="257"/>
            <ac:spMk id="6" creationId="{E377E439-0BB3-297C-97D5-06B2C1E59DD9}"/>
          </ac:spMkLst>
        </pc:spChg>
      </pc:sldChg>
      <pc:sldChg chg="modSp mod">
        <pc:chgData name="Shailesh Khullbe" userId="7742f2afd5084cc1" providerId="LiveId" clId="{CD051E06-EB93-4537-9F17-618CF1250198}" dt="2023-02-28T07:07:00.628" v="854" actId="20577"/>
        <pc:sldMkLst>
          <pc:docMk/>
          <pc:sldMk cId="4039059985" sldId="258"/>
        </pc:sldMkLst>
        <pc:spChg chg="mod">
          <ac:chgData name="Shailesh Khullbe" userId="7742f2afd5084cc1" providerId="LiveId" clId="{CD051E06-EB93-4537-9F17-618CF1250198}" dt="2023-02-28T07:07:00.628" v="854" actId="20577"/>
          <ac:spMkLst>
            <pc:docMk/>
            <pc:sldMk cId="4039059985" sldId="258"/>
            <ac:spMk id="3" creationId="{FB980335-763A-7E0B-ECBA-9BB91DAAEBC6}"/>
          </ac:spMkLst>
        </pc:spChg>
      </pc:sldChg>
      <pc:sldChg chg="addSp delSp modSp mod">
        <pc:chgData name="Shailesh Khullbe" userId="7742f2afd5084cc1" providerId="LiveId" clId="{CD051E06-EB93-4537-9F17-618CF1250198}" dt="2023-02-28T07:14:14.072" v="1256"/>
        <pc:sldMkLst>
          <pc:docMk/>
          <pc:sldMk cId="4210439788" sldId="259"/>
        </pc:sldMkLst>
        <pc:spChg chg="add del mod">
          <ac:chgData name="Shailesh Khullbe" userId="7742f2afd5084cc1" providerId="LiveId" clId="{CD051E06-EB93-4537-9F17-618CF1250198}" dt="2023-02-28T07:14:14.072" v="1256"/>
          <ac:spMkLst>
            <pc:docMk/>
            <pc:sldMk cId="4210439788" sldId="259"/>
            <ac:spMk id="4" creationId="{C1355A2E-250C-B1B9-2372-6ABFF892FA69}"/>
          </ac:spMkLst>
        </pc:spChg>
        <pc:graphicFrameChg chg="mod">
          <ac:chgData name="Shailesh Khullbe" userId="7742f2afd5084cc1" providerId="LiveId" clId="{CD051E06-EB93-4537-9F17-618CF1250198}" dt="2023-02-28T07:14:06.532" v="1254" actId="20577"/>
          <ac:graphicFrameMkLst>
            <pc:docMk/>
            <pc:sldMk cId="4210439788" sldId="259"/>
            <ac:graphicFrameMk id="5" creationId="{A44406B5-45D9-4039-002C-F12B4EEF2CAF}"/>
          </ac:graphicFrameMkLst>
        </pc:graphicFrameChg>
      </pc:sldChg>
      <pc:sldChg chg="addSp delSp modSp mod">
        <pc:chgData name="Shailesh Khullbe" userId="7742f2afd5084cc1" providerId="LiveId" clId="{CD051E06-EB93-4537-9F17-618CF1250198}" dt="2023-02-28T07:31:30.842" v="1959" actId="1076"/>
        <pc:sldMkLst>
          <pc:docMk/>
          <pc:sldMk cId="2980278856" sldId="260"/>
        </pc:sldMkLst>
        <pc:spChg chg="add mod">
          <ac:chgData name="Shailesh Khullbe" userId="7742f2afd5084cc1" providerId="LiveId" clId="{CD051E06-EB93-4537-9F17-618CF1250198}" dt="2023-02-28T07:31:00.364" v="1957" actId="20577"/>
          <ac:spMkLst>
            <pc:docMk/>
            <pc:sldMk cId="2980278856" sldId="260"/>
            <ac:spMk id="8" creationId="{2DB45696-BD88-F014-9C18-B3F423F02ED3}"/>
          </ac:spMkLst>
        </pc:spChg>
        <pc:spChg chg="del">
          <ac:chgData name="Shailesh Khullbe" userId="7742f2afd5084cc1" providerId="LiveId" clId="{CD051E06-EB93-4537-9F17-618CF1250198}" dt="2023-02-28T07:29:17.831" v="1896" actId="478"/>
          <ac:spMkLst>
            <pc:docMk/>
            <pc:sldMk cId="2980278856" sldId="260"/>
            <ac:spMk id="12" creationId="{9DA3E8E9-8145-908D-D194-335F26D7AB08}"/>
          </ac:spMkLst>
        </pc:spChg>
        <pc:spChg chg="del">
          <ac:chgData name="Shailesh Khullbe" userId="7742f2afd5084cc1" providerId="LiveId" clId="{CD051E06-EB93-4537-9F17-618CF1250198}" dt="2023-02-28T07:29:21.254" v="1897" actId="478"/>
          <ac:spMkLst>
            <pc:docMk/>
            <pc:sldMk cId="2980278856" sldId="260"/>
            <ac:spMk id="14" creationId="{CEA4088C-0724-1651-BB35-1CDD8251F6E2}"/>
          </ac:spMkLst>
        </pc:spChg>
        <pc:spChg chg="del mod">
          <ac:chgData name="Shailesh Khullbe" userId="7742f2afd5084cc1" providerId="LiveId" clId="{CD051E06-EB93-4537-9F17-618CF1250198}" dt="2023-02-28T07:29:31.355" v="1900" actId="478"/>
          <ac:spMkLst>
            <pc:docMk/>
            <pc:sldMk cId="2980278856" sldId="260"/>
            <ac:spMk id="15" creationId="{0D5DBAD8-2FBD-4531-F330-98EE301362D8}"/>
          </ac:spMkLst>
        </pc:spChg>
        <pc:spChg chg="del">
          <ac:chgData name="Shailesh Khullbe" userId="7742f2afd5084cc1" providerId="LiveId" clId="{CD051E06-EB93-4537-9F17-618CF1250198}" dt="2023-02-28T07:29:33.256" v="1901" actId="478"/>
          <ac:spMkLst>
            <pc:docMk/>
            <pc:sldMk cId="2980278856" sldId="260"/>
            <ac:spMk id="16" creationId="{57B17770-59C3-E47D-2E9E-A23A3C88FAC5}"/>
          </ac:spMkLst>
        </pc:spChg>
        <pc:picChg chg="del">
          <ac:chgData name="Shailesh Khullbe" userId="7742f2afd5084cc1" providerId="LiveId" clId="{CD051E06-EB93-4537-9F17-618CF1250198}" dt="2023-02-28T07:29:13.530" v="1895" actId="478"/>
          <ac:picMkLst>
            <pc:docMk/>
            <pc:sldMk cId="2980278856" sldId="260"/>
            <ac:picMk id="5" creationId="{B1ED927B-3211-184A-02AA-8D08ACCD6E43}"/>
          </ac:picMkLst>
        </pc:picChg>
        <pc:picChg chg="add mod">
          <ac:chgData name="Shailesh Khullbe" userId="7742f2afd5084cc1" providerId="LiveId" clId="{CD051E06-EB93-4537-9F17-618CF1250198}" dt="2023-02-28T07:30:27.915" v="1903" actId="1076"/>
          <ac:picMkLst>
            <pc:docMk/>
            <pc:sldMk cId="2980278856" sldId="260"/>
            <ac:picMk id="6" creationId="{2153A5C6-7D58-C8DE-296B-5167A31BF7D5}"/>
          </ac:picMkLst>
        </pc:picChg>
        <pc:picChg chg="del">
          <ac:chgData name="Shailesh Khullbe" userId="7742f2afd5084cc1" providerId="LiveId" clId="{CD051E06-EB93-4537-9F17-618CF1250198}" dt="2023-02-28T07:29:11.693" v="1894" actId="478"/>
          <ac:picMkLst>
            <pc:docMk/>
            <pc:sldMk cId="2980278856" sldId="260"/>
            <ac:picMk id="7" creationId="{EE94D6E5-C14A-06A5-0F33-37BE6A44281A}"/>
          </ac:picMkLst>
        </pc:picChg>
        <pc:picChg chg="del">
          <ac:chgData name="Shailesh Khullbe" userId="7742f2afd5084cc1" providerId="LiveId" clId="{CD051E06-EB93-4537-9F17-618CF1250198}" dt="2023-02-28T07:29:23.387" v="1898" actId="478"/>
          <ac:picMkLst>
            <pc:docMk/>
            <pc:sldMk cId="2980278856" sldId="260"/>
            <ac:picMk id="9" creationId="{E23875C3-1226-D164-A947-FD803450CB03}"/>
          </ac:picMkLst>
        </pc:picChg>
        <pc:picChg chg="add mod">
          <ac:chgData name="Shailesh Khullbe" userId="7742f2afd5084cc1" providerId="LiveId" clId="{CD051E06-EB93-4537-9F17-618CF1250198}" dt="2023-02-28T07:31:30.842" v="1959" actId="1076"/>
          <ac:picMkLst>
            <pc:docMk/>
            <pc:sldMk cId="2980278856" sldId="260"/>
            <ac:picMk id="11" creationId="{D432A1DF-D15B-BB87-5CAB-A8C8DAE6D011}"/>
          </ac:picMkLst>
        </pc:picChg>
      </pc:sldChg>
      <pc:sldChg chg="addSp delSp modSp mod">
        <pc:chgData name="Shailesh Khullbe" userId="7742f2afd5084cc1" providerId="LiveId" clId="{CD051E06-EB93-4537-9F17-618CF1250198}" dt="2023-02-28T07:39:50.385" v="2142" actId="22"/>
        <pc:sldMkLst>
          <pc:docMk/>
          <pc:sldMk cId="3777283377" sldId="261"/>
        </pc:sldMkLst>
        <pc:spChg chg="mod">
          <ac:chgData name="Shailesh Khullbe" userId="7742f2afd5084cc1" providerId="LiveId" clId="{CD051E06-EB93-4537-9F17-618CF1250198}" dt="2023-02-28T07:38:12.214" v="2124" actId="20577"/>
          <ac:spMkLst>
            <pc:docMk/>
            <pc:sldMk cId="3777283377" sldId="261"/>
            <ac:spMk id="2" creationId="{E8C53AE7-B6AE-A089-BE26-684016429278}"/>
          </ac:spMkLst>
        </pc:spChg>
        <pc:spChg chg="del">
          <ac:chgData name="Shailesh Khullbe" userId="7742f2afd5084cc1" providerId="LiveId" clId="{CD051E06-EB93-4537-9F17-618CF1250198}" dt="2023-02-28T07:38:17.900" v="2127" actId="478"/>
          <ac:spMkLst>
            <pc:docMk/>
            <pc:sldMk cId="3777283377" sldId="261"/>
            <ac:spMk id="10" creationId="{7558D136-856F-930C-64CE-7A67297BA56D}"/>
          </ac:spMkLst>
        </pc:spChg>
        <pc:spChg chg="del mod">
          <ac:chgData name="Shailesh Khullbe" userId="7742f2afd5084cc1" providerId="LiveId" clId="{CD051E06-EB93-4537-9F17-618CF1250198}" dt="2023-02-28T07:38:21.921" v="2129" actId="478"/>
          <ac:spMkLst>
            <pc:docMk/>
            <pc:sldMk cId="3777283377" sldId="261"/>
            <ac:spMk id="12" creationId="{7B9659DD-0687-2C61-0E46-E4D2A7858E31}"/>
          </ac:spMkLst>
        </pc:spChg>
        <pc:spChg chg="del mod">
          <ac:chgData name="Shailesh Khullbe" userId="7742f2afd5084cc1" providerId="LiveId" clId="{CD051E06-EB93-4537-9F17-618CF1250198}" dt="2023-02-28T07:38:30.808" v="2134" actId="478"/>
          <ac:spMkLst>
            <pc:docMk/>
            <pc:sldMk cId="3777283377" sldId="261"/>
            <ac:spMk id="17" creationId="{9BD34CC9-818A-F126-6E50-37DA9063B0C2}"/>
          </ac:spMkLst>
        </pc:spChg>
        <pc:spChg chg="del">
          <ac:chgData name="Shailesh Khullbe" userId="7742f2afd5084cc1" providerId="LiveId" clId="{CD051E06-EB93-4537-9F17-618CF1250198}" dt="2023-02-28T07:38:27.204" v="2132" actId="478"/>
          <ac:spMkLst>
            <pc:docMk/>
            <pc:sldMk cId="3777283377" sldId="261"/>
            <ac:spMk id="18" creationId="{2A2BED64-DC10-1F6A-B741-F4C1B05F9F4D}"/>
          </ac:spMkLst>
        </pc:spChg>
        <pc:picChg chg="add mod">
          <ac:chgData name="Shailesh Khullbe" userId="7742f2afd5084cc1" providerId="LiveId" clId="{CD051E06-EB93-4537-9F17-618CF1250198}" dt="2023-02-28T07:38:48.320" v="2136" actId="1076"/>
          <ac:picMkLst>
            <pc:docMk/>
            <pc:sldMk cId="3777283377" sldId="261"/>
            <ac:picMk id="5" creationId="{4CD8E0D6-0883-0E55-F529-0E244740B7C4}"/>
          </ac:picMkLst>
        </pc:picChg>
        <pc:picChg chg="del">
          <ac:chgData name="Shailesh Khullbe" userId="7742f2afd5084cc1" providerId="LiveId" clId="{CD051E06-EB93-4537-9F17-618CF1250198}" dt="2023-02-28T07:38:16.242" v="2126" actId="478"/>
          <ac:picMkLst>
            <pc:docMk/>
            <pc:sldMk cId="3777283377" sldId="261"/>
            <ac:picMk id="6" creationId="{6A47C148-2EEA-D2F7-B3E4-FC1A9B3DFC68}"/>
          </ac:picMkLst>
        </pc:picChg>
        <pc:picChg chg="del">
          <ac:chgData name="Shailesh Khullbe" userId="7742f2afd5084cc1" providerId="LiveId" clId="{CD051E06-EB93-4537-9F17-618CF1250198}" dt="2023-02-28T07:38:14.573" v="2125" actId="478"/>
          <ac:picMkLst>
            <pc:docMk/>
            <pc:sldMk cId="3777283377" sldId="261"/>
            <ac:picMk id="8" creationId="{BA3447A1-61BB-4CD0-E143-15105111D82F}"/>
          </ac:picMkLst>
        </pc:picChg>
        <pc:picChg chg="add mod">
          <ac:chgData name="Shailesh Khullbe" userId="7742f2afd5084cc1" providerId="LiveId" clId="{CD051E06-EB93-4537-9F17-618CF1250198}" dt="2023-02-28T07:39:15.454" v="2138" actId="1076"/>
          <ac:picMkLst>
            <pc:docMk/>
            <pc:sldMk cId="3777283377" sldId="261"/>
            <ac:picMk id="9" creationId="{F8A8254E-3418-AF62-5521-2E626B946B2C}"/>
          </ac:picMkLst>
        </pc:picChg>
        <pc:picChg chg="add mod">
          <ac:chgData name="Shailesh Khullbe" userId="7742f2afd5084cc1" providerId="LiveId" clId="{CD051E06-EB93-4537-9F17-618CF1250198}" dt="2023-02-28T07:39:41.273" v="2140" actId="1076"/>
          <ac:picMkLst>
            <pc:docMk/>
            <pc:sldMk cId="3777283377" sldId="261"/>
            <ac:picMk id="13" creationId="{9DF24155-B351-DAB5-DA47-FA97D1293BC6}"/>
          </ac:picMkLst>
        </pc:picChg>
        <pc:picChg chg="del">
          <ac:chgData name="Shailesh Khullbe" userId="7742f2afd5084cc1" providerId="LiveId" clId="{CD051E06-EB93-4537-9F17-618CF1250198}" dt="2023-02-28T07:38:23.502" v="2130" actId="478"/>
          <ac:picMkLst>
            <pc:docMk/>
            <pc:sldMk cId="3777283377" sldId="261"/>
            <ac:picMk id="14" creationId="{76762145-B3DD-82F7-02A6-5B782D3ADE30}"/>
          </ac:picMkLst>
        </pc:picChg>
        <pc:picChg chg="del">
          <ac:chgData name="Shailesh Khullbe" userId="7742f2afd5084cc1" providerId="LiveId" clId="{CD051E06-EB93-4537-9F17-618CF1250198}" dt="2023-02-28T07:38:25.236" v="2131" actId="478"/>
          <ac:picMkLst>
            <pc:docMk/>
            <pc:sldMk cId="3777283377" sldId="261"/>
            <ac:picMk id="16" creationId="{6F75E00A-1A45-F33A-51C7-1F0C4B69273F}"/>
          </ac:picMkLst>
        </pc:picChg>
        <pc:picChg chg="add del">
          <ac:chgData name="Shailesh Khullbe" userId="7742f2afd5084cc1" providerId="LiveId" clId="{CD051E06-EB93-4537-9F17-618CF1250198}" dt="2023-02-28T07:39:50.385" v="2142" actId="22"/>
          <ac:picMkLst>
            <pc:docMk/>
            <pc:sldMk cId="3777283377" sldId="261"/>
            <ac:picMk id="19" creationId="{837C15E4-C463-98DC-8A91-E5CB995F8F29}"/>
          </ac:picMkLst>
        </pc:picChg>
      </pc:sldChg>
      <pc:sldChg chg="addSp delSp modSp mod">
        <pc:chgData name="Shailesh Khullbe" userId="7742f2afd5084cc1" providerId="LiveId" clId="{CD051E06-EB93-4537-9F17-618CF1250198}" dt="2023-02-28T07:42:15.776" v="2183" actId="20577"/>
        <pc:sldMkLst>
          <pc:docMk/>
          <pc:sldMk cId="817843918" sldId="262"/>
        </pc:sldMkLst>
        <pc:spChg chg="mod">
          <ac:chgData name="Shailesh Khullbe" userId="7742f2afd5084cc1" providerId="LiveId" clId="{CD051E06-EB93-4537-9F17-618CF1250198}" dt="2023-02-28T07:42:15.776" v="2183" actId="20577"/>
          <ac:spMkLst>
            <pc:docMk/>
            <pc:sldMk cId="817843918" sldId="262"/>
            <ac:spMk id="2" creationId="{E8C53AE7-B6AE-A089-BE26-684016429278}"/>
          </ac:spMkLst>
        </pc:spChg>
        <pc:spChg chg="del mod">
          <ac:chgData name="Shailesh Khullbe" userId="7742f2afd5084cc1" providerId="LiveId" clId="{CD051E06-EB93-4537-9F17-618CF1250198}" dt="2023-02-28T07:42:04.863" v="2163" actId="478"/>
          <ac:spMkLst>
            <pc:docMk/>
            <pc:sldMk cId="817843918" sldId="262"/>
            <ac:spMk id="3" creationId="{FB980335-763A-7E0B-ECBA-9BB91DAAEBC6}"/>
          </ac:spMkLst>
        </pc:spChg>
        <pc:spChg chg="add del mod">
          <ac:chgData name="Shailesh Khullbe" userId="7742f2afd5084cc1" providerId="LiveId" clId="{CD051E06-EB93-4537-9F17-618CF1250198}" dt="2023-02-28T07:42:08.983" v="2164" actId="478"/>
          <ac:spMkLst>
            <pc:docMk/>
            <pc:sldMk cId="817843918" sldId="262"/>
            <ac:spMk id="8" creationId="{FF9C3329-0FF8-D785-ADE3-72C04AB43309}"/>
          </ac:spMkLst>
        </pc:spChg>
        <pc:picChg chg="del">
          <ac:chgData name="Shailesh Khullbe" userId="7742f2afd5084cc1" providerId="LiveId" clId="{CD051E06-EB93-4537-9F17-618CF1250198}" dt="2023-02-28T07:41:12.641" v="2159" actId="478"/>
          <ac:picMkLst>
            <pc:docMk/>
            <pc:sldMk cId="817843918" sldId="262"/>
            <ac:picMk id="5" creationId="{3363AC15-3BF6-7AD5-1164-0599965E016D}"/>
          </ac:picMkLst>
        </pc:picChg>
        <pc:picChg chg="add mod">
          <ac:chgData name="Shailesh Khullbe" userId="7742f2afd5084cc1" providerId="LiveId" clId="{CD051E06-EB93-4537-9F17-618CF1250198}" dt="2023-02-28T07:42:01.630" v="2161" actId="1076"/>
          <ac:picMkLst>
            <pc:docMk/>
            <pc:sldMk cId="817843918" sldId="262"/>
            <ac:picMk id="6" creationId="{E7BB0FB2-7960-EC50-8502-2C24436CE240}"/>
          </ac:picMkLst>
        </pc:picChg>
      </pc:sldChg>
      <pc:sldChg chg="del">
        <pc:chgData name="Shailesh Khullbe" userId="7742f2afd5084cc1" providerId="LiveId" clId="{CD051E06-EB93-4537-9F17-618CF1250198}" dt="2023-02-28T07:44:58.908" v="2236" actId="47"/>
        <pc:sldMkLst>
          <pc:docMk/>
          <pc:sldMk cId="2166536785" sldId="263"/>
        </pc:sldMkLst>
      </pc:sldChg>
      <pc:sldChg chg="del">
        <pc:chgData name="Shailesh Khullbe" userId="7742f2afd5084cc1" providerId="LiveId" clId="{CD051E06-EB93-4537-9F17-618CF1250198}" dt="2023-02-28T07:45:00.250" v="2237" actId="47"/>
        <pc:sldMkLst>
          <pc:docMk/>
          <pc:sldMk cId="3817660372" sldId="264"/>
        </pc:sldMkLst>
      </pc:sldChg>
      <pc:sldChg chg="del">
        <pc:chgData name="Shailesh Khullbe" userId="7742f2afd5084cc1" providerId="LiveId" clId="{CD051E06-EB93-4537-9F17-618CF1250198}" dt="2023-02-28T07:45:00.969" v="2238" actId="47"/>
        <pc:sldMkLst>
          <pc:docMk/>
          <pc:sldMk cId="675739442" sldId="265"/>
        </pc:sldMkLst>
      </pc:sldChg>
      <pc:sldChg chg="del">
        <pc:chgData name="Shailesh Khullbe" userId="7742f2afd5084cc1" providerId="LiveId" clId="{CD051E06-EB93-4537-9F17-618CF1250198}" dt="2023-02-28T07:45:01.608" v="2239" actId="47"/>
        <pc:sldMkLst>
          <pc:docMk/>
          <pc:sldMk cId="3691272378" sldId="266"/>
        </pc:sldMkLst>
      </pc:sldChg>
      <pc:sldChg chg="del">
        <pc:chgData name="Shailesh Khullbe" userId="7742f2afd5084cc1" providerId="LiveId" clId="{CD051E06-EB93-4537-9F17-618CF1250198}" dt="2023-02-28T07:45:11.510" v="2242" actId="47"/>
        <pc:sldMkLst>
          <pc:docMk/>
          <pc:sldMk cId="3560581402" sldId="267"/>
        </pc:sldMkLst>
      </pc:sldChg>
      <pc:sldChg chg="del">
        <pc:chgData name="Shailesh Khullbe" userId="7742f2afd5084cc1" providerId="LiveId" clId="{CD051E06-EB93-4537-9F17-618CF1250198}" dt="2023-02-28T07:45:02.674" v="2240" actId="47"/>
        <pc:sldMkLst>
          <pc:docMk/>
          <pc:sldMk cId="3663739248" sldId="268"/>
        </pc:sldMkLst>
      </pc:sldChg>
      <pc:sldChg chg="del">
        <pc:chgData name="Shailesh Khullbe" userId="7742f2afd5084cc1" providerId="LiveId" clId="{CD051E06-EB93-4537-9F17-618CF1250198}" dt="2023-02-28T07:45:03.544" v="2241" actId="47"/>
        <pc:sldMkLst>
          <pc:docMk/>
          <pc:sldMk cId="3614129925" sldId="269"/>
        </pc:sldMkLst>
      </pc:sldChg>
      <pc:sldChg chg="addSp delSp modSp add mod">
        <pc:chgData name="Shailesh Khullbe" userId="7742f2afd5084cc1" providerId="LiveId" clId="{CD051E06-EB93-4537-9F17-618CF1250198}" dt="2023-02-28T07:24:02.740" v="1666" actId="1036"/>
        <pc:sldMkLst>
          <pc:docMk/>
          <pc:sldMk cId="1480490196" sldId="270"/>
        </pc:sldMkLst>
        <pc:spChg chg="mod">
          <ac:chgData name="Shailesh Khullbe" userId="7742f2afd5084cc1" providerId="LiveId" clId="{CD051E06-EB93-4537-9F17-618CF1250198}" dt="2023-02-28T07:17:46.766" v="1313" actId="20577"/>
          <ac:spMkLst>
            <pc:docMk/>
            <pc:sldMk cId="1480490196" sldId="270"/>
            <ac:spMk id="2" creationId="{E8C53AE7-B6AE-A089-BE26-684016429278}"/>
          </ac:spMkLst>
        </pc:spChg>
        <pc:spChg chg="mod">
          <ac:chgData name="Shailesh Khullbe" userId="7742f2afd5084cc1" providerId="LiveId" clId="{CD051E06-EB93-4537-9F17-618CF1250198}" dt="2023-02-28T07:24:02.740" v="1666" actId="1036"/>
          <ac:spMkLst>
            <pc:docMk/>
            <pc:sldMk cId="1480490196" sldId="270"/>
            <ac:spMk id="3" creationId="{FB980335-763A-7E0B-ECBA-9BB91DAAEBC6}"/>
          </ac:spMkLst>
        </pc:spChg>
        <pc:spChg chg="add mod">
          <ac:chgData name="Shailesh Khullbe" userId="7742f2afd5084cc1" providerId="LiveId" clId="{CD051E06-EB93-4537-9F17-618CF1250198}" dt="2023-02-28T07:23:44.138" v="1643" actId="1076"/>
          <ac:spMkLst>
            <pc:docMk/>
            <pc:sldMk cId="1480490196" sldId="270"/>
            <ac:spMk id="4" creationId="{D5C07415-8F1F-192E-312F-657BA435CD9F}"/>
          </ac:spMkLst>
        </pc:spChg>
        <pc:graphicFrameChg chg="add del mod">
          <ac:chgData name="Shailesh Khullbe" userId="7742f2afd5084cc1" providerId="LiveId" clId="{CD051E06-EB93-4537-9F17-618CF1250198}" dt="2023-02-28T07:24:02.740" v="1666" actId="1036"/>
          <ac:graphicFrameMkLst>
            <pc:docMk/>
            <pc:sldMk cId="1480490196" sldId="270"/>
            <ac:graphicFrameMk id="5" creationId="{A44406B5-45D9-4039-002C-F12B4EEF2CAF}"/>
          </ac:graphicFrameMkLst>
        </pc:graphicFrameChg>
      </pc:sldChg>
      <pc:sldChg chg="addSp delSp modSp add mod">
        <pc:chgData name="Shailesh Khullbe" userId="7742f2afd5084cc1" providerId="LiveId" clId="{CD051E06-EB93-4537-9F17-618CF1250198}" dt="2023-02-28T07:28:32.670" v="1893" actId="20577"/>
        <pc:sldMkLst>
          <pc:docMk/>
          <pc:sldMk cId="343563001" sldId="271"/>
        </pc:sldMkLst>
        <pc:spChg chg="mod">
          <ac:chgData name="Shailesh Khullbe" userId="7742f2afd5084cc1" providerId="LiveId" clId="{CD051E06-EB93-4537-9F17-618CF1250198}" dt="2023-02-28T07:24:26.406" v="1681" actId="20577"/>
          <ac:spMkLst>
            <pc:docMk/>
            <pc:sldMk cId="343563001" sldId="271"/>
            <ac:spMk id="2" creationId="{E8C53AE7-B6AE-A089-BE26-684016429278}"/>
          </ac:spMkLst>
        </pc:spChg>
        <pc:spChg chg="del">
          <ac:chgData name="Shailesh Khullbe" userId="7742f2afd5084cc1" providerId="LiveId" clId="{CD051E06-EB93-4537-9F17-618CF1250198}" dt="2023-02-28T07:24:36.263" v="1688" actId="478"/>
          <ac:spMkLst>
            <pc:docMk/>
            <pc:sldMk cId="343563001" sldId="271"/>
            <ac:spMk id="4" creationId="{D5C07415-8F1F-192E-312F-657BA435CD9F}"/>
          </ac:spMkLst>
        </pc:spChg>
        <pc:spChg chg="add mod">
          <ac:chgData name="Shailesh Khullbe" userId="7742f2afd5084cc1" providerId="LiveId" clId="{CD051E06-EB93-4537-9F17-618CF1250198}" dt="2023-02-28T07:28:32.670" v="1893" actId="20577"/>
          <ac:spMkLst>
            <pc:docMk/>
            <pc:sldMk cId="343563001" sldId="271"/>
            <ac:spMk id="6" creationId="{97071837-78BD-88E9-A6A6-47322178581F}"/>
          </ac:spMkLst>
        </pc:spChg>
        <pc:graphicFrameChg chg="mod">
          <ac:chgData name="Shailesh Khullbe" userId="7742f2afd5084cc1" providerId="LiveId" clId="{CD051E06-EB93-4537-9F17-618CF1250198}" dt="2023-02-28T07:24:32.122" v="1687" actId="478"/>
          <ac:graphicFrameMkLst>
            <pc:docMk/>
            <pc:sldMk cId="343563001" sldId="271"/>
            <ac:graphicFrameMk id="5" creationId="{A44406B5-45D9-4039-002C-F12B4EEF2CAF}"/>
          </ac:graphicFrameMkLst>
        </pc:graphicFrameChg>
      </pc:sldChg>
      <pc:sldChg chg="addSp delSp modSp add mod">
        <pc:chgData name="Shailesh Khullbe" userId="7742f2afd5084cc1" providerId="LiveId" clId="{CD051E06-EB93-4537-9F17-618CF1250198}" dt="2023-02-28T07:34:03.650" v="2019" actId="20577"/>
        <pc:sldMkLst>
          <pc:docMk/>
          <pc:sldMk cId="4099986979" sldId="272"/>
        </pc:sldMkLst>
        <pc:spChg chg="mod">
          <ac:chgData name="Shailesh Khullbe" userId="7742f2afd5084cc1" providerId="LiveId" clId="{CD051E06-EB93-4537-9F17-618CF1250198}" dt="2023-02-28T07:34:03.650" v="2019" actId="20577"/>
          <ac:spMkLst>
            <pc:docMk/>
            <pc:sldMk cId="4099986979" sldId="272"/>
            <ac:spMk id="2" creationId="{E8C53AE7-B6AE-A089-BE26-684016429278}"/>
          </ac:spMkLst>
        </pc:spChg>
        <pc:spChg chg="del mod">
          <ac:chgData name="Shailesh Khullbe" userId="7742f2afd5084cc1" providerId="LiveId" clId="{CD051E06-EB93-4537-9F17-618CF1250198}" dt="2023-02-28T07:32:49.910" v="1966" actId="478"/>
          <ac:spMkLst>
            <pc:docMk/>
            <pc:sldMk cId="4099986979" sldId="272"/>
            <ac:spMk id="8" creationId="{2DB45696-BD88-F014-9C18-B3F423F02ED3}"/>
          </ac:spMkLst>
        </pc:spChg>
        <pc:picChg chg="add mod">
          <ac:chgData name="Shailesh Khullbe" userId="7742f2afd5084cc1" providerId="LiveId" clId="{CD051E06-EB93-4537-9F17-618CF1250198}" dt="2023-02-28T07:33:49.572" v="1989" actId="14100"/>
          <ac:picMkLst>
            <pc:docMk/>
            <pc:sldMk cId="4099986979" sldId="272"/>
            <ac:picMk id="5" creationId="{338B2CA6-5216-7784-C9E2-04B9956B6E33}"/>
          </ac:picMkLst>
        </pc:picChg>
        <pc:picChg chg="del">
          <ac:chgData name="Shailesh Khullbe" userId="7742f2afd5084cc1" providerId="LiveId" clId="{CD051E06-EB93-4537-9F17-618CF1250198}" dt="2023-02-28T07:32:40.500" v="1962" actId="478"/>
          <ac:picMkLst>
            <pc:docMk/>
            <pc:sldMk cId="4099986979" sldId="272"/>
            <ac:picMk id="6" creationId="{2153A5C6-7D58-C8DE-296B-5167A31BF7D5}"/>
          </ac:picMkLst>
        </pc:picChg>
        <pc:picChg chg="add mod">
          <ac:chgData name="Shailesh Khullbe" userId="7742f2afd5084cc1" providerId="LiveId" clId="{CD051E06-EB93-4537-9F17-618CF1250198}" dt="2023-02-28T07:33:44.108" v="1987" actId="1076"/>
          <ac:picMkLst>
            <pc:docMk/>
            <pc:sldMk cId="4099986979" sldId="272"/>
            <ac:picMk id="9" creationId="{29054A38-34D4-3465-DC80-EEFC7211F14D}"/>
          </ac:picMkLst>
        </pc:picChg>
        <pc:picChg chg="del">
          <ac:chgData name="Shailesh Khullbe" userId="7742f2afd5084cc1" providerId="LiveId" clId="{CD051E06-EB93-4537-9F17-618CF1250198}" dt="2023-02-28T07:32:42.334" v="1963" actId="478"/>
          <ac:picMkLst>
            <pc:docMk/>
            <pc:sldMk cId="4099986979" sldId="272"/>
            <ac:picMk id="11" creationId="{D432A1DF-D15B-BB87-5CAB-A8C8DAE6D011}"/>
          </ac:picMkLst>
        </pc:picChg>
      </pc:sldChg>
      <pc:sldChg chg="addSp delSp modSp add mod">
        <pc:chgData name="Shailesh Khullbe" userId="7742f2afd5084cc1" providerId="LiveId" clId="{CD051E06-EB93-4537-9F17-618CF1250198}" dt="2023-02-28T07:35:41.548" v="2079" actId="1036"/>
        <pc:sldMkLst>
          <pc:docMk/>
          <pc:sldMk cId="3005929847" sldId="273"/>
        </pc:sldMkLst>
        <pc:spChg chg="mod">
          <ac:chgData name="Shailesh Khullbe" userId="7742f2afd5084cc1" providerId="LiveId" clId="{CD051E06-EB93-4537-9F17-618CF1250198}" dt="2023-02-28T07:34:56.706" v="2070" actId="20577"/>
          <ac:spMkLst>
            <pc:docMk/>
            <pc:sldMk cId="3005929847" sldId="273"/>
            <ac:spMk id="2" creationId="{E8C53AE7-B6AE-A089-BE26-684016429278}"/>
          </ac:spMkLst>
        </pc:spChg>
        <pc:picChg chg="del">
          <ac:chgData name="Shailesh Khullbe" userId="7742f2afd5084cc1" providerId="LiveId" clId="{CD051E06-EB93-4537-9F17-618CF1250198}" dt="2023-02-28T07:35:01.519" v="2071" actId="478"/>
          <ac:picMkLst>
            <pc:docMk/>
            <pc:sldMk cId="3005929847" sldId="273"/>
            <ac:picMk id="5" creationId="{338B2CA6-5216-7784-C9E2-04B9956B6E33}"/>
          </ac:picMkLst>
        </pc:picChg>
        <pc:picChg chg="add mod">
          <ac:chgData name="Shailesh Khullbe" userId="7742f2afd5084cc1" providerId="LiveId" clId="{CD051E06-EB93-4537-9F17-618CF1250198}" dt="2023-02-28T07:35:19.442" v="2074" actId="1076"/>
          <ac:picMkLst>
            <pc:docMk/>
            <pc:sldMk cId="3005929847" sldId="273"/>
            <ac:picMk id="6" creationId="{9C84B86A-7ABA-6BA5-1C66-50BAB0C19C19}"/>
          </ac:picMkLst>
        </pc:picChg>
        <pc:picChg chg="add mod">
          <ac:chgData name="Shailesh Khullbe" userId="7742f2afd5084cc1" providerId="LiveId" clId="{CD051E06-EB93-4537-9F17-618CF1250198}" dt="2023-02-28T07:35:41.548" v="2079" actId="1036"/>
          <ac:picMkLst>
            <pc:docMk/>
            <pc:sldMk cId="3005929847" sldId="273"/>
            <ac:picMk id="8" creationId="{8C6CD3DE-7141-2744-01A1-0B3760B152D8}"/>
          </ac:picMkLst>
        </pc:picChg>
        <pc:picChg chg="del">
          <ac:chgData name="Shailesh Khullbe" userId="7742f2afd5084cc1" providerId="LiveId" clId="{CD051E06-EB93-4537-9F17-618CF1250198}" dt="2023-02-28T07:35:03.418" v="2072" actId="478"/>
          <ac:picMkLst>
            <pc:docMk/>
            <pc:sldMk cId="3005929847" sldId="273"/>
            <ac:picMk id="9" creationId="{29054A38-34D4-3465-DC80-EEFC7211F14D}"/>
          </ac:picMkLst>
        </pc:picChg>
      </pc:sldChg>
      <pc:sldChg chg="addSp delSp modSp add mod">
        <pc:chgData name="Shailesh Khullbe" userId="7742f2afd5084cc1" providerId="LiveId" clId="{CD051E06-EB93-4537-9F17-618CF1250198}" dt="2023-02-28T07:36:53.130" v="2096" actId="20577"/>
        <pc:sldMkLst>
          <pc:docMk/>
          <pc:sldMk cId="1476007078" sldId="274"/>
        </pc:sldMkLst>
        <pc:spChg chg="mod">
          <ac:chgData name="Shailesh Khullbe" userId="7742f2afd5084cc1" providerId="LiveId" clId="{CD051E06-EB93-4537-9F17-618CF1250198}" dt="2023-02-28T07:36:53.130" v="2096" actId="20577"/>
          <ac:spMkLst>
            <pc:docMk/>
            <pc:sldMk cId="1476007078" sldId="274"/>
            <ac:spMk id="2" creationId="{E8C53AE7-B6AE-A089-BE26-684016429278}"/>
          </ac:spMkLst>
        </pc:spChg>
        <pc:picChg chg="add">
          <ac:chgData name="Shailesh Khullbe" userId="7742f2afd5084cc1" providerId="LiveId" clId="{CD051E06-EB93-4537-9F17-618CF1250198}" dt="2023-02-28T07:36:43.067" v="2083" actId="22"/>
          <ac:picMkLst>
            <pc:docMk/>
            <pc:sldMk cId="1476007078" sldId="274"/>
            <ac:picMk id="5" creationId="{F19C587E-8944-DAD8-6B3F-630AB6E035E8}"/>
          </ac:picMkLst>
        </pc:picChg>
        <pc:picChg chg="del">
          <ac:chgData name="Shailesh Khullbe" userId="7742f2afd5084cc1" providerId="LiveId" clId="{CD051E06-EB93-4537-9F17-618CF1250198}" dt="2023-02-28T07:36:38.469" v="2081" actId="478"/>
          <ac:picMkLst>
            <pc:docMk/>
            <pc:sldMk cId="1476007078" sldId="274"/>
            <ac:picMk id="6" creationId="{9C84B86A-7ABA-6BA5-1C66-50BAB0C19C19}"/>
          </ac:picMkLst>
        </pc:picChg>
        <pc:picChg chg="del">
          <ac:chgData name="Shailesh Khullbe" userId="7742f2afd5084cc1" providerId="LiveId" clId="{CD051E06-EB93-4537-9F17-618CF1250198}" dt="2023-02-28T07:36:40.126" v="2082" actId="478"/>
          <ac:picMkLst>
            <pc:docMk/>
            <pc:sldMk cId="1476007078" sldId="274"/>
            <ac:picMk id="8" creationId="{8C6CD3DE-7141-2744-01A1-0B3760B152D8}"/>
          </ac:picMkLst>
        </pc:picChg>
      </pc:sldChg>
      <pc:sldChg chg="addSp delSp modSp add mod">
        <pc:chgData name="Shailesh Khullbe" userId="7742f2afd5084cc1" providerId="LiveId" clId="{CD051E06-EB93-4537-9F17-618CF1250198}" dt="2023-02-28T07:41:03.887" v="2157" actId="14100"/>
        <pc:sldMkLst>
          <pc:docMk/>
          <pc:sldMk cId="109242884" sldId="275"/>
        </pc:sldMkLst>
        <pc:spChg chg="mod">
          <ac:chgData name="Shailesh Khullbe" userId="7742f2afd5084cc1" providerId="LiveId" clId="{CD051E06-EB93-4537-9F17-618CF1250198}" dt="2023-02-28T07:39:58.559" v="2149" actId="20577"/>
          <ac:spMkLst>
            <pc:docMk/>
            <pc:sldMk cId="109242884" sldId="275"/>
            <ac:spMk id="2" creationId="{E8C53AE7-B6AE-A089-BE26-684016429278}"/>
          </ac:spMkLst>
        </pc:spChg>
        <pc:picChg chg="del">
          <ac:chgData name="Shailesh Khullbe" userId="7742f2afd5084cc1" providerId="LiveId" clId="{CD051E06-EB93-4537-9F17-618CF1250198}" dt="2023-02-28T07:40:00.840" v="2150" actId="478"/>
          <ac:picMkLst>
            <pc:docMk/>
            <pc:sldMk cId="109242884" sldId="275"/>
            <ac:picMk id="5" creationId="{4CD8E0D6-0883-0E55-F529-0E244740B7C4}"/>
          </ac:picMkLst>
        </pc:picChg>
        <pc:picChg chg="add mod">
          <ac:chgData name="Shailesh Khullbe" userId="7742f2afd5084cc1" providerId="LiveId" clId="{CD051E06-EB93-4537-9F17-618CF1250198}" dt="2023-02-28T07:40:36.420" v="2154" actId="1076"/>
          <ac:picMkLst>
            <pc:docMk/>
            <pc:sldMk cId="109242884" sldId="275"/>
            <ac:picMk id="6" creationId="{8C9A5F62-33DB-3AA3-4B9E-3C3487311C8E}"/>
          </ac:picMkLst>
        </pc:picChg>
        <pc:picChg chg="add mod">
          <ac:chgData name="Shailesh Khullbe" userId="7742f2afd5084cc1" providerId="LiveId" clId="{CD051E06-EB93-4537-9F17-618CF1250198}" dt="2023-02-28T07:41:03.887" v="2157" actId="14100"/>
          <ac:picMkLst>
            <pc:docMk/>
            <pc:sldMk cId="109242884" sldId="275"/>
            <ac:picMk id="8" creationId="{4D054425-5D4E-77C6-904A-DC18C34F581D}"/>
          </ac:picMkLst>
        </pc:picChg>
        <pc:picChg chg="del">
          <ac:chgData name="Shailesh Khullbe" userId="7742f2afd5084cc1" providerId="LiveId" clId="{CD051E06-EB93-4537-9F17-618CF1250198}" dt="2023-02-28T07:40:02.574" v="2151" actId="478"/>
          <ac:picMkLst>
            <pc:docMk/>
            <pc:sldMk cId="109242884" sldId="275"/>
            <ac:picMk id="9" creationId="{F8A8254E-3418-AF62-5521-2E626B946B2C}"/>
          </ac:picMkLst>
        </pc:picChg>
        <pc:picChg chg="del">
          <ac:chgData name="Shailesh Khullbe" userId="7742f2afd5084cc1" providerId="LiveId" clId="{CD051E06-EB93-4537-9F17-618CF1250198}" dt="2023-02-28T07:40:34.040" v="2153" actId="478"/>
          <ac:picMkLst>
            <pc:docMk/>
            <pc:sldMk cId="109242884" sldId="275"/>
            <ac:picMk id="13" creationId="{9DF24155-B351-DAB5-DA47-FA97D1293BC6}"/>
          </ac:picMkLst>
        </pc:picChg>
      </pc:sldChg>
      <pc:sldChg chg="addSp delSp modSp add mod">
        <pc:chgData name="Shailesh Khullbe" userId="7742f2afd5084cc1" providerId="LiveId" clId="{CD051E06-EB93-4537-9F17-618CF1250198}" dt="2023-02-28T07:43:04.954" v="2198" actId="14100"/>
        <pc:sldMkLst>
          <pc:docMk/>
          <pc:sldMk cId="2809465195" sldId="276"/>
        </pc:sldMkLst>
        <pc:spChg chg="mod">
          <ac:chgData name="Shailesh Khullbe" userId="7742f2afd5084cc1" providerId="LiveId" clId="{CD051E06-EB93-4537-9F17-618CF1250198}" dt="2023-02-28T07:42:27.151" v="2193" actId="20577"/>
          <ac:spMkLst>
            <pc:docMk/>
            <pc:sldMk cId="2809465195" sldId="276"/>
            <ac:spMk id="2" creationId="{E8C53AE7-B6AE-A089-BE26-684016429278}"/>
          </ac:spMkLst>
        </pc:spChg>
        <pc:spChg chg="del">
          <ac:chgData name="Shailesh Khullbe" userId="7742f2afd5084cc1" providerId="LiveId" clId="{CD051E06-EB93-4537-9F17-618CF1250198}" dt="2023-02-28T07:42:59.570" v="2196" actId="478"/>
          <ac:spMkLst>
            <pc:docMk/>
            <pc:sldMk cId="2809465195" sldId="276"/>
            <ac:spMk id="11" creationId="{F05E5696-E2DE-ECA5-0A18-8F63EAF39094}"/>
          </ac:spMkLst>
        </pc:spChg>
        <pc:picChg chg="add mod">
          <ac:chgData name="Shailesh Khullbe" userId="7742f2afd5084cc1" providerId="LiveId" clId="{CD051E06-EB93-4537-9F17-618CF1250198}" dt="2023-02-28T07:43:04.954" v="2198" actId="14100"/>
          <ac:picMkLst>
            <pc:docMk/>
            <pc:sldMk cId="2809465195" sldId="276"/>
            <ac:picMk id="4" creationId="{BD233847-9149-A392-8496-042B033227D2}"/>
          </ac:picMkLst>
        </pc:picChg>
        <pc:picChg chg="del">
          <ac:chgData name="Shailesh Khullbe" userId="7742f2afd5084cc1" providerId="LiveId" clId="{CD051E06-EB93-4537-9F17-618CF1250198}" dt="2023-02-28T07:42:54.192" v="2194" actId="478"/>
          <ac:picMkLst>
            <pc:docMk/>
            <pc:sldMk cId="2809465195" sldId="276"/>
            <ac:picMk id="6" creationId="{E7BB0FB2-7960-EC50-8502-2C24436CE240}"/>
          </ac:picMkLst>
        </pc:picChg>
      </pc:sldChg>
      <pc:sldChg chg="addSp delSp modSp add mod">
        <pc:chgData name="Shailesh Khullbe" userId="7742f2afd5084cc1" providerId="LiveId" clId="{CD051E06-EB93-4537-9F17-618CF1250198}" dt="2023-02-28T07:44:52.199" v="2235" actId="1076"/>
        <pc:sldMkLst>
          <pc:docMk/>
          <pc:sldMk cId="420733627" sldId="277"/>
        </pc:sldMkLst>
        <pc:spChg chg="mod">
          <ac:chgData name="Shailesh Khullbe" userId="7742f2afd5084cc1" providerId="LiveId" clId="{CD051E06-EB93-4537-9F17-618CF1250198}" dt="2023-02-28T07:43:50.387" v="2230" actId="20577"/>
          <ac:spMkLst>
            <pc:docMk/>
            <pc:sldMk cId="420733627" sldId="277"/>
            <ac:spMk id="2" creationId="{E8C53AE7-B6AE-A089-BE26-684016429278}"/>
          </ac:spMkLst>
        </pc:spChg>
        <pc:picChg chg="del">
          <ac:chgData name="Shailesh Khullbe" userId="7742f2afd5084cc1" providerId="LiveId" clId="{CD051E06-EB93-4537-9F17-618CF1250198}" dt="2023-02-28T07:43:52.340" v="2231" actId="478"/>
          <ac:picMkLst>
            <pc:docMk/>
            <pc:sldMk cId="420733627" sldId="277"/>
            <ac:picMk id="4" creationId="{BD233847-9149-A392-8496-042B033227D2}"/>
          </ac:picMkLst>
        </pc:picChg>
        <pc:picChg chg="add mod">
          <ac:chgData name="Shailesh Khullbe" userId="7742f2afd5084cc1" providerId="LiveId" clId="{CD051E06-EB93-4537-9F17-618CF1250198}" dt="2023-02-28T07:44:25.753" v="2233" actId="1076"/>
          <ac:picMkLst>
            <pc:docMk/>
            <pc:sldMk cId="420733627" sldId="277"/>
            <ac:picMk id="5" creationId="{34A7D0C0-6C73-880B-BCE8-DEBD20FCF611}"/>
          </ac:picMkLst>
        </pc:picChg>
        <pc:picChg chg="add mod">
          <ac:chgData name="Shailesh Khullbe" userId="7742f2afd5084cc1" providerId="LiveId" clId="{CD051E06-EB93-4537-9F17-618CF1250198}" dt="2023-02-28T07:44:52.199" v="2235" actId="1076"/>
          <ac:picMkLst>
            <pc:docMk/>
            <pc:sldMk cId="420733627" sldId="277"/>
            <ac:picMk id="7" creationId="{3CFAA5A1-8D14-7DD9-DAEF-05A981E5AD2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C0988-5DF9-45E2-A204-E95DD09B2C77}"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IN"/>
        </a:p>
      </dgm:t>
    </dgm:pt>
    <dgm:pt modelId="{CFAC1C28-BA20-439A-AAB6-6FAD6028CC7F}">
      <dgm:prSet phldrT="[Text]" custT="1"/>
      <dgm:spPr/>
      <dgm:t>
        <a:bodyPr/>
        <a:lstStyle/>
        <a:p>
          <a:r>
            <a:rPr lang="en-IN" sz="2400" dirty="0"/>
            <a:t>Removing Columns </a:t>
          </a:r>
        </a:p>
      </dgm:t>
    </dgm:pt>
    <dgm:pt modelId="{EAED6149-BF1B-4BD6-8FC0-404DAF474B9A}" type="parTrans" cxnId="{715D2392-4FE7-494A-ADD2-2F88E1325AC0}">
      <dgm:prSet/>
      <dgm:spPr/>
      <dgm:t>
        <a:bodyPr/>
        <a:lstStyle/>
        <a:p>
          <a:endParaRPr lang="en-IN"/>
        </a:p>
      </dgm:t>
    </dgm:pt>
    <dgm:pt modelId="{506E4AF1-BEE8-4DC2-BD0E-991E00BF0469}" type="sibTrans" cxnId="{715D2392-4FE7-494A-ADD2-2F88E1325AC0}">
      <dgm:prSet/>
      <dgm:spPr/>
      <dgm:t>
        <a:bodyPr/>
        <a:lstStyle/>
        <a:p>
          <a:endParaRPr lang="en-IN"/>
        </a:p>
      </dgm:t>
    </dgm:pt>
    <dgm:pt modelId="{0BFE98A2-CF0C-4E0B-9636-D1AEDBE6FA4D}">
      <dgm:prSet phldrT="[Text]" custT="1"/>
      <dgm:spPr/>
      <dgm:t>
        <a:bodyPr/>
        <a:lstStyle/>
        <a:p>
          <a:r>
            <a:rPr lang="en-IN" sz="1600" dirty="0"/>
            <a:t>Remove columns with 40% missing values as we have 2 numerical columns meeting the criteria.</a:t>
          </a:r>
        </a:p>
        <a:p>
          <a:r>
            <a:rPr lang="en-IN" sz="1600" dirty="0"/>
            <a:t>Removing columns which have more than 99.5% in one category and ID columns</a:t>
          </a:r>
        </a:p>
      </dgm:t>
    </dgm:pt>
    <dgm:pt modelId="{60412C93-1FEB-4AD3-8AA8-4ADFA462329C}" type="parTrans" cxnId="{53936E1D-7BCD-4028-9888-DEB5797B42D1}">
      <dgm:prSet/>
      <dgm:spPr/>
      <dgm:t>
        <a:bodyPr/>
        <a:lstStyle/>
        <a:p>
          <a:endParaRPr lang="en-IN"/>
        </a:p>
      </dgm:t>
    </dgm:pt>
    <dgm:pt modelId="{84BCF6F5-772E-45C4-B146-68137CEC5B0B}" type="sibTrans" cxnId="{53936E1D-7BCD-4028-9888-DEB5797B42D1}">
      <dgm:prSet/>
      <dgm:spPr/>
      <dgm:t>
        <a:bodyPr/>
        <a:lstStyle/>
        <a:p>
          <a:endParaRPr lang="en-IN"/>
        </a:p>
      </dgm:t>
    </dgm:pt>
    <dgm:pt modelId="{1833A6A6-9494-4B44-A2A2-C7A7F1224C95}">
      <dgm:prSet phldrT="[Text]" custT="1"/>
      <dgm:spPr/>
      <dgm:t>
        <a:bodyPr/>
        <a:lstStyle/>
        <a:p>
          <a:r>
            <a:rPr lang="en-IN" sz="2400" dirty="0"/>
            <a:t>Missing Value/Outlier Treatment</a:t>
          </a:r>
        </a:p>
      </dgm:t>
    </dgm:pt>
    <dgm:pt modelId="{A39BA525-092C-458C-B24B-AF7F6F10CF18}" type="parTrans" cxnId="{9963122F-C503-4006-8DFB-B1197FC49D9F}">
      <dgm:prSet/>
      <dgm:spPr/>
      <dgm:t>
        <a:bodyPr/>
        <a:lstStyle/>
        <a:p>
          <a:endParaRPr lang="en-IN"/>
        </a:p>
      </dgm:t>
    </dgm:pt>
    <dgm:pt modelId="{86DC1BF5-0F9F-440A-92F8-1B4C4D890202}" type="sibTrans" cxnId="{9963122F-C503-4006-8DFB-B1197FC49D9F}">
      <dgm:prSet/>
      <dgm:spPr/>
      <dgm:t>
        <a:bodyPr/>
        <a:lstStyle/>
        <a:p>
          <a:endParaRPr lang="en-IN"/>
        </a:p>
      </dgm:t>
    </dgm:pt>
    <dgm:pt modelId="{8916CBFC-D431-453E-B0DC-B77016C2DFAB}">
      <dgm:prSet phldrT="[Text]" custT="1"/>
      <dgm:spPr/>
      <dgm:t>
        <a:bodyPr/>
        <a:lstStyle/>
        <a:p>
          <a:r>
            <a:rPr lang="en-IN" sz="1600" dirty="0"/>
            <a:t>Impute missing values for remaining columns with mean or median.</a:t>
          </a:r>
        </a:p>
      </dgm:t>
    </dgm:pt>
    <dgm:pt modelId="{340845B9-29F0-4EB3-89E9-B4394D2E44CE}" type="parTrans" cxnId="{7878255D-0153-48C9-BB07-2C910EEDDFE8}">
      <dgm:prSet/>
      <dgm:spPr/>
      <dgm:t>
        <a:bodyPr/>
        <a:lstStyle/>
        <a:p>
          <a:endParaRPr lang="en-IN"/>
        </a:p>
      </dgm:t>
    </dgm:pt>
    <dgm:pt modelId="{128CEFB2-9781-40CF-98A6-4BB8D3FDDB5B}" type="sibTrans" cxnId="{7878255D-0153-48C9-BB07-2C910EEDDFE8}">
      <dgm:prSet/>
      <dgm:spPr/>
      <dgm:t>
        <a:bodyPr/>
        <a:lstStyle/>
        <a:p>
          <a:endParaRPr lang="en-IN"/>
        </a:p>
      </dgm:t>
    </dgm:pt>
    <dgm:pt modelId="{6CD667F8-DB2B-44A9-BACB-ABC27311E967}">
      <dgm:prSet phldrT="[Text]" custT="1"/>
      <dgm:spPr/>
      <dgm:t>
        <a:bodyPr/>
        <a:lstStyle/>
        <a:p>
          <a:r>
            <a:rPr lang="en-IN" sz="1600" dirty="0"/>
            <a:t>Replace with mean when variable is continuous and does not have outlier otherwise with median</a:t>
          </a:r>
        </a:p>
      </dgm:t>
    </dgm:pt>
    <dgm:pt modelId="{ACC3D3A3-C090-46BE-A3E6-F26DAB610952}" type="parTrans" cxnId="{C4B39D66-4F2F-435B-BFAA-6C4B0085621D}">
      <dgm:prSet/>
      <dgm:spPr/>
      <dgm:t>
        <a:bodyPr/>
        <a:lstStyle/>
        <a:p>
          <a:endParaRPr lang="en-IN"/>
        </a:p>
      </dgm:t>
    </dgm:pt>
    <dgm:pt modelId="{F3001A83-E3FB-4881-B8D7-5633808D4F7B}" type="sibTrans" cxnId="{C4B39D66-4F2F-435B-BFAA-6C4B0085621D}">
      <dgm:prSet/>
      <dgm:spPr/>
      <dgm:t>
        <a:bodyPr/>
        <a:lstStyle/>
        <a:p>
          <a:endParaRPr lang="en-IN"/>
        </a:p>
      </dgm:t>
    </dgm:pt>
    <dgm:pt modelId="{4B286A50-95D9-4594-9B1D-9AB15ED503C5}">
      <dgm:prSet phldrT="[Text]" custT="1"/>
      <dgm:spPr/>
      <dgm:t>
        <a:bodyPr/>
        <a:lstStyle/>
        <a:p>
          <a:r>
            <a:rPr lang="en-IN" sz="2400" dirty="0"/>
            <a:t>Univariate/Bivariate</a:t>
          </a:r>
        </a:p>
      </dgm:t>
    </dgm:pt>
    <dgm:pt modelId="{37571286-8D75-4747-8458-8BDD45DD005E}" type="parTrans" cxnId="{0C35FD63-881C-4E53-B5FB-7D3371AFD969}">
      <dgm:prSet/>
      <dgm:spPr/>
      <dgm:t>
        <a:bodyPr/>
        <a:lstStyle/>
        <a:p>
          <a:endParaRPr lang="en-IN"/>
        </a:p>
      </dgm:t>
    </dgm:pt>
    <dgm:pt modelId="{53E68604-C975-4DCA-BBCD-6D21E668905A}" type="sibTrans" cxnId="{0C35FD63-881C-4E53-B5FB-7D3371AFD969}">
      <dgm:prSet/>
      <dgm:spPr/>
      <dgm:t>
        <a:bodyPr/>
        <a:lstStyle/>
        <a:p>
          <a:endParaRPr lang="en-IN"/>
        </a:p>
      </dgm:t>
    </dgm:pt>
    <dgm:pt modelId="{59E452B5-C18D-4AA9-8A11-2A632F684A19}">
      <dgm:prSet phldrT="[Text]" custT="1"/>
      <dgm:spPr/>
      <dgm:t>
        <a:bodyPr/>
        <a:lstStyle/>
        <a:p>
          <a:r>
            <a:rPr lang="en-IN" sz="1600" dirty="0"/>
            <a:t>Analyse cleaned data using Histogram, box plot, pair plot etc. </a:t>
          </a:r>
        </a:p>
      </dgm:t>
    </dgm:pt>
    <dgm:pt modelId="{055F3FD6-DB37-4CE8-8005-332E1BEF2FD6}" type="parTrans" cxnId="{CA6B4689-63F9-4917-9F99-76F50EC121B1}">
      <dgm:prSet/>
      <dgm:spPr/>
      <dgm:t>
        <a:bodyPr/>
        <a:lstStyle/>
        <a:p>
          <a:endParaRPr lang="en-IN"/>
        </a:p>
      </dgm:t>
    </dgm:pt>
    <dgm:pt modelId="{7972D640-B56E-4208-973C-4C00F61E5FAB}" type="sibTrans" cxnId="{CA6B4689-63F9-4917-9F99-76F50EC121B1}">
      <dgm:prSet/>
      <dgm:spPr/>
      <dgm:t>
        <a:bodyPr/>
        <a:lstStyle/>
        <a:p>
          <a:endParaRPr lang="en-IN"/>
        </a:p>
      </dgm:t>
    </dgm:pt>
    <dgm:pt modelId="{1E020C1F-C003-47DA-83AD-5C73DB23035E}">
      <dgm:prSet phldrT="[Text]" custT="1"/>
      <dgm:spPr/>
      <dgm:t>
        <a:bodyPr/>
        <a:lstStyle/>
        <a:p>
          <a:r>
            <a:rPr lang="en-IN" sz="1600" dirty="0"/>
            <a:t>For numerical variables use histogram, box plot, scatter plot, pair plot etc.</a:t>
          </a:r>
        </a:p>
      </dgm:t>
    </dgm:pt>
    <dgm:pt modelId="{7BEA3A65-DCE1-4DF4-AA37-F4FCC1E445F8}" type="parTrans" cxnId="{5E4C4EDD-8899-4073-B6CF-EE5548D29394}">
      <dgm:prSet/>
      <dgm:spPr/>
      <dgm:t>
        <a:bodyPr/>
        <a:lstStyle/>
        <a:p>
          <a:endParaRPr lang="en-IN"/>
        </a:p>
      </dgm:t>
    </dgm:pt>
    <dgm:pt modelId="{FD7B7E70-45F1-4F1C-9373-519060CA8F5A}" type="sibTrans" cxnId="{5E4C4EDD-8899-4073-B6CF-EE5548D29394}">
      <dgm:prSet/>
      <dgm:spPr/>
      <dgm:t>
        <a:bodyPr/>
        <a:lstStyle/>
        <a:p>
          <a:endParaRPr lang="en-IN"/>
        </a:p>
      </dgm:t>
    </dgm:pt>
    <dgm:pt modelId="{9877CA7C-4576-4A24-B75E-6E3CC4F9A79A}">
      <dgm:prSet phldrT="[Text]" custT="1"/>
      <dgm:spPr/>
      <dgm:t>
        <a:bodyPr/>
        <a:lstStyle/>
        <a:p>
          <a:endParaRPr lang="en-IN" sz="1600" dirty="0"/>
        </a:p>
      </dgm:t>
    </dgm:pt>
    <dgm:pt modelId="{C0409470-8CEA-4974-8B44-EE603DAE5380}" type="parTrans" cxnId="{80E0A9B5-8568-462D-AFCD-BDA749E1B978}">
      <dgm:prSet/>
      <dgm:spPr/>
      <dgm:t>
        <a:bodyPr/>
        <a:lstStyle/>
        <a:p>
          <a:endParaRPr lang="en-IN"/>
        </a:p>
      </dgm:t>
    </dgm:pt>
    <dgm:pt modelId="{0D695076-41F5-4607-B1BE-E132A503DE98}" type="sibTrans" cxnId="{80E0A9B5-8568-462D-AFCD-BDA749E1B978}">
      <dgm:prSet/>
      <dgm:spPr/>
      <dgm:t>
        <a:bodyPr/>
        <a:lstStyle/>
        <a:p>
          <a:endParaRPr lang="en-IN"/>
        </a:p>
      </dgm:t>
    </dgm:pt>
    <dgm:pt modelId="{F099869E-18A1-4FE4-808F-FB389CFD6A19}">
      <dgm:prSet phldrT="[Text]" custT="1"/>
      <dgm:spPr/>
      <dgm:t>
        <a:bodyPr/>
        <a:lstStyle/>
        <a:p>
          <a:endParaRPr lang="en-IN" sz="1600" dirty="0"/>
        </a:p>
        <a:p>
          <a:endParaRPr lang="en-IN" sz="1600" dirty="0"/>
        </a:p>
      </dgm:t>
    </dgm:pt>
    <dgm:pt modelId="{F036DC07-E157-4258-B693-B6F8894E7EBA}" type="parTrans" cxnId="{0267E5CB-82E3-43B7-AD40-DE93B30C5F1F}">
      <dgm:prSet/>
      <dgm:spPr/>
      <dgm:t>
        <a:bodyPr/>
        <a:lstStyle/>
        <a:p>
          <a:endParaRPr lang="en-IN"/>
        </a:p>
      </dgm:t>
    </dgm:pt>
    <dgm:pt modelId="{898BFE60-E677-4DCE-947F-D1849730821C}" type="sibTrans" cxnId="{0267E5CB-82E3-43B7-AD40-DE93B30C5F1F}">
      <dgm:prSet/>
      <dgm:spPr/>
      <dgm:t>
        <a:bodyPr/>
        <a:lstStyle/>
        <a:p>
          <a:endParaRPr lang="en-IN"/>
        </a:p>
      </dgm:t>
    </dgm:pt>
    <dgm:pt modelId="{20AF8E65-BDDC-42B4-91EA-B01D0C65196A}">
      <dgm:prSet phldrT="[Text]" custT="1"/>
      <dgm:spPr/>
      <dgm:t>
        <a:bodyPr/>
        <a:lstStyle/>
        <a:p>
          <a:r>
            <a:rPr lang="en-IN" sz="1600" dirty="0"/>
            <a:t>Outliers are values that are different from the normal population. Replace outliers quantiles or by capping using +,-(IQR*1.5 ) for 25th and 75</a:t>
          </a:r>
          <a:r>
            <a:rPr lang="en-IN" sz="1600" baseline="30000" dirty="0"/>
            <a:t>th</a:t>
          </a:r>
          <a:r>
            <a:rPr lang="en-IN" sz="1600" dirty="0"/>
            <a:t> percentile or business understanding whichever is applicable.</a:t>
          </a:r>
        </a:p>
      </dgm:t>
    </dgm:pt>
    <dgm:pt modelId="{F53B6D51-41F2-4CCF-BA89-7DFDD9BB8633}" type="parTrans" cxnId="{B7684D9A-256F-40E4-A013-BDC3BB058772}">
      <dgm:prSet/>
      <dgm:spPr/>
      <dgm:t>
        <a:bodyPr/>
        <a:lstStyle/>
        <a:p>
          <a:endParaRPr lang="en-IN"/>
        </a:p>
      </dgm:t>
    </dgm:pt>
    <dgm:pt modelId="{9F3317E1-1D44-4EB6-8874-ADA93311790E}" type="sibTrans" cxnId="{B7684D9A-256F-40E4-A013-BDC3BB058772}">
      <dgm:prSet/>
      <dgm:spPr/>
      <dgm:t>
        <a:bodyPr/>
        <a:lstStyle/>
        <a:p>
          <a:endParaRPr lang="en-IN"/>
        </a:p>
      </dgm:t>
    </dgm:pt>
    <dgm:pt modelId="{7093CAFC-9A0E-4D36-9CD2-07CC1AED4D47}">
      <dgm:prSet phldrT="[Text]" custT="1"/>
      <dgm:spPr/>
      <dgm:t>
        <a:bodyPr/>
        <a:lstStyle/>
        <a:p>
          <a:r>
            <a:rPr lang="en-IN" sz="1600" dirty="0"/>
            <a:t>Delete rows for columns that have very few missing values.</a:t>
          </a:r>
        </a:p>
      </dgm:t>
    </dgm:pt>
    <dgm:pt modelId="{1981DD63-FBAC-4F53-AB3A-6602325B0737}" type="parTrans" cxnId="{E32018C2-CB08-4EDA-86E7-E1058C64F919}">
      <dgm:prSet/>
      <dgm:spPr/>
      <dgm:t>
        <a:bodyPr/>
        <a:lstStyle/>
        <a:p>
          <a:endParaRPr lang="en-IN"/>
        </a:p>
      </dgm:t>
    </dgm:pt>
    <dgm:pt modelId="{972D4A22-B019-4AF8-878E-0E61438C98C9}" type="sibTrans" cxnId="{E32018C2-CB08-4EDA-86E7-E1058C64F919}">
      <dgm:prSet/>
      <dgm:spPr/>
      <dgm:t>
        <a:bodyPr/>
        <a:lstStyle/>
        <a:p>
          <a:endParaRPr lang="en-IN"/>
        </a:p>
      </dgm:t>
    </dgm:pt>
    <dgm:pt modelId="{17462494-8242-45E3-87F5-538B21B6E834}">
      <dgm:prSet phldrT="[Text]" custT="1"/>
      <dgm:spPr/>
      <dgm:t>
        <a:bodyPr/>
        <a:lstStyle/>
        <a:p>
          <a:r>
            <a:rPr lang="en-IN" sz="1600" dirty="0"/>
            <a:t>Deleting columns which have SELECT as value and missing resulting in more than 40% missing values.</a:t>
          </a:r>
        </a:p>
      </dgm:t>
    </dgm:pt>
    <dgm:pt modelId="{FA6DE485-C737-46ED-8EE7-ACF472842EF9}" type="parTrans" cxnId="{6AF2385C-C10A-49AB-B2AD-D7FD8252B71D}">
      <dgm:prSet/>
      <dgm:spPr/>
      <dgm:t>
        <a:bodyPr/>
        <a:lstStyle/>
        <a:p>
          <a:endParaRPr lang="en-IN"/>
        </a:p>
      </dgm:t>
    </dgm:pt>
    <dgm:pt modelId="{DBD129F1-803A-4E09-A6A0-84122EBC6264}" type="sibTrans" cxnId="{6AF2385C-C10A-49AB-B2AD-D7FD8252B71D}">
      <dgm:prSet/>
      <dgm:spPr/>
      <dgm:t>
        <a:bodyPr/>
        <a:lstStyle/>
        <a:p>
          <a:endParaRPr lang="en-IN"/>
        </a:p>
      </dgm:t>
    </dgm:pt>
    <dgm:pt modelId="{3C533B2A-BA87-401B-8BDF-7D26EBB18A32}">
      <dgm:prSet phldrT="[Text]" custT="1"/>
      <dgm:spPr/>
      <dgm:t>
        <a:bodyPr/>
        <a:lstStyle/>
        <a:p>
          <a:r>
            <a:rPr lang="en-IN" sz="1600" dirty="0"/>
            <a:t>Grouping categories with less than 5% values to OTHER category.</a:t>
          </a:r>
        </a:p>
      </dgm:t>
    </dgm:pt>
    <dgm:pt modelId="{9996F9F2-B4AC-4D88-90BF-B2B408A2AB97}" type="parTrans" cxnId="{35B34EDA-FDBE-4738-9852-01765F6EB847}">
      <dgm:prSet/>
      <dgm:spPr/>
      <dgm:t>
        <a:bodyPr/>
        <a:lstStyle/>
        <a:p>
          <a:endParaRPr lang="en-IN"/>
        </a:p>
      </dgm:t>
    </dgm:pt>
    <dgm:pt modelId="{61F0CBC1-C0B4-4D4D-8A01-7E01388921EA}" type="sibTrans" cxnId="{35B34EDA-FDBE-4738-9852-01765F6EB847}">
      <dgm:prSet/>
      <dgm:spPr/>
      <dgm:t>
        <a:bodyPr/>
        <a:lstStyle/>
        <a:p>
          <a:endParaRPr lang="en-IN"/>
        </a:p>
      </dgm:t>
    </dgm:pt>
    <dgm:pt modelId="{7368EA06-179C-4220-8700-EF061AB1BB7C}">
      <dgm:prSet phldrT="[Text]" custT="1"/>
      <dgm:spPr/>
      <dgm:t>
        <a:bodyPr/>
        <a:lstStyle/>
        <a:p>
          <a:r>
            <a:rPr lang="en-IN" sz="1600" dirty="0"/>
            <a:t>Replace with mode when variable is categorical</a:t>
          </a:r>
        </a:p>
      </dgm:t>
    </dgm:pt>
    <dgm:pt modelId="{35ECD826-A824-4221-BCB0-D0B815E9DA63}" type="parTrans" cxnId="{4CFC23F2-CFB7-40A2-8F98-1B34C4FC021D}">
      <dgm:prSet/>
      <dgm:spPr/>
      <dgm:t>
        <a:bodyPr/>
        <a:lstStyle/>
        <a:p>
          <a:endParaRPr lang="en-IN"/>
        </a:p>
      </dgm:t>
    </dgm:pt>
    <dgm:pt modelId="{4E72A676-2DDF-4E29-AA13-008945C5ECA4}" type="sibTrans" cxnId="{4CFC23F2-CFB7-40A2-8F98-1B34C4FC021D}">
      <dgm:prSet/>
      <dgm:spPr/>
      <dgm:t>
        <a:bodyPr/>
        <a:lstStyle/>
        <a:p>
          <a:endParaRPr lang="en-IN"/>
        </a:p>
      </dgm:t>
    </dgm:pt>
    <dgm:pt modelId="{598CB85B-4890-49EF-AC9D-AC5E0115819B}">
      <dgm:prSet phldrT="[Text]" custT="1"/>
      <dgm:spPr/>
      <dgm:t>
        <a:bodyPr/>
        <a:lstStyle/>
        <a:p>
          <a:r>
            <a:rPr lang="en-IN" sz="1600" dirty="0"/>
            <a:t>For categorical use value counts, bar plot, pi chart ,group by etc.</a:t>
          </a:r>
        </a:p>
      </dgm:t>
    </dgm:pt>
    <dgm:pt modelId="{0C8E44A9-1935-4AF7-9A49-A6A4AB79739D}" type="parTrans" cxnId="{1A795C77-F37C-4900-B5CF-7D5992E2A92D}">
      <dgm:prSet/>
      <dgm:spPr/>
      <dgm:t>
        <a:bodyPr/>
        <a:lstStyle/>
        <a:p>
          <a:endParaRPr lang="en-IN"/>
        </a:p>
      </dgm:t>
    </dgm:pt>
    <dgm:pt modelId="{C100948C-0CD5-4164-9061-A4DF0D9C9949}" type="sibTrans" cxnId="{1A795C77-F37C-4900-B5CF-7D5992E2A92D}">
      <dgm:prSet/>
      <dgm:spPr/>
      <dgm:t>
        <a:bodyPr/>
        <a:lstStyle/>
        <a:p>
          <a:endParaRPr lang="en-IN"/>
        </a:p>
      </dgm:t>
    </dgm:pt>
    <dgm:pt modelId="{40CD2D6D-FBFD-4C1B-981A-9521F611D493}">
      <dgm:prSet phldrT="[Text]" custT="1"/>
      <dgm:spPr/>
      <dgm:t>
        <a:bodyPr/>
        <a:lstStyle/>
        <a:p>
          <a:r>
            <a:rPr lang="en-IN" sz="1600" dirty="0"/>
            <a:t>Find variables which have high influence on TARGET VARIABLE.</a:t>
          </a:r>
        </a:p>
      </dgm:t>
    </dgm:pt>
    <dgm:pt modelId="{0017096E-0CFD-4B5B-900E-E3B469B0157B}" type="parTrans" cxnId="{BBE4DC98-5674-467E-AE83-EFD8B0C752E5}">
      <dgm:prSet/>
      <dgm:spPr/>
      <dgm:t>
        <a:bodyPr/>
        <a:lstStyle/>
        <a:p>
          <a:endParaRPr lang="en-IN"/>
        </a:p>
      </dgm:t>
    </dgm:pt>
    <dgm:pt modelId="{576987A9-BAF9-499B-B5A4-88DEA6EEB654}" type="sibTrans" cxnId="{BBE4DC98-5674-467E-AE83-EFD8B0C752E5}">
      <dgm:prSet/>
      <dgm:spPr/>
      <dgm:t>
        <a:bodyPr/>
        <a:lstStyle/>
        <a:p>
          <a:endParaRPr lang="en-IN"/>
        </a:p>
      </dgm:t>
    </dgm:pt>
    <dgm:pt modelId="{D134E54F-5E30-468A-957C-6320235BE2C5}" type="pres">
      <dgm:prSet presAssocID="{691C0988-5DF9-45E2-A204-E95DD09B2C77}" presName="linear" presStyleCnt="0">
        <dgm:presLayoutVars>
          <dgm:animLvl val="lvl"/>
          <dgm:resizeHandles val="exact"/>
        </dgm:presLayoutVars>
      </dgm:prSet>
      <dgm:spPr/>
    </dgm:pt>
    <dgm:pt modelId="{46A99077-4DCD-4386-B63E-7EFA9C0A2466}" type="pres">
      <dgm:prSet presAssocID="{CFAC1C28-BA20-439A-AAB6-6FAD6028CC7F}" presName="parentText" presStyleLbl="node1" presStyleIdx="0" presStyleCnt="3">
        <dgm:presLayoutVars>
          <dgm:chMax val="0"/>
          <dgm:bulletEnabled val="1"/>
        </dgm:presLayoutVars>
      </dgm:prSet>
      <dgm:spPr/>
    </dgm:pt>
    <dgm:pt modelId="{2058998E-1971-492E-9884-FF232DC7A2F1}" type="pres">
      <dgm:prSet presAssocID="{CFAC1C28-BA20-439A-AAB6-6FAD6028CC7F}" presName="childText" presStyleLbl="revTx" presStyleIdx="0" presStyleCnt="3">
        <dgm:presLayoutVars>
          <dgm:bulletEnabled val="1"/>
        </dgm:presLayoutVars>
      </dgm:prSet>
      <dgm:spPr/>
    </dgm:pt>
    <dgm:pt modelId="{358D6956-50E8-4030-974C-95B315567119}" type="pres">
      <dgm:prSet presAssocID="{1833A6A6-9494-4B44-A2A2-C7A7F1224C95}" presName="parentText" presStyleLbl="node1" presStyleIdx="1" presStyleCnt="3">
        <dgm:presLayoutVars>
          <dgm:chMax val="0"/>
          <dgm:bulletEnabled val="1"/>
        </dgm:presLayoutVars>
      </dgm:prSet>
      <dgm:spPr/>
    </dgm:pt>
    <dgm:pt modelId="{80C75D9B-A997-420C-A7E0-B519BA763F5F}" type="pres">
      <dgm:prSet presAssocID="{1833A6A6-9494-4B44-A2A2-C7A7F1224C95}" presName="childText" presStyleLbl="revTx" presStyleIdx="1" presStyleCnt="3">
        <dgm:presLayoutVars>
          <dgm:bulletEnabled val="1"/>
        </dgm:presLayoutVars>
      </dgm:prSet>
      <dgm:spPr/>
    </dgm:pt>
    <dgm:pt modelId="{FC01D1B2-E08E-46F8-918E-C938AFC95313}" type="pres">
      <dgm:prSet presAssocID="{4B286A50-95D9-4594-9B1D-9AB15ED503C5}" presName="parentText" presStyleLbl="node1" presStyleIdx="2" presStyleCnt="3">
        <dgm:presLayoutVars>
          <dgm:chMax val="0"/>
          <dgm:bulletEnabled val="1"/>
        </dgm:presLayoutVars>
      </dgm:prSet>
      <dgm:spPr/>
    </dgm:pt>
    <dgm:pt modelId="{BF01FF52-0FC1-4B3D-8B59-AFBDF9631EC1}" type="pres">
      <dgm:prSet presAssocID="{4B286A50-95D9-4594-9B1D-9AB15ED503C5}" presName="childText" presStyleLbl="revTx" presStyleIdx="2" presStyleCnt="3">
        <dgm:presLayoutVars>
          <dgm:bulletEnabled val="1"/>
        </dgm:presLayoutVars>
      </dgm:prSet>
      <dgm:spPr/>
    </dgm:pt>
  </dgm:ptLst>
  <dgm:cxnLst>
    <dgm:cxn modelId="{8B256F0C-DE91-423A-99D6-4AE89613E2FC}" type="presOf" srcId="{7093CAFC-9A0E-4D36-9CD2-07CC1AED4D47}" destId="{80C75D9B-A997-420C-A7E0-B519BA763F5F}" srcOrd="0" destOrd="4" presId="urn:microsoft.com/office/officeart/2005/8/layout/vList2"/>
    <dgm:cxn modelId="{F8FAFF12-EFCF-43B1-97F0-FFA9D0817D78}" type="presOf" srcId="{3C533B2A-BA87-401B-8BDF-7D26EBB18A32}" destId="{80C75D9B-A997-420C-A7E0-B519BA763F5F}" srcOrd="0" destOrd="6" presId="urn:microsoft.com/office/officeart/2005/8/layout/vList2"/>
    <dgm:cxn modelId="{46C04317-C75F-4BF2-A125-6F10FFD6F2C1}" type="presOf" srcId="{CFAC1C28-BA20-439A-AAB6-6FAD6028CC7F}" destId="{46A99077-4DCD-4386-B63E-7EFA9C0A2466}" srcOrd="0" destOrd="0" presId="urn:microsoft.com/office/officeart/2005/8/layout/vList2"/>
    <dgm:cxn modelId="{9B57F81C-8DDE-4C67-9409-AA4C13F8B151}" type="presOf" srcId="{9877CA7C-4576-4A24-B75E-6E3CC4F9A79A}" destId="{2058998E-1971-492E-9884-FF232DC7A2F1}" srcOrd="0" destOrd="1" presId="urn:microsoft.com/office/officeart/2005/8/layout/vList2"/>
    <dgm:cxn modelId="{53936E1D-7BCD-4028-9888-DEB5797B42D1}" srcId="{CFAC1C28-BA20-439A-AAB6-6FAD6028CC7F}" destId="{0BFE98A2-CF0C-4E0B-9636-D1AEDBE6FA4D}" srcOrd="0" destOrd="0" parTransId="{60412C93-1FEB-4AD3-8AA8-4ADFA462329C}" sibTransId="{84BCF6F5-772E-45C4-B146-68137CEC5B0B}"/>
    <dgm:cxn modelId="{9963122F-C503-4006-8DFB-B1197FC49D9F}" srcId="{691C0988-5DF9-45E2-A204-E95DD09B2C77}" destId="{1833A6A6-9494-4B44-A2A2-C7A7F1224C95}" srcOrd="1" destOrd="0" parTransId="{A39BA525-092C-458C-B24B-AF7F6F10CF18}" sibTransId="{86DC1BF5-0F9F-440A-92F8-1B4C4D890202}"/>
    <dgm:cxn modelId="{6AF2385C-C10A-49AB-B2AD-D7FD8252B71D}" srcId="{1833A6A6-9494-4B44-A2A2-C7A7F1224C95}" destId="{17462494-8242-45E3-87F5-538B21B6E834}" srcOrd="5" destOrd="0" parTransId="{FA6DE485-C737-46ED-8EE7-ACF472842EF9}" sibTransId="{DBD129F1-803A-4E09-A6A0-84122EBC6264}"/>
    <dgm:cxn modelId="{7878255D-0153-48C9-BB07-2C910EEDDFE8}" srcId="{1833A6A6-9494-4B44-A2A2-C7A7F1224C95}" destId="{8916CBFC-D431-453E-B0DC-B77016C2DFAB}" srcOrd="0" destOrd="0" parTransId="{340845B9-29F0-4EB3-89E9-B4394D2E44CE}" sibTransId="{128CEFB2-9781-40CF-98A6-4BB8D3FDDB5B}"/>
    <dgm:cxn modelId="{0C35FD63-881C-4E53-B5FB-7D3371AFD969}" srcId="{691C0988-5DF9-45E2-A204-E95DD09B2C77}" destId="{4B286A50-95D9-4594-9B1D-9AB15ED503C5}" srcOrd="2" destOrd="0" parTransId="{37571286-8D75-4747-8458-8BDD45DD005E}" sibTransId="{53E68604-C975-4DCA-BBCD-6D21E668905A}"/>
    <dgm:cxn modelId="{C4B39D66-4F2F-435B-BFAA-6C4B0085621D}" srcId="{1833A6A6-9494-4B44-A2A2-C7A7F1224C95}" destId="{6CD667F8-DB2B-44A9-BACB-ABC27311E967}" srcOrd="1" destOrd="0" parTransId="{ACC3D3A3-C090-46BE-A3E6-F26DAB610952}" sibTransId="{F3001A83-E3FB-4881-B8D7-5633808D4F7B}"/>
    <dgm:cxn modelId="{1A795C77-F37C-4900-B5CF-7D5992E2A92D}" srcId="{4B286A50-95D9-4594-9B1D-9AB15ED503C5}" destId="{598CB85B-4890-49EF-AC9D-AC5E0115819B}" srcOrd="2" destOrd="0" parTransId="{0C8E44A9-1935-4AF7-9A49-A6A4AB79739D}" sibTransId="{C100948C-0CD5-4164-9061-A4DF0D9C9949}"/>
    <dgm:cxn modelId="{94D01C78-7C0C-4454-8AA2-06BB7A825A5A}" type="presOf" srcId="{40CD2D6D-FBFD-4C1B-981A-9521F611D493}" destId="{BF01FF52-0FC1-4B3D-8B59-AFBDF9631EC1}" srcOrd="0" destOrd="3" presId="urn:microsoft.com/office/officeart/2005/8/layout/vList2"/>
    <dgm:cxn modelId="{0EDFE35A-0BBE-41A1-BB39-CA0C5C252FEC}" type="presOf" srcId="{6CD667F8-DB2B-44A9-BACB-ABC27311E967}" destId="{80C75D9B-A997-420C-A7E0-B519BA763F5F}" srcOrd="0" destOrd="1" presId="urn:microsoft.com/office/officeart/2005/8/layout/vList2"/>
    <dgm:cxn modelId="{C8B76B7E-BAFB-4111-8DD4-59D7637244A0}" type="presOf" srcId="{0BFE98A2-CF0C-4E0B-9636-D1AEDBE6FA4D}" destId="{2058998E-1971-492E-9884-FF232DC7A2F1}" srcOrd="0" destOrd="0" presId="urn:microsoft.com/office/officeart/2005/8/layout/vList2"/>
    <dgm:cxn modelId="{CA6B4689-63F9-4917-9F99-76F50EC121B1}" srcId="{4B286A50-95D9-4594-9B1D-9AB15ED503C5}" destId="{59E452B5-C18D-4AA9-8A11-2A632F684A19}" srcOrd="0" destOrd="0" parTransId="{055F3FD6-DB37-4CE8-8005-332E1BEF2FD6}" sibTransId="{7972D640-B56E-4208-973C-4C00F61E5FAB}"/>
    <dgm:cxn modelId="{E1EC5389-309D-4171-921B-BA46061E0763}" type="presOf" srcId="{17462494-8242-45E3-87F5-538B21B6E834}" destId="{80C75D9B-A997-420C-A7E0-B519BA763F5F}" srcOrd="0" destOrd="5" presId="urn:microsoft.com/office/officeart/2005/8/layout/vList2"/>
    <dgm:cxn modelId="{715D2392-4FE7-494A-ADD2-2F88E1325AC0}" srcId="{691C0988-5DF9-45E2-A204-E95DD09B2C77}" destId="{CFAC1C28-BA20-439A-AAB6-6FAD6028CC7F}" srcOrd="0" destOrd="0" parTransId="{EAED6149-BF1B-4BD6-8FC0-404DAF474B9A}" sibTransId="{506E4AF1-BEE8-4DC2-BD0E-991E00BF0469}"/>
    <dgm:cxn modelId="{BBE4DC98-5674-467E-AE83-EFD8B0C752E5}" srcId="{4B286A50-95D9-4594-9B1D-9AB15ED503C5}" destId="{40CD2D6D-FBFD-4C1B-981A-9521F611D493}" srcOrd="3" destOrd="0" parTransId="{0017096E-0CFD-4B5B-900E-E3B469B0157B}" sibTransId="{576987A9-BAF9-499B-B5A4-88DEA6EEB654}"/>
    <dgm:cxn modelId="{B7684D9A-256F-40E4-A013-BDC3BB058772}" srcId="{1833A6A6-9494-4B44-A2A2-C7A7F1224C95}" destId="{20AF8E65-BDDC-42B4-91EA-B01D0C65196A}" srcOrd="3" destOrd="0" parTransId="{F53B6D51-41F2-4CCF-BA89-7DFDD9BB8633}" sibTransId="{9F3317E1-1D44-4EB6-8874-ADA93311790E}"/>
    <dgm:cxn modelId="{8806699F-6021-487D-B1BF-BD35A912A740}" type="presOf" srcId="{1E020C1F-C003-47DA-83AD-5C73DB23035E}" destId="{BF01FF52-0FC1-4B3D-8B59-AFBDF9631EC1}" srcOrd="0" destOrd="1" presId="urn:microsoft.com/office/officeart/2005/8/layout/vList2"/>
    <dgm:cxn modelId="{AB9679A8-A777-4B90-81CD-9EA1C764F708}" type="presOf" srcId="{598CB85B-4890-49EF-AC9D-AC5E0115819B}" destId="{BF01FF52-0FC1-4B3D-8B59-AFBDF9631EC1}" srcOrd="0" destOrd="2" presId="urn:microsoft.com/office/officeart/2005/8/layout/vList2"/>
    <dgm:cxn modelId="{EE51B0A8-D9EB-4090-A0E0-9B0CBEF8D61F}" type="presOf" srcId="{4B286A50-95D9-4594-9B1D-9AB15ED503C5}" destId="{FC01D1B2-E08E-46F8-918E-C938AFC95313}" srcOrd="0" destOrd="0" presId="urn:microsoft.com/office/officeart/2005/8/layout/vList2"/>
    <dgm:cxn modelId="{80E0A9B5-8568-462D-AFCD-BDA749E1B978}" srcId="{CFAC1C28-BA20-439A-AAB6-6FAD6028CC7F}" destId="{9877CA7C-4576-4A24-B75E-6E3CC4F9A79A}" srcOrd="1" destOrd="0" parTransId="{C0409470-8CEA-4974-8B44-EE603DAE5380}" sibTransId="{0D695076-41F5-4607-B1BE-E132A503DE98}"/>
    <dgm:cxn modelId="{21EEABB5-DF67-4386-9BE1-0CD4D58FF75D}" type="presOf" srcId="{20AF8E65-BDDC-42B4-91EA-B01D0C65196A}" destId="{80C75D9B-A997-420C-A7E0-B519BA763F5F}" srcOrd="0" destOrd="3" presId="urn:microsoft.com/office/officeart/2005/8/layout/vList2"/>
    <dgm:cxn modelId="{E3C882C1-6A8C-4E4E-A7D3-BBEBAED4C3EF}" type="presOf" srcId="{1833A6A6-9494-4B44-A2A2-C7A7F1224C95}" destId="{358D6956-50E8-4030-974C-95B315567119}" srcOrd="0" destOrd="0" presId="urn:microsoft.com/office/officeart/2005/8/layout/vList2"/>
    <dgm:cxn modelId="{E32018C2-CB08-4EDA-86E7-E1058C64F919}" srcId="{1833A6A6-9494-4B44-A2A2-C7A7F1224C95}" destId="{7093CAFC-9A0E-4D36-9CD2-07CC1AED4D47}" srcOrd="4" destOrd="0" parTransId="{1981DD63-FBAC-4F53-AB3A-6602325B0737}" sibTransId="{972D4A22-B019-4AF8-878E-0E61438C98C9}"/>
    <dgm:cxn modelId="{0267E5CB-82E3-43B7-AD40-DE93B30C5F1F}" srcId="{1833A6A6-9494-4B44-A2A2-C7A7F1224C95}" destId="{F099869E-18A1-4FE4-808F-FB389CFD6A19}" srcOrd="7" destOrd="0" parTransId="{F036DC07-E157-4258-B693-B6F8894E7EBA}" sibTransId="{898BFE60-E677-4DCE-947F-D1849730821C}"/>
    <dgm:cxn modelId="{35B34EDA-FDBE-4738-9852-01765F6EB847}" srcId="{1833A6A6-9494-4B44-A2A2-C7A7F1224C95}" destId="{3C533B2A-BA87-401B-8BDF-7D26EBB18A32}" srcOrd="6" destOrd="0" parTransId="{9996F9F2-B4AC-4D88-90BF-B2B408A2AB97}" sibTransId="{61F0CBC1-C0B4-4D4D-8A01-7E01388921EA}"/>
    <dgm:cxn modelId="{5E4C4EDD-8899-4073-B6CF-EE5548D29394}" srcId="{4B286A50-95D9-4594-9B1D-9AB15ED503C5}" destId="{1E020C1F-C003-47DA-83AD-5C73DB23035E}" srcOrd="1" destOrd="0" parTransId="{7BEA3A65-DCE1-4DF4-AA37-F4FCC1E445F8}" sibTransId="{FD7B7E70-45F1-4F1C-9373-519060CA8F5A}"/>
    <dgm:cxn modelId="{D529E5E1-C358-45F1-BA9C-F45243C6C9BC}" type="presOf" srcId="{7368EA06-179C-4220-8700-EF061AB1BB7C}" destId="{80C75D9B-A997-420C-A7E0-B519BA763F5F}" srcOrd="0" destOrd="2" presId="urn:microsoft.com/office/officeart/2005/8/layout/vList2"/>
    <dgm:cxn modelId="{65CCAFE2-7054-401F-934E-7F588853B1C8}" type="presOf" srcId="{59E452B5-C18D-4AA9-8A11-2A632F684A19}" destId="{BF01FF52-0FC1-4B3D-8B59-AFBDF9631EC1}" srcOrd="0" destOrd="0" presId="urn:microsoft.com/office/officeart/2005/8/layout/vList2"/>
    <dgm:cxn modelId="{D1501AE6-1F01-4F1D-93E5-13D0E591040A}" type="presOf" srcId="{F099869E-18A1-4FE4-808F-FB389CFD6A19}" destId="{80C75D9B-A997-420C-A7E0-B519BA763F5F}" srcOrd="0" destOrd="7" presId="urn:microsoft.com/office/officeart/2005/8/layout/vList2"/>
    <dgm:cxn modelId="{FB9A09ED-4D99-4F12-A215-5CD45F646D6A}" type="presOf" srcId="{691C0988-5DF9-45E2-A204-E95DD09B2C77}" destId="{D134E54F-5E30-468A-957C-6320235BE2C5}" srcOrd="0" destOrd="0" presId="urn:microsoft.com/office/officeart/2005/8/layout/vList2"/>
    <dgm:cxn modelId="{4CFC23F2-CFB7-40A2-8F98-1B34C4FC021D}" srcId="{1833A6A6-9494-4B44-A2A2-C7A7F1224C95}" destId="{7368EA06-179C-4220-8700-EF061AB1BB7C}" srcOrd="2" destOrd="0" parTransId="{35ECD826-A824-4221-BCB0-D0B815E9DA63}" sibTransId="{4E72A676-2DDF-4E29-AA13-008945C5ECA4}"/>
    <dgm:cxn modelId="{779528FD-ABE5-494D-822D-0FB98E1E6C25}" type="presOf" srcId="{8916CBFC-D431-453E-B0DC-B77016C2DFAB}" destId="{80C75D9B-A997-420C-A7E0-B519BA763F5F}" srcOrd="0" destOrd="0" presId="urn:microsoft.com/office/officeart/2005/8/layout/vList2"/>
    <dgm:cxn modelId="{F49A2AA1-9E6A-447A-88A6-CC9DB2705949}" type="presParOf" srcId="{D134E54F-5E30-468A-957C-6320235BE2C5}" destId="{46A99077-4DCD-4386-B63E-7EFA9C0A2466}" srcOrd="0" destOrd="0" presId="urn:microsoft.com/office/officeart/2005/8/layout/vList2"/>
    <dgm:cxn modelId="{19192F61-34C0-4C6D-AB89-0E2FF6E2A7E7}" type="presParOf" srcId="{D134E54F-5E30-468A-957C-6320235BE2C5}" destId="{2058998E-1971-492E-9884-FF232DC7A2F1}" srcOrd="1" destOrd="0" presId="urn:microsoft.com/office/officeart/2005/8/layout/vList2"/>
    <dgm:cxn modelId="{65052650-41B5-4234-9191-551E3CAA22B6}" type="presParOf" srcId="{D134E54F-5E30-468A-957C-6320235BE2C5}" destId="{358D6956-50E8-4030-974C-95B315567119}" srcOrd="2" destOrd="0" presId="urn:microsoft.com/office/officeart/2005/8/layout/vList2"/>
    <dgm:cxn modelId="{7B74F833-5A3E-45F4-BE14-A4851DA4C439}" type="presParOf" srcId="{D134E54F-5E30-468A-957C-6320235BE2C5}" destId="{80C75D9B-A997-420C-A7E0-B519BA763F5F}" srcOrd="3" destOrd="0" presId="urn:microsoft.com/office/officeart/2005/8/layout/vList2"/>
    <dgm:cxn modelId="{D1999512-7198-4F56-9BFD-8DB31BA34139}" type="presParOf" srcId="{D134E54F-5E30-468A-957C-6320235BE2C5}" destId="{FC01D1B2-E08E-46F8-918E-C938AFC95313}" srcOrd="4" destOrd="0" presId="urn:microsoft.com/office/officeart/2005/8/layout/vList2"/>
    <dgm:cxn modelId="{0AA22DD5-AC45-4B06-A37D-D2CD3DF7C9FA}" type="presParOf" srcId="{D134E54F-5E30-468A-957C-6320235BE2C5}" destId="{BF01FF52-0FC1-4B3D-8B59-AFBDF9631EC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C0988-5DF9-45E2-A204-E95DD09B2C77}" type="doc">
      <dgm:prSet loTypeId="urn:microsoft.com/office/officeart/2005/8/layout/hProcess9" loCatId="process" qsTypeId="urn:microsoft.com/office/officeart/2005/8/quickstyle/simple2" qsCatId="simple" csTypeId="urn:microsoft.com/office/officeart/2005/8/colors/colorful1" csCatId="colorful" phldr="1"/>
      <dgm:spPr/>
      <dgm:t>
        <a:bodyPr/>
        <a:lstStyle/>
        <a:p>
          <a:endParaRPr lang="en-IN"/>
        </a:p>
      </dgm:t>
    </dgm:pt>
    <dgm:pt modelId="{CFAC1C28-BA20-439A-AAB6-6FAD6028CC7F}">
      <dgm:prSet phldrT="[Text]" custT="1"/>
      <dgm:spPr/>
      <dgm:t>
        <a:bodyPr/>
        <a:lstStyle/>
        <a:p>
          <a:r>
            <a:rPr lang="en-IN" sz="2400" dirty="0"/>
            <a:t>Dummy Variables</a:t>
          </a:r>
        </a:p>
      </dgm:t>
    </dgm:pt>
    <dgm:pt modelId="{EAED6149-BF1B-4BD6-8FC0-404DAF474B9A}" type="parTrans" cxnId="{715D2392-4FE7-494A-ADD2-2F88E1325AC0}">
      <dgm:prSet/>
      <dgm:spPr/>
      <dgm:t>
        <a:bodyPr/>
        <a:lstStyle/>
        <a:p>
          <a:endParaRPr lang="en-IN"/>
        </a:p>
      </dgm:t>
    </dgm:pt>
    <dgm:pt modelId="{506E4AF1-BEE8-4DC2-BD0E-991E00BF0469}" type="sibTrans" cxnId="{715D2392-4FE7-494A-ADD2-2F88E1325AC0}">
      <dgm:prSet/>
      <dgm:spPr/>
      <dgm:t>
        <a:bodyPr/>
        <a:lstStyle/>
        <a:p>
          <a:endParaRPr lang="en-IN"/>
        </a:p>
      </dgm:t>
    </dgm:pt>
    <dgm:pt modelId="{1833A6A6-9494-4B44-A2A2-C7A7F1224C95}">
      <dgm:prSet phldrT="[Text]" custT="1"/>
      <dgm:spPr/>
      <dgm:t>
        <a:bodyPr/>
        <a:lstStyle/>
        <a:p>
          <a:r>
            <a:rPr lang="en-IN" sz="2400" dirty="0"/>
            <a:t>Train Test Split</a:t>
          </a:r>
        </a:p>
      </dgm:t>
    </dgm:pt>
    <dgm:pt modelId="{A39BA525-092C-458C-B24B-AF7F6F10CF18}" type="parTrans" cxnId="{9963122F-C503-4006-8DFB-B1197FC49D9F}">
      <dgm:prSet/>
      <dgm:spPr/>
      <dgm:t>
        <a:bodyPr/>
        <a:lstStyle/>
        <a:p>
          <a:endParaRPr lang="en-IN"/>
        </a:p>
      </dgm:t>
    </dgm:pt>
    <dgm:pt modelId="{86DC1BF5-0F9F-440A-92F8-1B4C4D890202}" type="sibTrans" cxnId="{9963122F-C503-4006-8DFB-B1197FC49D9F}">
      <dgm:prSet/>
      <dgm:spPr/>
      <dgm:t>
        <a:bodyPr/>
        <a:lstStyle/>
        <a:p>
          <a:endParaRPr lang="en-IN"/>
        </a:p>
      </dgm:t>
    </dgm:pt>
    <dgm:pt modelId="{4B286A50-95D9-4594-9B1D-9AB15ED503C5}">
      <dgm:prSet phldrT="[Text]" custT="1"/>
      <dgm:spPr/>
      <dgm:t>
        <a:bodyPr/>
        <a:lstStyle/>
        <a:p>
          <a:r>
            <a:rPr lang="en-IN" sz="2400" dirty="0"/>
            <a:t>Scaling Variables</a:t>
          </a:r>
        </a:p>
      </dgm:t>
    </dgm:pt>
    <dgm:pt modelId="{37571286-8D75-4747-8458-8BDD45DD005E}" type="parTrans" cxnId="{0C35FD63-881C-4E53-B5FB-7D3371AFD969}">
      <dgm:prSet/>
      <dgm:spPr/>
      <dgm:t>
        <a:bodyPr/>
        <a:lstStyle/>
        <a:p>
          <a:endParaRPr lang="en-IN"/>
        </a:p>
      </dgm:t>
    </dgm:pt>
    <dgm:pt modelId="{53E68604-C975-4DCA-BBCD-6D21E668905A}" type="sibTrans" cxnId="{0C35FD63-881C-4E53-B5FB-7D3371AFD969}">
      <dgm:prSet/>
      <dgm:spPr/>
      <dgm:t>
        <a:bodyPr/>
        <a:lstStyle/>
        <a:p>
          <a:endParaRPr lang="en-IN"/>
        </a:p>
      </dgm:t>
    </dgm:pt>
    <dgm:pt modelId="{F23B3C59-284B-42FA-970D-60398EE7E10F}" type="pres">
      <dgm:prSet presAssocID="{691C0988-5DF9-45E2-A204-E95DD09B2C77}" presName="CompostProcess" presStyleCnt="0">
        <dgm:presLayoutVars>
          <dgm:dir/>
          <dgm:resizeHandles val="exact"/>
        </dgm:presLayoutVars>
      </dgm:prSet>
      <dgm:spPr/>
    </dgm:pt>
    <dgm:pt modelId="{69E6721F-0B32-4793-80E3-550B46CA0AC1}" type="pres">
      <dgm:prSet presAssocID="{691C0988-5DF9-45E2-A204-E95DD09B2C77}" presName="arrow" presStyleLbl="bgShp" presStyleIdx="0" presStyleCnt="1"/>
      <dgm:spPr/>
    </dgm:pt>
    <dgm:pt modelId="{FAB509BF-6D7F-4172-99E0-3F6537A0FE11}" type="pres">
      <dgm:prSet presAssocID="{691C0988-5DF9-45E2-A204-E95DD09B2C77}" presName="linearProcess" presStyleCnt="0"/>
      <dgm:spPr/>
    </dgm:pt>
    <dgm:pt modelId="{54AFE7BE-392E-44B7-B15D-505FAC738DC6}" type="pres">
      <dgm:prSet presAssocID="{CFAC1C28-BA20-439A-AAB6-6FAD6028CC7F}" presName="textNode" presStyleLbl="node1" presStyleIdx="0" presStyleCnt="3">
        <dgm:presLayoutVars>
          <dgm:bulletEnabled val="1"/>
        </dgm:presLayoutVars>
      </dgm:prSet>
      <dgm:spPr/>
    </dgm:pt>
    <dgm:pt modelId="{8F939489-6FFA-4F78-BC3B-85C4E3ED7ABA}" type="pres">
      <dgm:prSet presAssocID="{506E4AF1-BEE8-4DC2-BD0E-991E00BF0469}" presName="sibTrans" presStyleCnt="0"/>
      <dgm:spPr/>
    </dgm:pt>
    <dgm:pt modelId="{F403A86E-285A-4C82-B00E-4FB957283269}" type="pres">
      <dgm:prSet presAssocID="{1833A6A6-9494-4B44-A2A2-C7A7F1224C95}" presName="textNode" presStyleLbl="node1" presStyleIdx="1" presStyleCnt="3">
        <dgm:presLayoutVars>
          <dgm:bulletEnabled val="1"/>
        </dgm:presLayoutVars>
      </dgm:prSet>
      <dgm:spPr/>
    </dgm:pt>
    <dgm:pt modelId="{D1189071-DCBC-4EC1-8FC3-4A2CD143A1A3}" type="pres">
      <dgm:prSet presAssocID="{86DC1BF5-0F9F-440A-92F8-1B4C4D890202}" presName="sibTrans" presStyleCnt="0"/>
      <dgm:spPr/>
    </dgm:pt>
    <dgm:pt modelId="{15A21BFC-D52E-485C-9E34-27E425BC896A}" type="pres">
      <dgm:prSet presAssocID="{4B286A50-95D9-4594-9B1D-9AB15ED503C5}" presName="textNode" presStyleLbl="node1" presStyleIdx="2" presStyleCnt="3">
        <dgm:presLayoutVars>
          <dgm:bulletEnabled val="1"/>
        </dgm:presLayoutVars>
      </dgm:prSet>
      <dgm:spPr/>
    </dgm:pt>
  </dgm:ptLst>
  <dgm:cxnLst>
    <dgm:cxn modelId="{0D09EB06-D65C-447C-9B2B-98DA57A4FDCE}" type="presOf" srcId="{4B286A50-95D9-4594-9B1D-9AB15ED503C5}" destId="{15A21BFC-D52E-485C-9E34-27E425BC896A}" srcOrd="0" destOrd="0" presId="urn:microsoft.com/office/officeart/2005/8/layout/hProcess9"/>
    <dgm:cxn modelId="{8AE59A21-66BC-48EB-B85B-7C5677B1D411}" type="presOf" srcId="{CFAC1C28-BA20-439A-AAB6-6FAD6028CC7F}" destId="{54AFE7BE-392E-44B7-B15D-505FAC738DC6}" srcOrd="0" destOrd="0" presId="urn:microsoft.com/office/officeart/2005/8/layout/hProcess9"/>
    <dgm:cxn modelId="{9963122F-C503-4006-8DFB-B1197FC49D9F}" srcId="{691C0988-5DF9-45E2-A204-E95DD09B2C77}" destId="{1833A6A6-9494-4B44-A2A2-C7A7F1224C95}" srcOrd="1" destOrd="0" parTransId="{A39BA525-092C-458C-B24B-AF7F6F10CF18}" sibTransId="{86DC1BF5-0F9F-440A-92F8-1B4C4D890202}"/>
    <dgm:cxn modelId="{0C35FD63-881C-4E53-B5FB-7D3371AFD969}" srcId="{691C0988-5DF9-45E2-A204-E95DD09B2C77}" destId="{4B286A50-95D9-4594-9B1D-9AB15ED503C5}" srcOrd="2" destOrd="0" parTransId="{37571286-8D75-4747-8458-8BDD45DD005E}" sibTransId="{53E68604-C975-4DCA-BBCD-6D21E668905A}"/>
    <dgm:cxn modelId="{D7E7FB6B-8594-45C5-A4D8-C916135669D9}" type="presOf" srcId="{1833A6A6-9494-4B44-A2A2-C7A7F1224C95}" destId="{F403A86E-285A-4C82-B00E-4FB957283269}" srcOrd="0" destOrd="0" presId="urn:microsoft.com/office/officeart/2005/8/layout/hProcess9"/>
    <dgm:cxn modelId="{715D2392-4FE7-494A-ADD2-2F88E1325AC0}" srcId="{691C0988-5DF9-45E2-A204-E95DD09B2C77}" destId="{CFAC1C28-BA20-439A-AAB6-6FAD6028CC7F}" srcOrd="0" destOrd="0" parTransId="{EAED6149-BF1B-4BD6-8FC0-404DAF474B9A}" sibTransId="{506E4AF1-BEE8-4DC2-BD0E-991E00BF0469}"/>
    <dgm:cxn modelId="{6CFFC893-BAA4-4E87-A639-BAC2C999AFC1}" type="presOf" srcId="{691C0988-5DF9-45E2-A204-E95DD09B2C77}" destId="{F23B3C59-284B-42FA-970D-60398EE7E10F}" srcOrd="0" destOrd="0" presId="urn:microsoft.com/office/officeart/2005/8/layout/hProcess9"/>
    <dgm:cxn modelId="{95ED3785-B72E-452F-A3C4-C7D42C51B177}" type="presParOf" srcId="{F23B3C59-284B-42FA-970D-60398EE7E10F}" destId="{69E6721F-0B32-4793-80E3-550B46CA0AC1}" srcOrd="0" destOrd="0" presId="urn:microsoft.com/office/officeart/2005/8/layout/hProcess9"/>
    <dgm:cxn modelId="{086185F0-87DC-42C3-AFD5-8A889758AD81}" type="presParOf" srcId="{F23B3C59-284B-42FA-970D-60398EE7E10F}" destId="{FAB509BF-6D7F-4172-99E0-3F6537A0FE11}" srcOrd="1" destOrd="0" presId="urn:microsoft.com/office/officeart/2005/8/layout/hProcess9"/>
    <dgm:cxn modelId="{77EF135A-8F56-4B56-B65B-8115BFBD427B}" type="presParOf" srcId="{FAB509BF-6D7F-4172-99E0-3F6537A0FE11}" destId="{54AFE7BE-392E-44B7-B15D-505FAC738DC6}" srcOrd="0" destOrd="0" presId="urn:microsoft.com/office/officeart/2005/8/layout/hProcess9"/>
    <dgm:cxn modelId="{54245C5D-7CD2-4DB7-827A-54AB6E83355E}" type="presParOf" srcId="{FAB509BF-6D7F-4172-99E0-3F6537A0FE11}" destId="{8F939489-6FFA-4F78-BC3B-85C4E3ED7ABA}" srcOrd="1" destOrd="0" presId="urn:microsoft.com/office/officeart/2005/8/layout/hProcess9"/>
    <dgm:cxn modelId="{A4320F49-FD29-456E-8E05-E7EF0E550A70}" type="presParOf" srcId="{FAB509BF-6D7F-4172-99E0-3F6537A0FE11}" destId="{F403A86E-285A-4C82-B00E-4FB957283269}" srcOrd="2" destOrd="0" presId="urn:microsoft.com/office/officeart/2005/8/layout/hProcess9"/>
    <dgm:cxn modelId="{3D776AD0-9136-4EE8-A36A-FA57E908B254}" type="presParOf" srcId="{FAB509BF-6D7F-4172-99E0-3F6537A0FE11}" destId="{D1189071-DCBC-4EC1-8FC3-4A2CD143A1A3}" srcOrd="3" destOrd="0" presId="urn:microsoft.com/office/officeart/2005/8/layout/hProcess9"/>
    <dgm:cxn modelId="{9980FCB7-AFD3-4F5F-AB51-3BCDEDD1F0AF}" type="presParOf" srcId="{FAB509BF-6D7F-4172-99E0-3F6537A0FE11}" destId="{15A21BFC-D52E-485C-9E34-27E425BC896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1C0988-5DF9-45E2-A204-E95DD09B2C77}" type="doc">
      <dgm:prSet loTypeId="urn:microsoft.com/office/officeart/2005/8/layout/chevron2" loCatId="list" qsTypeId="urn:microsoft.com/office/officeart/2005/8/quickstyle/simple2" qsCatId="simple" csTypeId="urn:microsoft.com/office/officeart/2005/8/colors/colorful1" csCatId="colorful" phldr="1"/>
      <dgm:spPr/>
      <dgm:t>
        <a:bodyPr/>
        <a:lstStyle/>
        <a:p>
          <a:endParaRPr lang="en-IN"/>
        </a:p>
      </dgm:t>
    </dgm:pt>
    <dgm:pt modelId="{1833A6A6-9494-4B44-A2A2-C7A7F1224C95}">
      <dgm:prSet phldrT="[Text]" custT="1"/>
      <dgm:spPr/>
      <dgm:t>
        <a:bodyPr/>
        <a:lstStyle/>
        <a:p>
          <a:r>
            <a:rPr lang="en-IN" sz="2400" dirty="0"/>
            <a:t>1</a:t>
          </a:r>
        </a:p>
      </dgm:t>
    </dgm:pt>
    <dgm:pt modelId="{A39BA525-092C-458C-B24B-AF7F6F10CF18}" type="parTrans" cxnId="{9963122F-C503-4006-8DFB-B1197FC49D9F}">
      <dgm:prSet/>
      <dgm:spPr/>
      <dgm:t>
        <a:bodyPr/>
        <a:lstStyle/>
        <a:p>
          <a:endParaRPr lang="en-IN"/>
        </a:p>
      </dgm:t>
    </dgm:pt>
    <dgm:pt modelId="{86DC1BF5-0F9F-440A-92F8-1B4C4D890202}" type="sibTrans" cxnId="{9963122F-C503-4006-8DFB-B1197FC49D9F}">
      <dgm:prSet/>
      <dgm:spPr/>
      <dgm:t>
        <a:bodyPr/>
        <a:lstStyle/>
        <a:p>
          <a:endParaRPr lang="en-IN"/>
        </a:p>
      </dgm:t>
    </dgm:pt>
    <dgm:pt modelId="{4B286A50-95D9-4594-9B1D-9AB15ED503C5}">
      <dgm:prSet phldrT="[Text]" custT="1"/>
      <dgm:spPr/>
      <dgm:t>
        <a:bodyPr/>
        <a:lstStyle/>
        <a:p>
          <a:r>
            <a:rPr lang="en-IN" sz="2400" dirty="0"/>
            <a:t>3</a:t>
          </a:r>
        </a:p>
      </dgm:t>
    </dgm:pt>
    <dgm:pt modelId="{37571286-8D75-4747-8458-8BDD45DD005E}" type="parTrans" cxnId="{0C35FD63-881C-4E53-B5FB-7D3371AFD969}">
      <dgm:prSet/>
      <dgm:spPr/>
      <dgm:t>
        <a:bodyPr/>
        <a:lstStyle/>
        <a:p>
          <a:endParaRPr lang="en-IN"/>
        </a:p>
      </dgm:t>
    </dgm:pt>
    <dgm:pt modelId="{53E68604-C975-4DCA-BBCD-6D21E668905A}" type="sibTrans" cxnId="{0C35FD63-881C-4E53-B5FB-7D3371AFD969}">
      <dgm:prSet/>
      <dgm:spPr/>
      <dgm:t>
        <a:bodyPr/>
        <a:lstStyle/>
        <a:p>
          <a:endParaRPr lang="en-IN"/>
        </a:p>
      </dgm:t>
    </dgm:pt>
    <dgm:pt modelId="{54D47870-B9B8-4EB8-B9F8-348317B09D00}">
      <dgm:prSet phldrT="[Text]" custT="1"/>
      <dgm:spPr/>
      <dgm:t>
        <a:bodyPr/>
        <a:lstStyle/>
        <a:p>
          <a:r>
            <a:rPr lang="en-IN" sz="2400" dirty="0"/>
            <a:t>2</a:t>
          </a:r>
        </a:p>
      </dgm:t>
    </dgm:pt>
    <dgm:pt modelId="{72905607-16FE-47D8-ADB9-7D220C37F4FA}" type="parTrans" cxnId="{F88DD344-810F-4FFD-BC26-D20612FB7D2A}">
      <dgm:prSet/>
      <dgm:spPr/>
      <dgm:t>
        <a:bodyPr/>
        <a:lstStyle/>
        <a:p>
          <a:endParaRPr lang="en-IN"/>
        </a:p>
      </dgm:t>
    </dgm:pt>
    <dgm:pt modelId="{3F77A666-A22B-4D44-BCBA-C76C54DEF684}" type="sibTrans" cxnId="{F88DD344-810F-4FFD-BC26-D20612FB7D2A}">
      <dgm:prSet/>
      <dgm:spPr/>
      <dgm:t>
        <a:bodyPr/>
        <a:lstStyle/>
        <a:p>
          <a:endParaRPr lang="en-IN"/>
        </a:p>
      </dgm:t>
    </dgm:pt>
    <dgm:pt modelId="{9BC7CE16-E496-4322-B7F3-288FF16ECEA9}">
      <dgm:prSet phldrT="[Text]" custT="1"/>
      <dgm:spPr/>
      <dgm:t>
        <a:bodyPr/>
        <a:lstStyle/>
        <a:p>
          <a:r>
            <a:rPr lang="en-US" sz="2400" dirty="0"/>
            <a:t>Use RFE for variable selection</a:t>
          </a:r>
          <a:endParaRPr lang="en-IN" sz="2400" dirty="0"/>
        </a:p>
      </dgm:t>
    </dgm:pt>
    <dgm:pt modelId="{0E555901-C368-4925-ADCD-E827828C730A}" type="parTrans" cxnId="{03128C25-DA05-4B40-ABA0-FB72BBA42E46}">
      <dgm:prSet/>
      <dgm:spPr/>
      <dgm:t>
        <a:bodyPr/>
        <a:lstStyle/>
        <a:p>
          <a:endParaRPr lang="en-IN"/>
        </a:p>
      </dgm:t>
    </dgm:pt>
    <dgm:pt modelId="{DF192E3B-CAF8-4C13-B859-C50F01574651}" type="sibTrans" cxnId="{03128C25-DA05-4B40-ABA0-FB72BBA42E46}">
      <dgm:prSet/>
      <dgm:spPr/>
      <dgm:t>
        <a:bodyPr/>
        <a:lstStyle/>
        <a:p>
          <a:endParaRPr lang="en-IN"/>
        </a:p>
      </dgm:t>
    </dgm:pt>
    <dgm:pt modelId="{3D4A7EDF-7DC5-437C-A130-971C8585B6DB}">
      <dgm:prSet phldrT="[Text]" custT="1"/>
      <dgm:spPr/>
      <dgm:t>
        <a:bodyPr/>
        <a:lstStyle/>
        <a:p>
          <a:r>
            <a:rPr lang="en-US" sz="2400"/>
            <a:t>Remove variables with high VIF and P value</a:t>
          </a:r>
          <a:endParaRPr lang="en-IN" sz="2400" dirty="0"/>
        </a:p>
      </dgm:t>
    </dgm:pt>
    <dgm:pt modelId="{DFBE8B05-E880-4093-BB44-48688D32BD28}" type="parTrans" cxnId="{5A0360C2-E63F-45BD-9066-810F15E489F0}">
      <dgm:prSet/>
      <dgm:spPr/>
      <dgm:t>
        <a:bodyPr/>
        <a:lstStyle/>
        <a:p>
          <a:endParaRPr lang="en-IN"/>
        </a:p>
      </dgm:t>
    </dgm:pt>
    <dgm:pt modelId="{0AF1D0B9-4238-4CE8-9AF2-D1E8B9B55612}" type="sibTrans" cxnId="{5A0360C2-E63F-45BD-9066-810F15E489F0}">
      <dgm:prSet/>
      <dgm:spPr/>
      <dgm:t>
        <a:bodyPr/>
        <a:lstStyle/>
        <a:p>
          <a:endParaRPr lang="en-IN"/>
        </a:p>
      </dgm:t>
    </dgm:pt>
    <dgm:pt modelId="{13B4527C-0D56-4723-87AC-E76E4E99E2B6}">
      <dgm:prSet phldrT="[Text]" custT="1"/>
      <dgm:spPr/>
      <dgm:t>
        <a:bodyPr/>
        <a:lstStyle/>
        <a:p>
          <a:r>
            <a:rPr lang="en-US" sz="2400" dirty="0"/>
            <a:t>Re run the model to receive a stable model</a:t>
          </a:r>
          <a:endParaRPr lang="en-IN" sz="2400" dirty="0"/>
        </a:p>
      </dgm:t>
    </dgm:pt>
    <dgm:pt modelId="{7200505A-F5F7-445C-BC53-D8F464B4FC93}" type="parTrans" cxnId="{C31FE209-FCAE-400D-B329-3407CE36BAB0}">
      <dgm:prSet/>
      <dgm:spPr/>
      <dgm:t>
        <a:bodyPr/>
        <a:lstStyle/>
        <a:p>
          <a:endParaRPr lang="en-IN"/>
        </a:p>
      </dgm:t>
    </dgm:pt>
    <dgm:pt modelId="{BDC9C10E-8305-43B7-B0BE-410CF1266270}" type="sibTrans" cxnId="{C31FE209-FCAE-400D-B329-3407CE36BAB0}">
      <dgm:prSet/>
      <dgm:spPr/>
      <dgm:t>
        <a:bodyPr/>
        <a:lstStyle/>
        <a:p>
          <a:endParaRPr lang="en-IN"/>
        </a:p>
      </dgm:t>
    </dgm:pt>
    <dgm:pt modelId="{9F3CB87A-9D60-4E5E-9B91-DA82EA68F8D7}">
      <dgm:prSet phldrT="[Text]" custT="1"/>
      <dgm:spPr/>
      <dgm:t>
        <a:bodyPr/>
        <a:lstStyle/>
        <a:p>
          <a:r>
            <a:rPr lang="en-US" sz="2400"/>
            <a:t>Validate the results on various matrices</a:t>
          </a:r>
          <a:endParaRPr lang="en-IN" sz="2400" dirty="0"/>
        </a:p>
      </dgm:t>
    </dgm:pt>
    <dgm:pt modelId="{5DA5E981-890F-4B74-8A43-677313C06B09}" type="parTrans" cxnId="{055536B9-AF00-43C6-9FA1-0331EFEFDB53}">
      <dgm:prSet/>
      <dgm:spPr/>
      <dgm:t>
        <a:bodyPr/>
        <a:lstStyle/>
        <a:p>
          <a:endParaRPr lang="en-IN"/>
        </a:p>
      </dgm:t>
    </dgm:pt>
    <dgm:pt modelId="{5EBD0290-F1AF-49A3-A52A-00A84A85766D}" type="sibTrans" cxnId="{055536B9-AF00-43C6-9FA1-0331EFEFDB53}">
      <dgm:prSet/>
      <dgm:spPr/>
      <dgm:t>
        <a:bodyPr/>
        <a:lstStyle/>
        <a:p>
          <a:endParaRPr lang="en-IN"/>
        </a:p>
      </dgm:t>
    </dgm:pt>
    <dgm:pt modelId="{E03059DE-BEF8-42B0-BB6F-A5C178ABECA8}">
      <dgm:prSet phldrT="[Text]" custT="1"/>
      <dgm:spPr/>
      <dgm:t>
        <a:bodyPr/>
        <a:lstStyle/>
        <a:p>
          <a:r>
            <a:rPr lang="en-US" sz="2400" dirty="0"/>
            <a:t>4</a:t>
          </a:r>
          <a:endParaRPr lang="en-IN" sz="2400" dirty="0"/>
        </a:p>
      </dgm:t>
    </dgm:pt>
    <dgm:pt modelId="{EB0AF587-C777-4CF8-9336-787A8104DF84}" type="parTrans" cxnId="{9387E53B-6424-4119-A8DA-4536B739D118}">
      <dgm:prSet/>
      <dgm:spPr/>
      <dgm:t>
        <a:bodyPr/>
        <a:lstStyle/>
        <a:p>
          <a:endParaRPr lang="en-IN"/>
        </a:p>
      </dgm:t>
    </dgm:pt>
    <dgm:pt modelId="{CC08A008-36D3-4739-855A-2D017103842D}" type="sibTrans" cxnId="{9387E53B-6424-4119-A8DA-4536B739D118}">
      <dgm:prSet/>
      <dgm:spPr/>
      <dgm:t>
        <a:bodyPr/>
        <a:lstStyle/>
        <a:p>
          <a:endParaRPr lang="en-IN"/>
        </a:p>
      </dgm:t>
    </dgm:pt>
    <dgm:pt modelId="{29E883E2-10B9-4B61-9EBA-0C4E300DE94F}">
      <dgm:prSet phldrT="[Text]" custT="1"/>
      <dgm:spPr/>
      <dgm:t>
        <a:bodyPr/>
        <a:lstStyle/>
        <a:p>
          <a:r>
            <a:rPr lang="en-US" sz="2400"/>
            <a:t>Validate the result on Test data</a:t>
          </a:r>
          <a:endParaRPr lang="en-IN" sz="2400" dirty="0"/>
        </a:p>
      </dgm:t>
    </dgm:pt>
    <dgm:pt modelId="{5CB1F69B-9BF0-4655-9F39-0925BED167CD}" type="parTrans" cxnId="{D3418244-1D56-4794-8ECE-5A0A8463B125}">
      <dgm:prSet/>
      <dgm:spPr/>
      <dgm:t>
        <a:bodyPr/>
        <a:lstStyle/>
        <a:p>
          <a:endParaRPr lang="en-IN"/>
        </a:p>
      </dgm:t>
    </dgm:pt>
    <dgm:pt modelId="{A10C7ADC-8C2F-46AD-BA2E-B7A59CA05080}" type="sibTrans" cxnId="{D3418244-1D56-4794-8ECE-5A0A8463B125}">
      <dgm:prSet/>
      <dgm:spPr/>
      <dgm:t>
        <a:bodyPr/>
        <a:lstStyle/>
        <a:p>
          <a:endParaRPr lang="en-IN"/>
        </a:p>
      </dgm:t>
    </dgm:pt>
    <dgm:pt modelId="{E9AA77F2-3B24-4AA2-89F5-890BD35AD5B2}">
      <dgm:prSet phldrT="[Text]" custT="1"/>
      <dgm:spPr/>
      <dgm:t>
        <a:bodyPr/>
        <a:lstStyle/>
        <a:p>
          <a:r>
            <a:rPr lang="en-US" sz="2400" dirty="0"/>
            <a:t>5</a:t>
          </a:r>
          <a:endParaRPr lang="en-IN" sz="2400" dirty="0"/>
        </a:p>
      </dgm:t>
    </dgm:pt>
    <dgm:pt modelId="{BB615975-8C9A-4B9E-859E-20BA2512C880}" type="parTrans" cxnId="{70990151-F65D-4081-94B3-690018504B3B}">
      <dgm:prSet/>
      <dgm:spPr/>
      <dgm:t>
        <a:bodyPr/>
        <a:lstStyle/>
        <a:p>
          <a:endParaRPr lang="en-IN"/>
        </a:p>
      </dgm:t>
    </dgm:pt>
    <dgm:pt modelId="{434AA3A7-C170-42A9-B674-7B118FA633A6}" type="sibTrans" cxnId="{70990151-F65D-4081-94B3-690018504B3B}">
      <dgm:prSet/>
      <dgm:spPr/>
      <dgm:t>
        <a:bodyPr/>
        <a:lstStyle/>
        <a:p>
          <a:endParaRPr lang="en-IN"/>
        </a:p>
      </dgm:t>
    </dgm:pt>
    <dgm:pt modelId="{CD11DC2C-F6C1-48F8-BC33-B021AFFDA65A}" type="pres">
      <dgm:prSet presAssocID="{691C0988-5DF9-45E2-A204-E95DD09B2C77}" presName="linearFlow" presStyleCnt="0">
        <dgm:presLayoutVars>
          <dgm:dir/>
          <dgm:animLvl val="lvl"/>
          <dgm:resizeHandles val="exact"/>
        </dgm:presLayoutVars>
      </dgm:prSet>
      <dgm:spPr/>
    </dgm:pt>
    <dgm:pt modelId="{DD9DA7EC-4E2C-451C-B7CA-A37233DD5B03}" type="pres">
      <dgm:prSet presAssocID="{1833A6A6-9494-4B44-A2A2-C7A7F1224C95}" presName="composite" presStyleCnt="0"/>
      <dgm:spPr/>
    </dgm:pt>
    <dgm:pt modelId="{2AAC9711-534F-4618-886C-E780B4180C2B}" type="pres">
      <dgm:prSet presAssocID="{1833A6A6-9494-4B44-A2A2-C7A7F1224C95}" presName="parentText" presStyleLbl="alignNode1" presStyleIdx="0" presStyleCnt="5" custScaleX="137283" custLinFactNeighborX="-26300" custLinFactNeighborY="0">
        <dgm:presLayoutVars>
          <dgm:chMax val="1"/>
          <dgm:bulletEnabled val="1"/>
        </dgm:presLayoutVars>
      </dgm:prSet>
      <dgm:spPr>
        <a:prstGeom prst="ellipse">
          <a:avLst/>
        </a:prstGeom>
      </dgm:spPr>
    </dgm:pt>
    <dgm:pt modelId="{23AA2806-4444-43EC-ABB6-11F7D8BDDCE5}" type="pres">
      <dgm:prSet presAssocID="{1833A6A6-9494-4B44-A2A2-C7A7F1224C95}" presName="descendantText" presStyleLbl="alignAcc1" presStyleIdx="0" presStyleCnt="5" custLinFactNeighborX="2687" custLinFactNeighborY="20455">
        <dgm:presLayoutVars>
          <dgm:bulletEnabled val="1"/>
        </dgm:presLayoutVars>
      </dgm:prSet>
      <dgm:spPr/>
    </dgm:pt>
    <dgm:pt modelId="{46A9AAEC-097B-4139-85C0-AD8B585718B7}" type="pres">
      <dgm:prSet presAssocID="{86DC1BF5-0F9F-440A-92F8-1B4C4D890202}" presName="sp" presStyleCnt="0"/>
      <dgm:spPr/>
    </dgm:pt>
    <dgm:pt modelId="{FF340F41-7E7D-4782-9168-17366DF9293A}" type="pres">
      <dgm:prSet presAssocID="{54D47870-B9B8-4EB8-B9F8-348317B09D00}" presName="composite" presStyleCnt="0"/>
      <dgm:spPr/>
    </dgm:pt>
    <dgm:pt modelId="{09A3B382-1BA6-48DB-A1B0-2CE389411828}" type="pres">
      <dgm:prSet presAssocID="{54D47870-B9B8-4EB8-B9F8-348317B09D00}" presName="parentText" presStyleLbl="alignNode1" presStyleIdx="1" presStyleCnt="5" custScaleX="137283">
        <dgm:presLayoutVars>
          <dgm:chMax val="1"/>
          <dgm:bulletEnabled val="1"/>
        </dgm:presLayoutVars>
      </dgm:prSet>
      <dgm:spPr>
        <a:prstGeom prst="ellipse">
          <a:avLst/>
        </a:prstGeom>
      </dgm:spPr>
    </dgm:pt>
    <dgm:pt modelId="{82320128-DBAE-493A-9FA8-37216BA2EF84}" type="pres">
      <dgm:prSet presAssocID="{54D47870-B9B8-4EB8-B9F8-348317B09D00}" presName="descendantText" presStyleLbl="alignAcc1" presStyleIdx="1" presStyleCnt="5" custLinFactNeighborX="1343" custLinFactNeighborY="26749">
        <dgm:presLayoutVars>
          <dgm:bulletEnabled val="1"/>
        </dgm:presLayoutVars>
      </dgm:prSet>
      <dgm:spPr/>
    </dgm:pt>
    <dgm:pt modelId="{53980301-F3C9-498D-AD03-B6EAE44151FF}" type="pres">
      <dgm:prSet presAssocID="{3F77A666-A22B-4D44-BCBA-C76C54DEF684}" presName="sp" presStyleCnt="0"/>
      <dgm:spPr/>
    </dgm:pt>
    <dgm:pt modelId="{21E4B49C-7873-4B99-B90C-C0FBB4578338}" type="pres">
      <dgm:prSet presAssocID="{4B286A50-95D9-4594-9B1D-9AB15ED503C5}" presName="composite" presStyleCnt="0"/>
      <dgm:spPr/>
    </dgm:pt>
    <dgm:pt modelId="{4BCE4433-5BF1-4782-99F4-2AD92C80A1C9}" type="pres">
      <dgm:prSet presAssocID="{4B286A50-95D9-4594-9B1D-9AB15ED503C5}" presName="parentText" presStyleLbl="alignNode1" presStyleIdx="2" presStyleCnt="5" custScaleX="137283">
        <dgm:presLayoutVars>
          <dgm:chMax val="1"/>
          <dgm:bulletEnabled val="1"/>
        </dgm:presLayoutVars>
      </dgm:prSet>
      <dgm:spPr>
        <a:prstGeom prst="ellipse">
          <a:avLst/>
        </a:prstGeom>
      </dgm:spPr>
    </dgm:pt>
    <dgm:pt modelId="{263F443E-1E1F-4BAF-8888-3F6DF158BF96}" type="pres">
      <dgm:prSet presAssocID="{4B286A50-95D9-4594-9B1D-9AB15ED503C5}" presName="descendantText" presStyleLbl="alignAcc1" presStyleIdx="2" presStyleCnt="5" custLinFactNeighborX="977" custLinFactNeighborY="31077">
        <dgm:presLayoutVars>
          <dgm:bulletEnabled val="1"/>
        </dgm:presLayoutVars>
      </dgm:prSet>
      <dgm:spPr/>
    </dgm:pt>
    <dgm:pt modelId="{4F9BB3D5-707E-49B9-9068-C1AD69F77A57}" type="pres">
      <dgm:prSet presAssocID="{53E68604-C975-4DCA-BBCD-6D21E668905A}" presName="sp" presStyleCnt="0"/>
      <dgm:spPr/>
    </dgm:pt>
    <dgm:pt modelId="{F98ACDA7-4CCC-4FD7-ADCF-996CC8CC1390}" type="pres">
      <dgm:prSet presAssocID="{E03059DE-BEF8-42B0-BB6F-A5C178ABECA8}" presName="composite" presStyleCnt="0"/>
      <dgm:spPr/>
    </dgm:pt>
    <dgm:pt modelId="{EB4ECB0F-86A0-411F-B7B2-5A87FBA07412}" type="pres">
      <dgm:prSet presAssocID="{E03059DE-BEF8-42B0-BB6F-A5C178ABECA8}" presName="parentText" presStyleLbl="alignNode1" presStyleIdx="3" presStyleCnt="5" custScaleX="137283">
        <dgm:presLayoutVars>
          <dgm:chMax val="1"/>
          <dgm:bulletEnabled val="1"/>
        </dgm:presLayoutVars>
      </dgm:prSet>
      <dgm:spPr>
        <a:prstGeom prst="ellipse">
          <a:avLst/>
        </a:prstGeom>
      </dgm:spPr>
    </dgm:pt>
    <dgm:pt modelId="{512C65A3-B630-4B48-8728-70E8C7394108}" type="pres">
      <dgm:prSet presAssocID="{E03059DE-BEF8-42B0-BB6F-A5C178ABECA8}" presName="descendantText" presStyleLbl="alignAcc1" presStyleIdx="3" presStyleCnt="5" custLinFactNeighborX="977" custLinFactNeighborY="25176">
        <dgm:presLayoutVars>
          <dgm:bulletEnabled val="1"/>
        </dgm:presLayoutVars>
      </dgm:prSet>
      <dgm:spPr/>
    </dgm:pt>
    <dgm:pt modelId="{6916677F-8AFC-4360-914A-73CD08DA0652}" type="pres">
      <dgm:prSet presAssocID="{CC08A008-36D3-4739-855A-2D017103842D}" presName="sp" presStyleCnt="0"/>
      <dgm:spPr/>
    </dgm:pt>
    <dgm:pt modelId="{A8F02329-0C5B-4970-99A3-E2CA83641F91}" type="pres">
      <dgm:prSet presAssocID="{E9AA77F2-3B24-4AA2-89F5-890BD35AD5B2}" presName="composite" presStyleCnt="0"/>
      <dgm:spPr/>
    </dgm:pt>
    <dgm:pt modelId="{7AF6EFF2-1040-4B4E-A2AF-157BB1FEDAE3}" type="pres">
      <dgm:prSet presAssocID="{E9AA77F2-3B24-4AA2-89F5-890BD35AD5B2}" presName="parentText" presStyleLbl="alignNode1" presStyleIdx="4" presStyleCnt="5" custScaleX="137283">
        <dgm:presLayoutVars>
          <dgm:chMax val="1"/>
          <dgm:bulletEnabled val="1"/>
        </dgm:presLayoutVars>
      </dgm:prSet>
      <dgm:spPr>
        <a:prstGeom prst="ellipse">
          <a:avLst/>
        </a:prstGeom>
      </dgm:spPr>
    </dgm:pt>
    <dgm:pt modelId="{7D220120-6D4F-463A-B80C-906FA43C9B20}" type="pres">
      <dgm:prSet presAssocID="{E9AA77F2-3B24-4AA2-89F5-890BD35AD5B2}" presName="descendantText" presStyleLbl="alignAcc1" presStyleIdx="4" presStyleCnt="5" custLinFactNeighborX="43" custLinFactNeighborY="23602">
        <dgm:presLayoutVars>
          <dgm:bulletEnabled val="1"/>
        </dgm:presLayoutVars>
      </dgm:prSet>
      <dgm:spPr/>
    </dgm:pt>
  </dgm:ptLst>
  <dgm:cxnLst>
    <dgm:cxn modelId="{C31FE209-FCAE-400D-B329-3407CE36BAB0}" srcId="{4B286A50-95D9-4594-9B1D-9AB15ED503C5}" destId="{13B4527C-0D56-4723-87AC-E76E4E99E2B6}" srcOrd="0" destOrd="0" parTransId="{7200505A-F5F7-445C-BC53-D8F464B4FC93}" sibTransId="{BDC9C10E-8305-43B7-B0BE-410CF1266270}"/>
    <dgm:cxn modelId="{03128C25-DA05-4B40-ABA0-FB72BBA42E46}" srcId="{1833A6A6-9494-4B44-A2A2-C7A7F1224C95}" destId="{9BC7CE16-E496-4322-B7F3-288FF16ECEA9}" srcOrd="0" destOrd="0" parTransId="{0E555901-C368-4925-ADCD-E827828C730A}" sibTransId="{DF192E3B-CAF8-4C13-B859-C50F01574651}"/>
    <dgm:cxn modelId="{99721C2C-5AA0-463D-BDD1-FEB0FBAD9692}" type="presOf" srcId="{691C0988-5DF9-45E2-A204-E95DD09B2C77}" destId="{CD11DC2C-F6C1-48F8-BC33-B021AFFDA65A}" srcOrd="0" destOrd="0" presId="urn:microsoft.com/office/officeart/2005/8/layout/chevron2"/>
    <dgm:cxn modelId="{9963122F-C503-4006-8DFB-B1197FC49D9F}" srcId="{691C0988-5DF9-45E2-A204-E95DD09B2C77}" destId="{1833A6A6-9494-4B44-A2A2-C7A7F1224C95}" srcOrd="0" destOrd="0" parTransId="{A39BA525-092C-458C-B24B-AF7F6F10CF18}" sibTransId="{86DC1BF5-0F9F-440A-92F8-1B4C4D890202}"/>
    <dgm:cxn modelId="{A0888F30-CF00-41B8-A078-8720C9D90415}" type="presOf" srcId="{9F3CB87A-9D60-4E5E-9B91-DA82EA68F8D7}" destId="{512C65A3-B630-4B48-8728-70E8C7394108}" srcOrd="0" destOrd="0" presId="urn:microsoft.com/office/officeart/2005/8/layout/chevron2"/>
    <dgm:cxn modelId="{9387E53B-6424-4119-A8DA-4536B739D118}" srcId="{691C0988-5DF9-45E2-A204-E95DD09B2C77}" destId="{E03059DE-BEF8-42B0-BB6F-A5C178ABECA8}" srcOrd="3" destOrd="0" parTransId="{EB0AF587-C777-4CF8-9336-787A8104DF84}" sibTransId="{CC08A008-36D3-4739-855A-2D017103842D}"/>
    <dgm:cxn modelId="{0C35FD63-881C-4E53-B5FB-7D3371AFD969}" srcId="{691C0988-5DF9-45E2-A204-E95DD09B2C77}" destId="{4B286A50-95D9-4594-9B1D-9AB15ED503C5}" srcOrd="2" destOrd="0" parTransId="{37571286-8D75-4747-8458-8BDD45DD005E}" sibTransId="{53E68604-C975-4DCA-BBCD-6D21E668905A}"/>
    <dgm:cxn modelId="{D3418244-1D56-4794-8ECE-5A0A8463B125}" srcId="{E9AA77F2-3B24-4AA2-89F5-890BD35AD5B2}" destId="{29E883E2-10B9-4B61-9EBA-0C4E300DE94F}" srcOrd="0" destOrd="0" parTransId="{5CB1F69B-9BF0-4655-9F39-0925BED167CD}" sibTransId="{A10C7ADC-8C2F-46AD-BA2E-B7A59CA05080}"/>
    <dgm:cxn modelId="{F88DD344-810F-4FFD-BC26-D20612FB7D2A}" srcId="{691C0988-5DF9-45E2-A204-E95DD09B2C77}" destId="{54D47870-B9B8-4EB8-B9F8-348317B09D00}" srcOrd="1" destOrd="0" parTransId="{72905607-16FE-47D8-ADB9-7D220C37F4FA}" sibTransId="{3F77A666-A22B-4D44-BCBA-C76C54DEF684}"/>
    <dgm:cxn modelId="{4EADD249-4993-4496-A70E-E95DD794FFA4}" type="presOf" srcId="{29E883E2-10B9-4B61-9EBA-0C4E300DE94F}" destId="{7D220120-6D4F-463A-B80C-906FA43C9B20}" srcOrd="0" destOrd="0" presId="urn:microsoft.com/office/officeart/2005/8/layout/chevron2"/>
    <dgm:cxn modelId="{70990151-F65D-4081-94B3-690018504B3B}" srcId="{691C0988-5DF9-45E2-A204-E95DD09B2C77}" destId="{E9AA77F2-3B24-4AA2-89F5-890BD35AD5B2}" srcOrd="4" destOrd="0" parTransId="{BB615975-8C9A-4B9E-859E-20BA2512C880}" sibTransId="{434AA3A7-C170-42A9-B674-7B118FA633A6}"/>
    <dgm:cxn modelId="{17C39E83-73A9-4F50-9D8A-98949340573D}" type="presOf" srcId="{9BC7CE16-E496-4322-B7F3-288FF16ECEA9}" destId="{23AA2806-4444-43EC-ABB6-11F7D8BDDCE5}" srcOrd="0" destOrd="0" presId="urn:microsoft.com/office/officeart/2005/8/layout/chevron2"/>
    <dgm:cxn modelId="{61202197-BF13-4E7E-A848-20691B088148}" type="presOf" srcId="{E03059DE-BEF8-42B0-BB6F-A5C178ABECA8}" destId="{EB4ECB0F-86A0-411F-B7B2-5A87FBA07412}" srcOrd="0" destOrd="0" presId="urn:microsoft.com/office/officeart/2005/8/layout/chevron2"/>
    <dgm:cxn modelId="{055536B9-AF00-43C6-9FA1-0331EFEFDB53}" srcId="{E03059DE-BEF8-42B0-BB6F-A5C178ABECA8}" destId="{9F3CB87A-9D60-4E5E-9B91-DA82EA68F8D7}" srcOrd="0" destOrd="0" parTransId="{5DA5E981-890F-4B74-8A43-677313C06B09}" sibTransId="{5EBD0290-F1AF-49A3-A52A-00A84A85766D}"/>
    <dgm:cxn modelId="{5A0360C2-E63F-45BD-9066-810F15E489F0}" srcId="{54D47870-B9B8-4EB8-B9F8-348317B09D00}" destId="{3D4A7EDF-7DC5-437C-A130-971C8585B6DB}" srcOrd="0" destOrd="0" parTransId="{DFBE8B05-E880-4093-BB44-48688D32BD28}" sibTransId="{0AF1D0B9-4238-4CE8-9AF2-D1E8B9B55612}"/>
    <dgm:cxn modelId="{73045CD8-8FFB-4D11-9ACB-29556098B261}" type="presOf" srcId="{13B4527C-0D56-4723-87AC-E76E4E99E2B6}" destId="{263F443E-1E1F-4BAF-8888-3F6DF158BF96}" srcOrd="0" destOrd="0" presId="urn:microsoft.com/office/officeart/2005/8/layout/chevron2"/>
    <dgm:cxn modelId="{90420CE6-7D1E-45E1-A7D9-A9D590729305}" type="presOf" srcId="{4B286A50-95D9-4594-9B1D-9AB15ED503C5}" destId="{4BCE4433-5BF1-4782-99F4-2AD92C80A1C9}" srcOrd="0" destOrd="0" presId="urn:microsoft.com/office/officeart/2005/8/layout/chevron2"/>
    <dgm:cxn modelId="{41F344E9-760C-48CE-9077-516158EDA8CB}" type="presOf" srcId="{54D47870-B9B8-4EB8-B9F8-348317B09D00}" destId="{09A3B382-1BA6-48DB-A1B0-2CE389411828}" srcOrd="0" destOrd="0" presId="urn:microsoft.com/office/officeart/2005/8/layout/chevron2"/>
    <dgm:cxn modelId="{9C4575EC-4111-41D4-9842-EC786B0B29E9}" type="presOf" srcId="{1833A6A6-9494-4B44-A2A2-C7A7F1224C95}" destId="{2AAC9711-534F-4618-886C-E780B4180C2B}" srcOrd="0" destOrd="0" presId="urn:microsoft.com/office/officeart/2005/8/layout/chevron2"/>
    <dgm:cxn modelId="{708C1CF5-B7F7-4636-84B4-51D42F78C7C5}" type="presOf" srcId="{3D4A7EDF-7DC5-437C-A130-971C8585B6DB}" destId="{82320128-DBAE-493A-9FA8-37216BA2EF84}" srcOrd="0" destOrd="0" presId="urn:microsoft.com/office/officeart/2005/8/layout/chevron2"/>
    <dgm:cxn modelId="{13E51DF8-0DC7-49E9-90B4-6F587BB088FC}" type="presOf" srcId="{E9AA77F2-3B24-4AA2-89F5-890BD35AD5B2}" destId="{7AF6EFF2-1040-4B4E-A2AF-157BB1FEDAE3}" srcOrd="0" destOrd="0" presId="urn:microsoft.com/office/officeart/2005/8/layout/chevron2"/>
    <dgm:cxn modelId="{86800DD7-C05E-4609-96D1-4CFEAE616CD5}" type="presParOf" srcId="{CD11DC2C-F6C1-48F8-BC33-B021AFFDA65A}" destId="{DD9DA7EC-4E2C-451C-B7CA-A37233DD5B03}" srcOrd="0" destOrd="0" presId="urn:microsoft.com/office/officeart/2005/8/layout/chevron2"/>
    <dgm:cxn modelId="{FCA5F5F1-52C0-4AAE-97BC-94BB4921267B}" type="presParOf" srcId="{DD9DA7EC-4E2C-451C-B7CA-A37233DD5B03}" destId="{2AAC9711-534F-4618-886C-E780B4180C2B}" srcOrd="0" destOrd="0" presId="urn:microsoft.com/office/officeart/2005/8/layout/chevron2"/>
    <dgm:cxn modelId="{6F514FFB-01F6-4CBB-A234-6E05631BBB52}" type="presParOf" srcId="{DD9DA7EC-4E2C-451C-B7CA-A37233DD5B03}" destId="{23AA2806-4444-43EC-ABB6-11F7D8BDDCE5}" srcOrd="1" destOrd="0" presId="urn:microsoft.com/office/officeart/2005/8/layout/chevron2"/>
    <dgm:cxn modelId="{FA155330-AAF5-44A1-9C95-C780B21BF0FB}" type="presParOf" srcId="{CD11DC2C-F6C1-48F8-BC33-B021AFFDA65A}" destId="{46A9AAEC-097B-4139-85C0-AD8B585718B7}" srcOrd="1" destOrd="0" presId="urn:microsoft.com/office/officeart/2005/8/layout/chevron2"/>
    <dgm:cxn modelId="{DC2E25AF-B354-4B03-8EFE-A8A2E5C7EA74}" type="presParOf" srcId="{CD11DC2C-F6C1-48F8-BC33-B021AFFDA65A}" destId="{FF340F41-7E7D-4782-9168-17366DF9293A}" srcOrd="2" destOrd="0" presId="urn:microsoft.com/office/officeart/2005/8/layout/chevron2"/>
    <dgm:cxn modelId="{E14909B4-9758-48B8-AB8C-E8EA203F399B}" type="presParOf" srcId="{FF340F41-7E7D-4782-9168-17366DF9293A}" destId="{09A3B382-1BA6-48DB-A1B0-2CE389411828}" srcOrd="0" destOrd="0" presId="urn:microsoft.com/office/officeart/2005/8/layout/chevron2"/>
    <dgm:cxn modelId="{2C0F9768-7CBC-4AF6-8FE7-86F012426223}" type="presParOf" srcId="{FF340F41-7E7D-4782-9168-17366DF9293A}" destId="{82320128-DBAE-493A-9FA8-37216BA2EF84}" srcOrd="1" destOrd="0" presId="urn:microsoft.com/office/officeart/2005/8/layout/chevron2"/>
    <dgm:cxn modelId="{DAD5B7A7-C4B5-44E8-B448-9B05032A959B}" type="presParOf" srcId="{CD11DC2C-F6C1-48F8-BC33-B021AFFDA65A}" destId="{53980301-F3C9-498D-AD03-B6EAE44151FF}" srcOrd="3" destOrd="0" presId="urn:microsoft.com/office/officeart/2005/8/layout/chevron2"/>
    <dgm:cxn modelId="{FF78CDEF-A596-46BA-A94F-CB86C8B19C1B}" type="presParOf" srcId="{CD11DC2C-F6C1-48F8-BC33-B021AFFDA65A}" destId="{21E4B49C-7873-4B99-B90C-C0FBB4578338}" srcOrd="4" destOrd="0" presId="urn:microsoft.com/office/officeart/2005/8/layout/chevron2"/>
    <dgm:cxn modelId="{CB6708C3-99B1-4F81-B34A-B06FBCE4D2FF}" type="presParOf" srcId="{21E4B49C-7873-4B99-B90C-C0FBB4578338}" destId="{4BCE4433-5BF1-4782-99F4-2AD92C80A1C9}" srcOrd="0" destOrd="0" presId="urn:microsoft.com/office/officeart/2005/8/layout/chevron2"/>
    <dgm:cxn modelId="{9A79F3B6-E068-49E0-A61E-A7116B3265C1}" type="presParOf" srcId="{21E4B49C-7873-4B99-B90C-C0FBB4578338}" destId="{263F443E-1E1F-4BAF-8888-3F6DF158BF96}" srcOrd="1" destOrd="0" presId="urn:microsoft.com/office/officeart/2005/8/layout/chevron2"/>
    <dgm:cxn modelId="{9E63D3A2-575F-4BD6-9047-0D5942A02FFE}" type="presParOf" srcId="{CD11DC2C-F6C1-48F8-BC33-B021AFFDA65A}" destId="{4F9BB3D5-707E-49B9-9068-C1AD69F77A57}" srcOrd="5" destOrd="0" presId="urn:microsoft.com/office/officeart/2005/8/layout/chevron2"/>
    <dgm:cxn modelId="{A5990759-8881-4544-9B70-E2D9149E2082}" type="presParOf" srcId="{CD11DC2C-F6C1-48F8-BC33-B021AFFDA65A}" destId="{F98ACDA7-4CCC-4FD7-ADCF-996CC8CC1390}" srcOrd="6" destOrd="0" presId="urn:microsoft.com/office/officeart/2005/8/layout/chevron2"/>
    <dgm:cxn modelId="{E2DBA29F-4ED1-4B24-B64B-32AADA6E38DC}" type="presParOf" srcId="{F98ACDA7-4CCC-4FD7-ADCF-996CC8CC1390}" destId="{EB4ECB0F-86A0-411F-B7B2-5A87FBA07412}" srcOrd="0" destOrd="0" presId="urn:microsoft.com/office/officeart/2005/8/layout/chevron2"/>
    <dgm:cxn modelId="{6120105F-697F-4F7D-B5E3-7045906976F0}" type="presParOf" srcId="{F98ACDA7-4CCC-4FD7-ADCF-996CC8CC1390}" destId="{512C65A3-B630-4B48-8728-70E8C7394108}" srcOrd="1" destOrd="0" presId="urn:microsoft.com/office/officeart/2005/8/layout/chevron2"/>
    <dgm:cxn modelId="{3EF76769-1957-449B-B0C6-49317656E838}" type="presParOf" srcId="{CD11DC2C-F6C1-48F8-BC33-B021AFFDA65A}" destId="{6916677F-8AFC-4360-914A-73CD08DA0652}" srcOrd="7" destOrd="0" presId="urn:microsoft.com/office/officeart/2005/8/layout/chevron2"/>
    <dgm:cxn modelId="{3AA15202-13B3-4577-A24D-D4C82900D6D2}" type="presParOf" srcId="{CD11DC2C-F6C1-48F8-BC33-B021AFFDA65A}" destId="{A8F02329-0C5B-4970-99A3-E2CA83641F91}" srcOrd="8" destOrd="0" presId="urn:microsoft.com/office/officeart/2005/8/layout/chevron2"/>
    <dgm:cxn modelId="{6DCA7520-E219-4AF7-B1C6-2B63B85919DF}" type="presParOf" srcId="{A8F02329-0C5B-4970-99A3-E2CA83641F91}" destId="{7AF6EFF2-1040-4B4E-A2AF-157BB1FEDAE3}" srcOrd="0" destOrd="0" presId="urn:microsoft.com/office/officeart/2005/8/layout/chevron2"/>
    <dgm:cxn modelId="{324CD1DF-648D-47B0-9F99-C6BCE06A6CA5}" type="presParOf" srcId="{A8F02329-0C5B-4970-99A3-E2CA83641F91}" destId="{7D220120-6D4F-463A-B80C-906FA43C9B2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99077-4DCD-4386-B63E-7EFA9C0A2466}">
      <dsp:nvSpPr>
        <dsp:cNvPr id="0" name=""/>
        <dsp:cNvSpPr/>
      </dsp:nvSpPr>
      <dsp:spPr>
        <a:xfrm>
          <a:off x="0" y="4574"/>
          <a:ext cx="10175358" cy="48797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Removing Columns </a:t>
          </a:r>
        </a:p>
      </dsp:txBody>
      <dsp:txXfrm>
        <a:off x="23821" y="28395"/>
        <a:ext cx="10127716" cy="440333"/>
      </dsp:txXfrm>
    </dsp:sp>
    <dsp:sp modelId="{2058998E-1971-492E-9884-FF232DC7A2F1}">
      <dsp:nvSpPr>
        <dsp:cNvPr id="0" name=""/>
        <dsp:cNvSpPr/>
      </dsp:nvSpPr>
      <dsp:spPr>
        <a:xfrm>
          <a:off x="0" y="492549"/>
          <a:ext cx="10175358" cy="690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06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Remove columns with 40% missing values as we have 2 numerical columns meeting the criteria.</a:t>
          </a:r>
        </a:p>
        <a:p>
          <a:pPr marL="171450" lvl="1" indent="-171450" algn="l" defTabSz="711200">
            <a:lnSpc>
              <a:spcPct val="90000"/>
            </a:lnSpc>
            <a:spcBef>
              <a:spcPct val="0"/>
            </a:spcBef>
            <a:spcAft>
              <a:spcPct val="20000"/>
            </a:spcAft>
            <a:buChar char="•"/>
          </a:pPr>
          <a:r>
            <a:rPr lang="en-IN" sz="1600" kern="1200" dirty="0"/>
            <a:t>Removing columns which have more than 99.5% in one category and ID columns</a:t>
          </a:r>
        </a:p>
        <a:p>
          <a:pPr marL="171450" lvl="1" indent="-171450" algn="l" defTabSz="711200">
            <a:lnSpc>
              <a:spcPct val="90000"/>
            </a:lnSpc>
            <a:spcBef>
              <a:spcPct val="0"/>
            </a:spcBef>
            <a:spcAft>
              <a:spcPct val="20000"/>
            </a:spcAft>
            <a:buChar char="•"/>
          </a:pPr>
          <a:endParaRPr lang="en-IN" sz="1600" kern="1200" dirty="0"/>
        </a:p>
      </dsp:txBody>
      <dsp:txXfrm>
        <a:off x="0" y="492549"/>
        <a:ext cx="10175358" cy="690672"/>
      </dsp:txXfrm>
    </dsp:sp>
    <dsp:sp modelId="{358D6956-50E8-4030-974C-95B315567119}">
      <dsp:nvSpPr>
        <dsp:cNvPr id="0" name=""/>
        <dsp:cNvSpPr/>
      </dsp:nvSpPr>
      <dsp:spPr>
        <a:xfrm>
          <a:off x="0" y="1183221"/>
          <a:ext cx="10175358" cy="48797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Missing Value/Outlier Treatment</a:t>
          </a:r>
        </a:p>
      </dsp:txBody>
      <dsp:txXfrm>
        <a:off x="23821" y="1207042"/>
        <a:ext cx="10127716" cy="440333"/>
      </dsp:txXfrm>
    </dsp:sp>
    <dsp:sp modelId="{80C75D9B-A997-420C-A7E0-B519BA763F5F}">
      <dsp:nvSpPr>
        <dsp:cNvPr id="0" name=""/>
        <dsp:cNvSpPr/>
      </dsp:nvSpPr>
      <dsp:spPr>
        <a:xfrm>
          <a:off x="0" y="1671197"/>
          <a:ext cx="10175358" cy="2279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06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Impute missing values for remaining columns with mean or median.</a:t>
          </a:r>
        </a:p>
        <a:p>
          <a:pPr marL="171450" lvl="1" indent="-171450" algn="l" defTabSz="711200">
            <a:lnSpc>
              <a:spcPct val="90000"/>
            </a:lnSpc>
            <a:spcBef>
              <a:spcPct val="0"/>
            </a:spcBef>
            <a:spcAft>
              <a:spcPct val="20000"/>
            </a:spcAft>
            <a:buChar char="•"/>
          </a:pPr>
          <a:r>
            <a:rPr lang="en-IN" sz="1600" kern="1200" dirty="0"/>
            <a:t>Replace with mean when variable is continuous and does not have outlier otherwise with median</a:t>
          </a:r>
        </a:p>
        <a:p>
          <a:pPr marL="171450" lvl="1" indent="-171450" algn="l" defTabSz="711200">
            <a:lnSpc>
              <a:spcPct val="90000"/>
            </a:lnSpc>
            <a:spcBef>
              <a:spcPct val="0"/>
            </a:spcBef>
            <a:spcAft>
              <a:spcPct val="20000"/>
            </a:spcAft>
            <a:buChar char="•"/>
          </a:pPr>
          <a:r>
            <a:rPr lang="en-IN" sz="1600" kern="1200" dirty="0"/>
            <a:t>Replace with mode when variable is categorical</a:t>
          </a:r>
        </a:p>
        <a:p>
          <a:pPr marL="171450" lvl="1" indent="-171450" algn="l" defTabSz="711200">
            <a:lnSpc>
              <a:spcPct val="90000"/>
            </a:lnSpc>
            <a:spcBef>
              <a:spcPct val="0"/>
            </a:spcBef>
            <a:spcAft>
              <a:spcPct val="20000"/>
            </a:spcAft>
            <a:buChar char="•"/>
          </a:pPr>
          <a:r>
            <a:rPr lang="en-IN" sz="1600" kern="1200" dirty="0"/>
            <a:t>Outliers are values that are different from the normal population. Replace outliers quantiles or by capping using +,-(IQR*1.5 ) for 25th and 75</a:t>
          </a:r>
          <a:r>
            <a:rPr lang="en-IN" sz="1600" kern="1200" baseline="30000" dirty="0"/>
            <a:t>th</a:t>
          </a:r>
          <a:r>
            <a:rPr lang="en-IN" sz="1600" kern="1200" dirty="0"/>
            <a:t> percentile or business understanding whichever is applicable.</a:t>
          </a:r>
        </a:p>
        <a:p>
          <a:pPr marL="171450" lvl="1" indent="-171450" algn="l" defTabSz="711200">
            <a:lnSpc>
              <a:spcPct val="90000"/>
            </a:lnSpc>
            <a:spcBef>
              <a:spcPct val="0"/>
            </a:spcBef>
            <a:spcAft>
              <a:spcPct val="20000"/>
            </a:spcAft>
            <a:buChar char="•"/>
          </a:pPr>
          <a:r>
            <a:rPr lang="en-IN" sz="1600" kern="1200" dirty="0"/>
            <a:t>Delete rows for columns that have very few missing values.</a:t>
          </a:r>
        </a:p>
        <a:p>
          <a:pPr marL="171450" lvl="1" indent="-171450" algn="l" defTabSz="711200">
            <a:lnSpc>
              <a:spcPct val="90000"/>
            </a:lnSpc>
            <a:spcBef>
              <a:spcPct val="0"/>
            </a:spcBef>
            <a:spcAft>
              <a:spcPct val="20000"/>
            </a:spcAft>
            <a:buChar char="•"/>
          </a:pPr>
          <a:r>
            <a:rPr lang="en-IN" sz="1600" kern="1200" dirty="0"/>
            <a:t>Deleting columns which have SELECT as value and missing resulting in more than 40% missing values.</a:t>
          </a:r>
        </a:p>
        <a:p>
          <a:pPr marL="171450" lvl="1" indent="-171450" algn="l" defTabSz="711200">
            <a:lnSpc>
              <a:spcPct val="90000"/>
            </a:lnSpc>
            <a:spcBef>
              <a:spcPct val="0"/>
            </a:spcBef>
            <a:spcAft>
              <a:spcPct val="20000"/>
            </a:spcAft>
            <a:buChar char="•"/>
          </a:pPr>
          <a:r>
            <a:rPr lang="en-IN" sz="1600" kern="1200" dirty="0"/>
            <a:t>Grouping categories with less than 5% values to OTHER category.</a:t>
          </a:r>
        </a:p>
        <a:p>
          <a:pPr marL="171450" lvl="1" indent="-171450" algn="l" defTabSz="711200">
            <a:lnSpc>
              <a:spcPct val="90000"/>
            </a:lnSpc>
            <a:spcBef>
              <a:spcPct val="0"/>
            </a:spcBef>
            <a:spcAft>
              <a:spcPct val="20000"/>
            </a:spcAft>
            <a:buChar char="•"/>
          </a:pPr>
          <a:endParaRPr lang="en-IN" sz="1600" kern="1200" dirty="0"/>
        </a:p>
        <a:p>
          <a:pPr marL="171450" lvl="1" indent="-171450" algn="l" defTabSz="711200">
            <a:lnSpc>
              <a:spcPct val="90000"/>
            </a:lnSpc>
            <a:spcBef>
              <a:spcPct val="0"/>
            </a:spcBef>
            <a:spcAft>
              <a:spcPct val="20000"/>
            </a:spcAft>
            <a:buChar char="•"/>
          </a:pPr>
          <a:endParaRPr lang="en-IN" sz="1600" kern="1200" dirty="0"/>
        </a:p>
      </dsp:txBody>
      <dsp:txXfrm>
        <a:off x="0" y="1671197"/>
        <a:ext cx="10175358" cy="2279219"/>
      </dsp:txXfrm>
    </dsp:sp>
    <dsp:sp modelId="{FC01D1B2-E08E-46F8-918E-C938AFC95313}">
      <dsp:nvSpPr>
        <dsp:cNvPr id="0" name=""/>
        <dsp:cNvSpPr/>
      </dsp:nvSpPr>
      <dsp:spPr>
        <a:xfrm>
          <a:off x="0" y="3950416"/>
          <a:ext cx="10175358" cy="48797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Univariate/Bivariate</a:t>
          </a:r>
        </a:p>
      </dsp:txBody>
      <dsp:txXfrm>
        <a:off x="23821" y="3974237"/>
        <a:ext cx="10127716" cy="440333"/>
      </dsp:txXfrm>
    </dsp:sp>
    <dsp:sp modelId="{BF01FF52-0FC1-4B3D-8B59-AFBDF9631EC1}">
      <dsp:nvSpPr>
        <dsp:cNvPr id="0" name=""/>
        <dsp:cNvSpPr/>
      </dsp:nvSpPr>
      <dsp:spPr>
        <a:xfrm>
          <a:off x="0" y="4438391"/>
          <a:ext cx="10175358" cy="915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068"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Analyse cleaned data using Histogram, box plot, pair plot etc. </a:t>
          </a:r>
        </a:p>
        <a:p>
          <a:pPr marL="171450" lvl="1" indent="-171450" algn="l" defTabSz="711200">
            <a:lnSpc>
              <a:spcPct val="90000"/>
            </a:lnSpc>
            <a:spcBef>
              <a:spcPct val="0"/>
            </a:spcBef>
            <a:spcAft>
              <a:spcPct val="20000"/>
            </a:spcAft>
            <a:buChar char="•"/>
          </a:pPr>
          <a:r>
            <a:rPr lang="en-IN" sz="1600" kern="1200" dirty="0"/>
            <a:t>For numerical variables use histogram, box plot, scatter plot, pair plot etc.</a:t>
          </a:r>
        </a:p>
        <a:p>
          <a:pPr marL="171450" lvl="1" indent="-171450" algn="l" defTabSz="711200">
            <a:lnSpc>
              <a:spcPct val="90000"/>
            </a:lnSpc>
            <a:spcBef>
              <a:spcPct val="0"/>
            </a:spcBef>
            <a:spcAft>
              <a:spcPct val="20000"/>
            </a:spcAft>
            <a:buChar char="•"/>
          </a:pPr>
          <a:r>
            <a:rPr lang="en-IN" sz="1600" kern="1200" dirty="0"/>
            <a:t>For categorical use value counts, bar plot, pi chart ,group by etc.</a:t>
          </a:r>
        </a:p>
        <a:p>
          <a:pPr marL="171450" lvl="1" indent="-171450" algn="l" defTabSz="711200">
            <a:lnSpc>
              <a:spcPct val="90000"/>
            </a:lnSpc>
            <a:spcBef>
              <a:spcPct val="0"/>
            </a:spcBef>
            <a:spcAft>
              <a:spcPct val="20000"/>
            </a:spcAft>
            <a:buChar char="•"/>
          </a:pPr>
          <a:r>
            <a:rPr lang="en-IN" sz="1600" kern="1200" dirty="0"/>
            <a:t>Find variables which have high influence on TARGET VARIABLE.</a:t>
          </a:r>
        </a:p>
      </dsp:txBody>
      <dsp:txXfrm>
        <a:off x="0" y="4438391"/>
        <a:ext cx="10175358" cy="915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6721F-0B32-4793-80E3-550B46CA0AC1}">
      <dsp:nvSpPr>
        <dsp:cNvPr id="0" name=""/>
        <dsp:cNvSpPr/>
      </dsp:nvSpPr>
      <dsp:spPr>
        <a:xfrm>
          <a:off x="763151" y="0"/>
          <a:ext cx="8649054" cy="326419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AFE7BE-392E-44B7-B15D-505FAC738DC6}">
      <dsp:nvSpPr>
        <dsp:cNvPr id="0" name=""/>
        <dsp:cNvSpPr/>
      </dsp:nvSpPr>
      <dsp:spPr>
        <a:xfrm>
          <a:off x="0" y="979258"/>
          <a:ext cx="3052607" cy="130567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Dummy Variables</a:t>
          </a:r>
        </a:p>
      </dsp:txBody>
      <dsp:txXfrm>
        <a:off x="63738" y="1042996"/>
        <a:ext cx="2925131" cy="1178201"/>
      </dsp:txXfrm>
    </dsp:sp>
    <dsp:sp modelId="{F403A86E-285A-4C82-B00E-4FB957283269}">
      <dsp:nvSpPr>
        <dsp:cNvPr id="0" name=""/>
        <dsp:cNvSpPr/>
      </dsp:nvSpPr>
      <dsp:spPr>
        <a:xfrm>
          <a:off x="3561375" y="979258"/>
          <a:ext cx="3052607" cy="130567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Train Test Split</a:t>
          </a:r>
        </a:p>
      </dsp:txBody>
      <dsp:txXfrm>
        <a:off x="3625113" y="1042996"/>
        <a:ext cx="2925131" cy="1178201"/>
      </dsp:txXfrm>
    </dsp:sp>
    <dsp:sp modelId="{15A21BFC-D52E-485C-9E34-27E425BC896A}">
      <dsp:nvSpPr>
        <dsp:cNvPr id="0" name=""/>
        <dsp:cNvSpPr/>
      </dsp:nvSpPr>
      <dsp:spPr>
        <a:xfrm>
          <a:off x="7122750" y="979258"/>
          <a:ext cx="3052607" cy="130567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Scaling Variables</a:t>
          </a:r>
        </a:p>
      </dsp:txBody>
      <dsp:txXfrm>
        <a:off x="7186488" y="1042996"/>
        <a:ext cx="2925131" cy="1178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C9711-534F-4618-886C-E780B4180C2B}">
      <dsp:nvSpPr>
        <dsp:cNvPr id="0" name=""/>
        <dsp:cNvSpPr/>
      </dsp:nvSpPr>
      <dsp:spPr>
        <a:xfrm rot="5400000">
          <a:off x="-88109" y="24441"/>
          <a:ext cx="1039584" cy="99902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1</a:t>
          </a:r>
        </a:p>
      </dsp:txBody>
      <dsp:txXfrm rot="-5400000">
        <a:off x="78475" y="156404"/>
        <a:ext cx="706415" cy="735096"/>
      </dsp:txXfrm>
    </dsp:sp>
    <dsp:sp modelId="{23AA2806-4444-43EC-ABB6-11F7D8BDDCE5}">
      <dsp:nvSpPr>
        <dsp:cNvPr id="0" name=""/>
        <dsp:cNvSpPr/>
      </dsp:nvSpPr>
      <dsp:spPr>
        <a:xfrm rot="5400000">
          <a:off x="5145524" y="-4207606"/>
          <a:ext cx="675730" cy="9375703"/>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 RFE for variable selection</a:t>
          </a:r>
          <a:endParaRPr lang="en-IN" sz="2400" kern="1200" dirty="0"/>
        </a:p>
      </dsp:txBody>
      <dsp:txXfrm rot="-5400000">
        <a:off x="795538" y="175366"/>
        <a:ext cx="9342717" cy="609758"/>
      </dsp:txXfrm>
    </dsp:sp>
    <dsp:sp modelId="{09A3B382-1BA6-48DB-A1B0-2CE389411828}">
      <dsp:nvSpPr>
        <dsp:cNvPr id="0" name=""/>
        <dsp:cNvSpPr/>
      </dsp:nvSpPr>
      <dsp:spPr>
        <a:xfrm rot="5400000">
          <a:off x="-88109" y="946438"/>
          <a:ext cx="1039584" cy="99902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2</a:t>
          </a:r>
        </a:p>
      </dsp:txBody>
      <dsp:txXfrm rot="-5400000">
        <a:off x="78475" y="1078401"/>
        <a:ext cx="706415" cy="735096"/>
      </dsp:txXfrm>
    </dsp:sp>
    <dsp:sp modelId="{82320128-DBAE-493A-9FA8-37216BA2EF84}">
      <dsp:nvSpPr>
        <dsp:cNvPr id="0" name=""/>
        <dsp:cNvSpPr/>
      </dsp:nvSpPr>
      <dsp:spPr>
        <a:xfrm rot="5400000">
          <a:off x="5145524" y="-3243079"/>
          <a:ext cx="675730" cy="9375703"/>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t>Remove variables with high VIF and P value</a:t>
          </a:r>
          <a:endParaRPr lang="en-IN" sz="2400" kern="1200" dirty="0"/>
        </a:p>
      </dsp:txBody>
      <dsp:txXfrm rot="-5400000">
        <a:off x="795538" y="1139893"/>
        <a:ext cx="9342717" cy="609758"/>
      </dsp:txXfrm>
    </dsp:sp>
    <dsp:sp modelId="{4BCE4433-5BF1-4782-99F4-2AD92C80A1C9}">
      <dsp:nvSpPr>
        <dsp:cNvPr id="0" name=""/>
        <dsp:cNvSpPr/>
      </dsp:nvSpPr>
      <dsp:spPr>
        <a:xfrm rot="5400000">
          <a:off x="-88109" y="1868434"/>
          <a:ext cx="1039584" cy="99902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3</a:t>
          </a:r>
        </a:p>
      </dsp:txBody>
      <dsp:txXfrm rot="-5400000">
        <a:off x="78475" y="2000397"/>
        <a:ext cx="706415" cy="735096"/>
      </dsp:txXfrm>
    </dsp:sp>
    <dsp:sp modelId="{263F443E-1E1F-4BAF-8888-3F6DF158BF96}">
      <dsp:nvSpPr>
        <dsp:cNvPr id="0" name=""/>
        <dsp:cNvSpPr/>
      </dsp:nvSpPr>
      <dsp:spPr>
        <a:xfrm rot="5400000">
          <a:off x="5145524" y="-2291837"/>
          <a:ext cx="675730" cy="9375703"/>
        </a:xfrm>
        <a:prstGeom prst="round2Same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Re run the model to receive a stable model</a:t>
          </a:r>
          <a:endParaRPr lang="en-IN" sz="2400" kern="1200" dirty="0"/>
        </a:p>
      </dsp:txBody>
      <dsp:txXfrm rot="-5400000">
        <a:off x="795538" y="2091135"/>
        <a:ext cx="9342717" cy="609758"/>
      </dsp:txXfrm>
    </dsp:sp>
    <dsp:sp modelId="{EB4ECB0F-86A0-411F-B7B2-5A87FBA07412}">
      <dsp:nvSpPr>
        <dsp:cNvPr id="0" name=""/>
        <dsp:cNvSpPr/>
      </dsp:nvSpPr>
      <dsp:spPr>
        <a:xfrm rot="5400000">
          <a:off x="-88109" y="2790430"/>
          <a:ext cx="1039584" cy="999021"/>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4</a:t>
          </a:r>
          <a:endParaRPr lang="en-IN" sz="2400" kern="1200" dirty="0"/>
        </a:p>
      </dsp:txBody>
      <dsp:txXfrm rot="-5400000">
        <a:off x="78475" y="2922393"/>
        <a:ext cx="706415" cy="735096"/>
      </dsp:txXfrm>
    </dsp:sp>
    <dsp:sp modelId="{512C65A3-B630-4B48-8728-70E8C7394108}">
      <dsp:nvSpPr>
        <dsp:cNvPr id="0" name=""/>
        <dsp:cNvSpPr/>
      </dsp:nvSpPr>
      <dsp:spPr>
        <a:xfrm rot="5400000">
          <a:off x="5145524" y="-1409715"/>
          <a:ext cx="675730" cy="937570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t>Validate the results on various matrices</a:t>
          </a:r>
          <a:endParaRPr lang="en-IN" sz="2400" kern="1200" dirty="0"/>
        </a:p>
      </dsp:txBody>
      <dsp:txXfrm rot="-5400000">
        <a:off x="795538" y="2973257"/>
        <a:ext cx="9342717" cy="609758"/>
      </dsp:txXfrm>
    </dsp:sp>
    <dsp:sp modelId="{7AF6EFF2-1040-4B4E-A2AF-157BB1FEDAE3}">
      <dsp:nvSpPr>
        <dsp:cNvPr id="0" name=""/>
        <dsp:cNvSpPr/>
      </dsp:nvSpPr>
      <dsp:spPr>
        <a:xfrm rot="5400000">
          <a:off x="-88109" y="3712427"/>
          <a:ext cx="1039584" cy="99902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5</a:t>
          </a:r>
          <a:endParaRPr lang="en-IN" sz="2400" kern="1200" dirty="0"/>
        </a:p>
      </dsp:txBody>
      <dsp:txXfrm rot="-5400000">
        <a:off x="78475" y="3844390"/>
        <a:ext cx="706415" cy="735096"/>
      </dsp:txXfrm>
    </dsp:sp>
    <dsp:sp modelId="{7D220120-6D4F-463A-B80C-906FA43C9B20}">
      <dsp:nvSpPr>
        <dsp:cNvPr id="0" name=""/>
        <dsp:cNvSpPr/>
      </dsp:nvSpPr>
      <dsp:spPr>
        <a:xfrm rot="5400000">
          <a:off x="5145524" y="-498355"/>
          <a:ext cx="675730" cy="9375703"/>
        </a:xfrm>
        <a:prstGeom prst="round2Same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a:t>Validate the result on Test data</a:t>
          </a:r>
          <a:endParaRPr lang="en-IN" sz="2400" kern="1200" dirty="0"/>
        </a:p>
      </dsp:txBody>
      <dsp:txXfrm rot="-5400000">
        <a:off x="795538" y="3884617"/>
        <a:ext cx="9342717" cy="6097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7901-62BA-B4D4-2937-B167062D0D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B6D691-649F-19AF-154E-15DE63D59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77459C-1FDC-73AC-62D2-46C00E299D39}"/>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5" name="Footer Placeholder 4">
            <a:extLst>
              <a:ext uri="{FF2B5EF4-FFF2-40B4-BE49-F238E27FC236}">
                <a16:creationId xmlns:a16="http://schemas.microsoft.com/office/drawing/2014/main" id="{2C795BE6-4738-944B-9ED9-AA6694CA3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CEADA-68DD-63F7-DA22-5808CB225724}"/>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3419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0705-0AE2-26A2-A461-E013141201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0015A0-ECFA-0847-FC99-C004C3F67C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147B1-C671-3441-23DC-8031A31F5A69}"/>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5" name="Footer Placeholder 4">
            <a:extLst>
              <a:ext uri="{FF2B5EF4-FFF2-40B4-BE49-F238E27FC236}">
                <a16:creationId xmlns:a16="http://schemas.microsoft.com/office/drawing/2014/main" id="{6A4AF067-4EE7-806A-0CDE-AF3C8E2067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40801-768E-8253-C505-74FF45464487}"/>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225958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55B8C-8743-2705-09EC-EAB0774588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D2546-935F-29C4-BF46-D6306D28C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4B4C6-F38A-8FA4-8FA0-60ACB66066BB}"/>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5" name="Footer Placeholder 4">
            <a:extLst>
              <a:ext uri="{FF2B5EF4-FFF2-40B4-BE49-F238E27FC236}">
                <a16:creationId xmlns:a16="http://schemas.microsoft.com/office/drawing/2014/main" id="{225E608F-4004-E435-9310-0DB9472F61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F025E9-45CB-4160-430E-F79450C0999B}"/>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210542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A330-1FD6-616F-0910-3B4D1C10FF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7B87D4-5549-2C79-8B29-65BEFC3C1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66BECE-962A-8CC2-9685-A50A45844371}"/>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5" name="Footer Placeholder 4">
            <a:extLst>
              <a:ext uri="{FF2B5EF4-FFF2-40B4-BE49-F238E27FC236}">
                <a16:creationId xmlns:a16="http://schemas.microsoft.com/office/drawing/2014/main" id="{51985B0F-9FF6-D31B-5FCE-BA51828586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98DF4E-D685-D134-FCAE-6E89E282EBAA}"/>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428598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9352-2996-29A5-D3BC-FA6A6E3A3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0CB738-F331-2B80-3078-F09263C93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5500CB-8FF1-B490-0532-913C1CE1E8F0}"/>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5" name="Footer Placeholder 4">
            <a:extLst>
              <a:ext uri="{FF2B5EF4-FFF2-40B4-BE49-F238E27FC236}">
                <a16:creationId xmlns:a16="http://schemas.microsoft.com/office/drawing/2014/main" id="{D5F034D1-D683-5A67-2E78-403EF3123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E8561-B9FC-5B00-6C95-DAE6EA51F034}"/>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329837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6B47-E3BE-0314-E627-6400F96DA4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0EF82C-EF4A-735D-F247-FD141461EC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CDD93-B8DB-0213-A015-CCDAF290E8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FE5797E-74A9-85FF-DB35-763EF642E3FF}"/>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6" name="Footer Placeholder 5">
            <a:extLst>
              <a:ext uri="{FF2B5EF4-FFF2-40B4-BE49-F238E27FC236}">
                <a16:creationId xmlns:a16="http://schemas.microsoft.com/office/drawing/2014/main" id="{F7C88EC3-7770-8741-FD2F-C4DE83816F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57D8D0-12A7-6009-BF19-A0BA84E3DE82}"/>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59083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6E60D-0C74-31FD-4A67-455FFCBAED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C3073-20EE-744B-CEF4-3DFA5DD52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9792DD-4B02-56D5-FB8F-6AF2EF5297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73FA9F-E425-78F4-B9D4-8413A21D8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B893BE-9692-5E4E-7B86-F7128FB13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5C30A0-82A9-8653-22A2-E4F061AE8F59}"/>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8" name="Footer Placeholder 7">
            <a:extLst>
              <a:ext uri="{FF2B5EF4-FFF2-40B4-BE49-F238E27FC236}">
                <a16:creationId xmlns:a16="http://schemas.microsoft.com/office/drawing/2014/main" id="{75F239F2-8DF1-F4AD-8152-FA90E34958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CBE2AD8-3ECF-1898-DAD8-CEED4829041D}"/>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260049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4D18-63BC-E235-3C3A-0B46F1C270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D556CE-E185-48BA-0507-A71BCBD5CF91}"/>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4" name="Footer Placeholder 3">
            <a:extLst>
              <a:ext uri="{FF2B5EF4-FFF2-40B4-BE49-F238E27FC236}">
                <a16:creationId xmlns:a16="http://schemas.microsoft.com/office/drawing/2014/main" id="{4EA4424E-A203-3DBB-F292-2C6BC8F1F4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371C48-B682-C823-006B-425C03CFDF1D}"/>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140853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8FBE76-E46E-106A-153F-1F740569E66A}"/>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3" name="Footer Placeholder 2">
            <a:extLst>
              <a:ext uri="{FF2B5EF4-FFF2-40B4-BE49-F238E27FC236}">
                <a16:creationId xmlns:a16="http://schemas.microsoft.com/office/drawing/2014/main" id="{5F89796C-8FFF-D0CD-F191-31E0B43A02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E30AF5-D685-260F-48B7-DEAC13D06DD9}"/>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91059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C3A1-E852-9F9F-8468-9FAA6C247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5A3FFF-E135-FC17-64D9-E6D4F5EF8D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77CE0C-64D3-C16C-B4CF-278E5632B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AA157-4550-3C74-96CE-D0BDB8345795}"/>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6" name="Footer Placeholder 5">
            <a:extLst>
              <a:ext uri="{FF2B5EF4-FFF2-40B4-BE49-F238E27FC236}">
                <a16:creationId xmlns:a16="http://schemas.microsoft.com/office/drawing/2014/main" id="{76D68923-27DF-B560-C82A-20E92ED29E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56AC1F-D7A4-FF51-DD63-85A701582DC4}"/>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125572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609E-2A18-5444-9E90-2E5803029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46B2C6-BC7A-0FE5-8FCC-C8C9A0C216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B793B2-7C35-69B7-532F-6150A9278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4A5A7-D7AC-4D02-46EA-C72B82B10EDB}"/>
              </a:ext>
            </a:extLst>
          </p:cNvPr>
          <p:cNvSpPr>
            <a:spLocks noGrp="1"/>
          </p:cNvSpPr>
          <p:nvPr>
            <p:ph type="dt" sz="half" idx="10"/>
          </p:nvPr>
        </p:nvSpPr>
        <p:spPr/>
        <p:txBody>
          <a:bodyPr/>
          <a:lstStyle/>
          <a:p>
            <a:fld id="{E91808C4-125B-48A7-B8D6-6C1888C24664}" type="datetimeFigureOut">
              <a:rPr lang="en-IN" smtClean="0"/>
              <a:t>05-03-2023</a:t>
            </a:fld>
            <a:endParaRPr lang="en-IN"/>
          </a:p>
        </p:txBody>
      </p:sp>
      <p:sp>
        <p:nvSpPr>
          <p:cNvPr id="6" name="Footer Placeholder 5">
            <a:extLst>
              <a:ext uri="{FF2B5EF4-FFF2-40B4-BE49-F238E27FC236}">
                <a16:creationId xmlns:a16="http://schemas.microsoft.com/office/drawing/2014/main" id="{AEA3C901-2412-21A8-44F9-15F9C63F50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33D899-A6AA-2D7D-70FF-62C36A926620}"/>
              </a:ext>
            </a:extLst>
          </p:cNvPr>
          <p:cNvSpPr>
            <a:spLocks noGrp="1"/>
          </p:cNvSpPr>
          <p:nvPr>
            <p:ph type="sldNum" sz="quarter" idx="12"/>
          </p:nvPr>
        </p:nvSpPr>
        <p:spPr/>
        <p:txBody>
          <a:bodyPr/>
          <a:lstStyle/>
          <a:p>
            <a:fld id="{23C0FB9E-1AF6-46BB-A374-F2522258DA9B}" type="slidenum">
              <a:rPr lang="en-IN" smtClean="0"/>
              <a:t>‹#›</a:t>
            </a:fld>
            <a:endParaRPr lang="en-IN"/>
          </a:p>
        </p:txBody>
      </p:sp>
    </p:spTree>
    <p:extLst>
      <p:ext uri="{BB962C8B-B14F-4D97-AF65-F5344CB8AC3E}">
        <p14:creationId xmlns:p14="http://schemas.microsoft.com/office/powerpoint/2010/main" val="34992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BC269-9C5A-CFE5-E2A2-4B6B5376F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AAC451-B0A4-4B7C-8C18-5784CAE6F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105EF6-A8B2-0D67-DFB1-4AAB7F907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808C4-125B-48A7-B8D6-6C1888C24664}" type="datetimeFigureOut">
              <a:rPr lang="en-IN" smtClean="0"/>
              <a:t>05-03-2023</a:t>
            </a:fld>
            <a:endParaRPr lang="en-IN"/>
          </a:p>
        </p:txBody>
      </p:sp>
      <p:sp>
        <p:nvSpPr>
          <p:cNvPr id="5" name="Footer Placeholder 4">
            <a:extLst>
              <a:ext uri="{FF2B5EF4-FFF2-40B4-BE49-F238E27FC236}">
                <a16:creationId xmlns:a16="http://schemas.microsoft.com/office/drawing/2014/main" id="{FE8EDBC6-9A1C-534D-8BE6-009EAD1AC8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77EF2F-40CF-62D4-C3DA-C383E5616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0FB9E-1AF6-46BB-A374-F2522258DA9B}" type="slidenum">
              <a:rPr lang="en-IN" smtClean="0"/>
              <a:t>‹#›</a:t>
            </a:fld>
            <a:endParaRPr lang="en-IN"/>
          </a:p>
        </p:txBody>
      </p:sp>
    </p:spTree>
    <p:extLst>
      <p:ext uri="{BB962C8B-B14F-4D97-AF65-F5344CB8AC3E}">
        <p14:creationId xmlns:p14="http://schemas.microsoft.com/office/powerpoint/2010/main" val="209850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1454-F930-A92D-22CF-F88B8E2CED25}"/>
              </a:ext>
            </a:extLst>
          </p:cNvPr>
          <p:cNvSpPr>
            <a:spLocks noGrp="1"/>
          </p:cNvSpPr>
          <p:nvPr>
            <p:ph type="ctrTitle"/>
          </p:nvPr>
        </p:nvSpPr>
        <p:spPr/>
        <p:txBody>
          <a:bodyPr>
            <a:normAutofit/>
          </a:bodyPr>
          <a:lstStyle/>
          <a:p>
            <a:r>
              <a:rPr lang="en-IN" sz="6600" b="1" i="0" dirty="0">
                <a:solidFill>
                  <a:srgbClr val="091E42"/>
                </a:solidFill>
                <a:effectLst/>
                <a:latin typeface="circular"/>
              </a:rPr>
              <a:t>Lead Conversion case Study</a:t>
            </a:r>
            <a:endParaRPr lang="en-IN" sz="6600" dirty="0"/>
          </a:p>
        </p:txBody>
      </p:sp>
      <p:sp>
        <p:nvSpPr>
          <p:cNvPr id="4" name="TextBox 3">
            <a:extLst>
              <a:ext uri="{FF2B5EF4-FFF2-40B4-BE49-F238E27FC236}">
                <a16:creationId xmlns:a16="http://schemas.microsoft.com/office/drawing/2014/main" id="{36CFB93C-19C8-2F41-8469-02A354509CD3}"/>
              </a:ext>
            </a:extLst>
          </p:cNvPr>
          <p:cNvSpPr txBox="1"/>
          <p:nvPr/>
        </p:nvSpPr>
        <p:spPr>
          <a:xfrm>
            <a:off x="8879840" y="5283200"/>
            <a:ext cx="3220720" cy="923330"/>
          </a:xfrm>
          <a:prstGeom prst="rect">
            <a:avLst/>
          </a:prstGeom>
          <a:noFill/>
        </p:spPr>
        <p:txBody>
          <a:bodyPr wrap="square" rtlCol="0">
            <a:spAutoFit/>
          </a:bodyPr>
          <a:lstStyle/>
          <a:p>
            <a:r>
              <a:rPr lang="en-IN" dirty="0"/>
              <a:t>Shailesh </a:t>
            </a:r>
            <a:r>
              <a:rPr lang="en-IN" dirty="0" err="1"/>
              <a:t>Khulbe</a:t>
            </a:r>
            <a:endParaRPr lang="en-IN" dirty="0"/>
          </a:p>
          <a:p>
            <a:r>
              <a:rPr lang="en-IN" dirty="0"/>
              <a:t>Rohit Gupta</a:t>
            </a:r>
          </a:p>
          <a:p>
            <a:r>
              <a:rPr lang="en-IN" dirty="0"/>
              <a:t>Vikram </a:t>
            </a:r>
            <a:r>
              <a:rPr lang="en-IN" dirty="0" err="1"/>
              <a:t>Rajawat</a:t>
            </a:r>
            <a:endParaRPr lang="en-IN" dirty="0"/>
          </a:p>
        </p:txBody>
      </p:sp>
    </p:spTree>
    <p:extLst>
      <p:ext uri="{BB962C8B-B14F-4D97-AF65-F5344CB8AC3E}">
        <p14:creationId xmlns:p14="http://schemas.microsoft.com/office/powerpoint/2010/main" val="3891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Multivariate Analysis With Target Variable</a:t>
            </a:r>
          </a:p>
        </p:txBody>
      </p:sp>
      <p:pic>
        <p:nvPicPr>
          <p:cNvPr id="2" name="Picture 1">
            <a:extLst>
              <a:ext uri="{FF2B5EF4-FFF2-40B4-BE49-F238E27FC236}">
                <a16:creationId xmlns:a16="http://schemas.microsoft.com/office/drawing/2014/main" id="{011BCC7A-2C20-0E42-BFA7-F3A4726861A5}"/>
              </a:ext>
            </a:extLst>
          </p:cNvPr>
          <p:cNvPicPr>
            <a:picLocks noChangeAspect="1"/>
          </p:cNvPicPr>
          <p:nvPr/>
        </p:nvPicPr>
        <p:blipFill>
          <a:blip r:embed="rId2"/>
          <a:stretch>
            <a:fillRect/>
          </a:stretch>
        </p:blipFill>
        <p:spPr>
          <a:xfrm>
            <a:off x="3257404" y="2016052"/>
            <a:ext cx="5677192" cy="2825895"/>
          </a:xfrm>
          <a:prstGeom prst="rect">
            <a:avLst/>
          </a:prstGeom>
        </p:spPr>
      </p:pic>
    </p:spTree>
    <p:extLst>
      <p:ext uri="{BB962C8B-B14F-4D97-AF65-F5344CB8AC3E}">
        <p14:creationId xmlns:p14="http://schemas.microsoft.com/office/powerpoint/2010/main" val="375033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First Iterations Results</a:t>
            </a:r>
          </a:p>
        </p:txBody>
      </p:sp>
      <p:pic>
        <p:nvPicPr>
          <p:cNvPr id="6" name="Picture 5">
            <a:extLst>
              <a:ext uri="{FF2B5EF4-FFF2-40B4-BE49-F238E27FC236}">
                <a16:creationId xmlns:a16="http://schemas.microsoft.com/office/drawing/2014/main" id="{6243D126-5B4D-A07D-C4CE-7FA1719CCF4B}"/>
              </a:ext>
            </a:extLst>
          </p:cNvPr>
          <p:cNvPicPr>
            <a:picLocks noChangeAspect="1"/>
          </p:cNvPicPr>
          <p:nvPr/>
        </p:nvPicPr>
        <p:blipFill>
          <a:blip r:embed="rId2"/>
          <a:stretch>
            <a:fillRect/>
          </a:stretch>
        </p:blipFill>
        <p:spPr>
          <a:xfrm>
            <a:off x="531577" y="2066225"/>
            <a:ext cx="4191215" cy="2502029"/>
          </a:xfrm>
          <a:prstGeom prst="rect">
            <a:avLst/>
          </a:prstGeom>
        </p:spPr>
      </p:pic>
      <p:pic>
        <p:nvPicPr>
          <p:cNvPr id="7" name="Picture 6">
            <a:extLst>
              <a:ext uri="{FF2B5EF4-FFF2-40B4-BE49-F238E27FC236}">
                <a16:creationId xmlns:a16="http://schemas.microsoft.com/office/drawing/2014/main" id="{6000B753-089B-94E5-9B26-D03CC64D20FB}"/>
              </a:ext>
            </a:extLst>
          </p:cNvPr>
          <p:cNvPicPr>
            <a:picLocks noChangeAspect="1"/>
          </p:cNvPicPr>
          <p:nvPr/>
        </p:nvPicPr>
        <p:blipFill>
          <a:blip r:embed="rId3"/>
          <a:stretch>
            <a:fillRect/>
          </a:stretch>
        </p:blipFill>
        <p:spPr>
          <a:xfrm>
            <a:off x="4827391" y="1311166"/>
            <a:ext cx="6464632" cy="4235668"/>
          </a:xfrm>
          <a:prstGeom prst="rect">
            <a:avLst/>
          </a:prstGeom>
        </p:spPr>
      </p:pic>
      <p:pic>
        <p:nvPicPr>
          <p:cNvPr id="8" name="Picture 7">
            <a:extLst>
              <a:ext uri="{FF2B5EF4-FFF2-40B4-BE49-F238E27FC236}">
                <a16:creationId xmlns:a16="http://schemas.microsoft.com/office/drawing/2014/main" id="{4961019D-DD4B-54EA-A37B-EEF97D581EB2}"/>
              </a:ext>
            </a:extLst>
          </p:cNvPr>
          <p:cNvPicPr>
            <a:picLocks noChangeAspect="1"/>
          </p:cNvPicPr>
          <p:nvPr/>
        </p:nvPicPr>
        <p:blipFill>
          <a:blip r:embed="rId4"/>
          <a:stretch>
            <a:fillRect/>
          </a:stretch>
        </p:blipFill>
        <p:spPr>
          <a:xfrm>
            <a:off x="4763604" y="5540405"/>
            <a:ext cx="6597989" cy="342918"/>
          </a:xfrm>
          <a:prstGeom prst="rect">
            <a:avLst/>
          </a:prstGeom>
        </p:spPr>
      </p:pic>
    </p:spTree>
    <p:extLst>
      <p:ext uri="{BB962C8B-B14F-4D97-AF65-F5344CB8AC3E}">
        <p14:creationId xmlns:p14="http://schemas.microsoft.com/office/powerpoint/2010/main" val="135873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Final Iterations Results</a:t>
            </a:r>
          </a:p>
        </p:txBody>
      </p:sp>
      <p:pic>
        <p:nvPicPr>
          <p:cNvPr id="2" name="Picture 1">
            <a:extLst>
              <a:ext uri="{FF2B5EF4-FFF2-40B4-BE49-F238E27FC236}">
                <a16:creationId xmlns:a16="http://schemas.microsoft.com/office/drawing/2014/main" id="{1F0B513A-E8B5-40B2-4D85-150C77F48783}"/>
              </a:ext>
            </a:extLst>
          </p:cNvPr>
          <p:cNvPicPr>
            <a:picLocks noChangeAspect="1"/>
          </p:cNvPicPr>
          <p:nvPr/>
        </p:nvPicPr>
        <p:blipFill>
          <a:blip r:embed="rId2"/>
          <a:stretch>
            <a:fillRect/>
          </a:stretch>
        </p:blipFill>
        <p:spPr>
          <a:xfrm>
            <a:off x="516618" y="1932879"/>
            <a:ext cx="4235668" cy="2362321"/>
          </a:xfrm>
          <a:prstGeom prst="rect">
            <a:avLst/>
          </a:prstGeom>
        </p:spPr>
      </p:pic>
      <p:pic>
        <p:nvPicPr>
          <p:cNvPr id="9" name="Picture 8">
            <a:extLst>
              <a:ext uri="{FF2B5EF4-FFF2-40B4-BE49-F238E27FC236}">
                <a16:creationId xmlns:a16="http://schemas.microsoft.com/office/drawing/2014/main" id="{8383E08B-8C4F-BE49-2645-253278D01BE1}"/>
              </a:ext>
            </a:extLst>
          </p:cNvPr>
          <p:cNvPicPr>
            <a:picLocks noChangeAspect="1"/>
          </p:cNvPicPr>
          <p:nvPr/>
        </p:nvPicPr>
        <p:blipFill>
          <a:blip r:embed="rId3"/>
          <a:stretch>
            <a:fillRect/>
          </a:stretch>
        </p:blipFill>
        <p:spPr>
          <a:xfrm>
            <a:off x="4887904" y="1318156"/>
            <a:ext cx="6343976" cy="4381604"/>
          </a:xfrm>
          <a:prstGeom prst="rect">
            <a:avLst/>
          </a:prstGeom>
        </p:spPr>
      </p:pic>
    </p:spTree>
    <p:extLst>
      <p:ext uri="{BB962C8B-B14F-4D97-AF65-F5344CB8AC3E}">
        <p14:creationId xmlns:p14="http://schemas.microsoft.com/office/powerpoint/2010/main" val="3013236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Validations Results</a:t>
            </a:r>
          </a:p>
        </p:txBody>
      </p:sp>
      <p:pic>
        <p:nvPicPr>
          <p:cNvPr id="6" name="Picture 5">
            <a:extLst>
              <a:ext uri="{FF2B5EF4-FFF2-40B4-BE49-F238E27FC236}">
                <a16:creationId xmlns:a16="http://schemas.microsoft.com/office/drawing/2014/main" id="{A6A0FDC7-0AEC-556F-8BD4-B91F5725E04D}"/>
              </a:ext>
            </a:extLst>
          </p:cNvPr>
          <p:cNvPicPr>
            <a:picLocks noChangeAspect="1"/>
          </p:cNvPicPr>
          <p:nvPr/>
        </p:nvPicPr>
        <p:blipFill>
          <a:blip r:embed="rId2"/>
          <a:stretch>
            <a:fillRect/>
          </a:stretch>
        </p:blipFill>
        <p:spPr>
          <a:xfrm>
            <a:off x="938313" y="1377084"/>
            <a:ext cx="8445934" cy="4330923"/>
          </a:xfrm>
          <a:prstGeom prst="rect">
            <a:avLst/>
          </a:prstGeom>
        </p:spPr>
      </p:pic>
      <p:sp>
        <p:nvSpPr>
          <p:cNvPr id="7" name="TextBox 6">
            <a:extLst>
              <a:ext uri="{FF2B5EF4-FFF2-40B4-BE49-F238E27FC236}">
                <a16:creationId xmlns:a16="http://schemas.microsoft.com/office/drawing/2014/main" id="{6108F7CB-F8A6-FD25-2833-2F000C147D63}"/>
              </a:ext>
            </a:extLst>
          </p:cNvPr>
          <p:cNvSpPr txBox="1"/>
          <p:nvPr/>
        </p:nvSpPr>
        <p:spPr>
          <a:xfrm>
            <a:off x="938313" y="5788635"/>
            <a:ext cx="6096000" cy="369332"/>
          </a:xfrm>
          <a:prstGeom prst="rect">
            <a:avLst/>
          </a:prstGeom>
          <a:noFill/>
        </p:spPr>
        <p:txBody>
          <a:bodyPr wrap="square">
            <a:spAutoFit/>
          </a:bodyPr>
          <a:lstStyle/>
          <a:p>
            <a:r>
              <a:rPr lang="en-IN" dirty="0"/>
              <a:t>AMT_ANNUITY</a:t>
            </a:r>
          </a:p>
        </p:txBody>
      </p:sp>
    </p:spTree>
    <p:extLst>
      <p:ext uri="{BB962C8B-B14F-4D97-AF65-F5344CB8AC3E}">
        <p14:creationId xmlns:p14="http://schemas.microsoft.com/office/powerpoint/2010/main" val="298935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ROC Curve</a:t>
            </a:r>
          </a:p>
        </p:txBody>
      </p:sp>
      <p:pic>
        <p:nvPicPr>
          <p:cNvPr id="2" name="Picture 1">
            <a:extLst>
              <a:ext uri="{FF2B5EF4-FFF2-40B4-BE49-F238E27FC236}">
                <a16:creationId xmlns:a16="http://schemas.microsoft.com/office/drawing/2014/main" id="{9F9D6B60-0F8C-9A45-809B-983352477F82}"/>
              </a:ext>
            </a:extLst>
          </p:cNvPr>
          <p:cNvPicPr>
            <a:picLocks noChangeAspect="1"/>
          </p:cNvPicPr>
          <p:nvPr/>
        </p:nvPicPr>
        <p:blipFill>
          <a:blip r:embed="rId2"/>
          <a:stretch>
            <a:fillRect/>
          </a:stretch>
        </p:blipFill>
        <p:spPr>
          <a:xfrm>
            <a:off x="954088" y="1527361"/>
            <a:ext cx="6831431" cy="4309194"/>
          </a:xfrm>
          <a:prstGeom prst="rect">
            <a:avLst/>
          </a:prstGeom>
        </p:spPr>
      </p:pic>
    </p:spTree>
    <p:extLst>
      <p:ext uri="{BB962C8B-B14F-4D97-AF65-F5344CB8AC3E}">
        <p14:creationId xmlns:p14="http://schemas.microsoft.com/office/powerpoint/2010/main" val="310512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Prediction On test Set</a:t>
            </a:r>
          </a:p>
        </p:txBody>
      </p:sp>
      <p:pic>
        <p:nvPicPr>
          <p:cNvPr id="6" name="Picture 5">
            <a:extLst>
              <a:ext uri="{FF2B5EF4-FFF2-40B4-BE49-F238E27FC236}">
                <a16:creationId xmlns:a16="http://schemas.microsoft.com/office/drawing/2014/main" id="{0011BB48-C9DB-E742-F793-CD6895536C25}"/>
              </a:ext>
            </a:extLst>
          </p:cNvPr>
          <p:cNvPicPr>
            <a:picLocks noChangeAspect="1"/>
          </p:cNvPicPr>
          <p:nvPr/>
        </p:nvPicPr>
        <p:blipFill>
          <a:blip r:embed="rId2"/>
          <a:stretch>
            <a:fillRect/>
          </a:stretch>
        </p:blipFill>
        <p:spPr>
          <a:xfrm>
            <a:off x="763736" y="1717933"/>
            <a:ext cx="7988558" cy="1028536"/>
          </a:xfrm>
          <a:prstGeom prst="rect">
            <a:avLst/>
          </a:prstGeom>
        </p:spPr>
      </p:pic>
      <p:pic>
        <p:nvPicPr>
          <p:cNvPr id="7" name="Picture 6">
            <a:extLst>
              <a:ext uri="{FF2B5EF4-FFF2-40B4-BE49-F238E27FC236}">
                <a16:creationId xmlns:a16="http://schemas.microsoft.com/office/drawing/2014/main" id="{F81643E9-AB2F-BA58-9386-2EB7DC8985CC}"/>
              </a:ext>
            </a:extLst>
          </p:cNvPr>
          <p:cNvPicPr>
            <a:picLocks noChangeAspect="1"/>
          </p:cNvPicPr>
          <p:nvPr/>
        </p:nvPicPr>
        <p:blipFill>
          <a:blip r:embed="rId3"/>
          <a:stretch>
            <a:fillRect/>
          </a:stretch>
        </p:blipFill>
        <p:spPr>
          <a:xfrm>
            <a:off x="838200" y="3044733"/>
            <a:ext cx="6085045" cy="2122690"/>
          </a:xfrm>
          <a:prstGeom prst="rect">
            <a:avLst/>
          </a:prstGeom>
        </p:spPr>
      </p:pic>
    </p:spTree>
    <p:extLst>
      <p:ext uri="{BB962C8B-B14F-4D97-AF65-F5344CB8AC3E}">
        <p14:creationId xmlns:p14="http://schemas.microsoft.com/office/powerpoint/2010/main" val="114743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a:xfrm>
            <a:off x="604520" y="4966224"/>
            <a:ext cx="10515600" cy="1159547"/>
          </a:xfrm>
        </p:spPr>
        <p:txBody>
          <a:bodyPr>
            <a:normAutofit fontScale="85000" lnSpcReduction="20000"/>
          </a:bodyPr>
          <a:lstStyle/>
          <a:p>
            <a:r>
              <a:rPr lang="en-IN" sz="1800" dirty="0"/>
              <a:t>Overall we see 13 variables coming the final model equation. Few top variables of these are </a:t>
            </a:r>
          </a:p>
          <a:p>
            <a:pPr marL="342900" indent="-342900">
              <a:buAutoNum type="arabicParenR"/>
            </a:pPr>
            <a:r>
              <a:rPr lang="en-IN" sz="1800" dirty="0"/>
              <a:t>Tags assigned to the customer indicating the current status of the lead</a:t>
            </a:r>
          </a:p>
          <a:p>
            <a:pPr marL="342900" indent="-342900">
              <a:buAutoNum type="arabicParenR"/>
            </a:pPr>
            <a:r>
              <a:rPr lang="en-IN" sz="1800" dirty="0"/>
              <a:t>Lead Origin – The origin identifier with which the customer was identified. So, one which is added by add form is </a:t>
            </a:r>
            <a:r>
              <a:rPr lang="en-IN" sz="1800" dirty="0" err="1"/>
              <a:t>is</a:t>
            </a:r>
            <a:r>
              <a:rPr lang="en-IN" sz="1800" dirty="0"/>
              <a:t> contributing</a:t>
            </a:r>
          </a:p>
          <a:p>
            <a:pPr marL="342900" indent="-342900">
              <a:buAutoNum type="arabicParenR"/>
            </a:pPr>
            <a:r>
              <a:rPr lang="en-IN" sz="1800" dirty="0"/>
              <a:t>Current Occupation Working Profession is adding a lot of value</a:t>
            </a:r>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7124168"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Result in Business Terms</a:t>
            </a:r>
          </a:p>
        </p:txBody>
      </p:sp>
      <p:graphicFrame>
        <p:nvGraphicFramePr>
          <p:cNvPr id="9" name="Table 8">
            <a:extLst>
              <a:ext uri="{FF2B5EF4-FFF2-40B4-BE49-F238E27FC236}">
                <a16:creationId xmlns:a16="http://schemas.microsoft.com/office/drawing/2014/main" id="{213F71B9-E34C-C5BB-4B4B-2F15F085FAFC}"/>
              </a:ext>
            </a:extLst>
          </p:cNvPr>
          <p:cNvGraphicFramePr>
            <a:graphicFrameLocks noGrp="1"/>
          </p:cNvGraphicFramePr>
          <p:nvPr>
            <p:extLst>
              <p:ext uri="{D42A27DB-BD31-4B8C-83A1-F6EECF244321}">
                <p14:modId xmlns:p14="http://schemas.microsoft.com/office/powerpoint/2010/main" val="314855189"/>
              </p:ext>
            </p:extLst>
          </p:nvPr>
        </p:nvGraphicFramePr>
        <p:xfrm>
          <a:off x="807720" y="1056640"/>
          <a:ext cx="7009131" cy="3753480"/>
        </p:xfrm>
        <a:graphic>
          <a:graphicData uri="http://schemas.openxmlformats.org/drawingml/2006/table">
            <a:tbl>
              <a:tblPr>
                <a:tableStyleId>{5C22544A-7EE6-4342-B048-85BDC9FD1C3A}</a:tableStyleId>
              </a:tblPr>
              <a:tblGrid>
                <a:gridCol w="4526191">
                  <a:extLst>
                    <a:ext uri="{9D8B030D-6E8A-4147-A177-3AD203B41FA5}">
                      <a16:colId xmlns:a16="http://schemas.microsoft.com/office/drawing/2014/main" val="4287313440"/>
                    </a:ext>
                  </a:extLst>
                </a:gridCol>
                <a:gridCol w="1241470">
                  <a:extLst>
                    <a:ext uri="{9D8B030D-6E8A-4147-A177-3AD203B41FA5}">
                      <a16:colId xmlns:a16="http://schemas.microsoft.com/office/drawing/2014/main" val="3259885284"/>
                    </a:ext>
                  </a:extLst>
                </a:gridCol>
                <a:gridCol w="1241470">
                  <a:extLst>
                    <a:ext uri="{9D8B030D-6E8A-4147-A177-3AD203B41FA5}">
                      <a16:colId xmlns:a16="http://schemas.microsoft.com/office/drawing/2014/main" val="1972162559"/>
                    </a:ext>
                  </a:extLst>
                </a:gridCol>
              </a:tblGrid>
              <a:tr h="250232">
                <a:tc>
                  <a:txBody>
                    <a:bodyPr/>
                    <a:lstStyle/>
                    <a:p>
                      <a:pPr algn="l" fontAlgn="b"/>
                      <a:r>
                        <a:rPr lang="en-IN" sz="1400" u="none" strike="noStrike" dirty="0">
                          <a:effectLst/>
                        </a:rPr>
                        <a:t> </a:t>
                      </a:r>
                      <a:endParaRPr lang="en-IN" sz="1400" b="0" i="0" u="none" strike="noStrike" dirty="0">
                        <a:solidFill>
                          <a:srgbClr val="000000"/>
                        </a:solidFill>
                        <a:effectLst/>
                        <a:latin typeface="Calibri" panose="020F0502020204030204" pitchFamily="34" charset="0"/>
                      </a:endParaRPr>
                    </a:p>
                  </a:txBody>
                  <a:tcPr marL="6350" marR="6350" marT="6350" marB="0" anchor="b"/>
                </a:tc>
                <a:tc>
                  <a:txBody>
                    <a:bodyPr/>
                    <a:lstStyle/>
                    <a:p>
                      <a:pPr algn="r" fontAlgn="ctr"/>
                      <a:r>
                        <a:rPr lang="en-IN" sz="1400" u="none" strike="noStrike">
                          <a:effectLst/>
                        </a:rPr>
                        <a:t>coef</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Absolute</a:t>
                      </a:r>
                      <a:endParaRPr lang="en-IN" sz="1400" b="1"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625675439"/>
                  </a:ext>
                </a:extLst>
              </a:tr>
              <a:tr h="250232">
                <a:tc>
                  <a:txBody>
                    <a:bodyPr/>
                    <a:lstStyle/>
                    <a:p>
                      <a:pPr algn="r" fontAlgn="ctr"/>
                      <a:r>
                        <a:rPr lang="en-IN" sz="1400" u="none" strike="noStrike" dirty="0" err="1">
                          <a:effectLst/>
                        </a:rPr>
                        <a:t>const</a:t>
                      </a:r>
                      <a:endParaRPr lang="en-IN" sz="140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-4.3972</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4.3972</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91719314"/>
                  </a:ext>
                </a:extLst>
              </a:tr>
              <a:tr h="250232">
                <a:tc>
                  <a:txBody>
                    <a:bodyPr/>
                    <a:lstStyle/>
                    <a:p>
                      <a:pPr algn="r" fontAlgn="ctr"/>
                      <a:r>
                        <a:rPr lang="en-US" sz="1400" u="none" strike="noStrike">
                          <a:effectLst/>
                        </a:rPr>
                        <a:t>Tags_Will revert after reading the email</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4.3024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4.3024</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479101529"/>
                  </a:ext>
                </a:extLst>
              </a:tr>
              <a:tr h="250232">
                <a:tc>
                  <a:txBody>
                    <a:bodyPr/>
                    <a:lstStyle/>
                    <a:p>
                      <a:pPr algn="r" fontAlgn="ctr"/>
                      <a:r>
                        <a:rPr lang="en-US" sz="1400" u="none" strike="noStrike" dirty="0">
                          <a:effectLst/>
                        </a:rPr>
                        <a:t>Lead </a:t>
                      </a:r>
                      <a:r>
                        <a:rPr lang="en-US" sz="1400" u="none" strike="noStrike" dirty="0" err="1">
                          <a:effectLst/>
                        </a:rPr>
                        <a:t>Origin_Lead</a:t>
                      </a:r>
                      <a:r>
                        <a:rPr lang="en-US" sz="1400" u="none" strike="noStrike" dirty="0">
                          <a:effectLst/>
                        </a:rPr>
                        <a:t> Add Form</a:t>
                      </a:r>
                      <a:endParaRPr lang="en-US" sz="1400" b="1"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4.2262</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4.2262</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543549642"/>
                  </a:ext>
                </a:extLst>
              </a:tr>
              <a:tr h="250232">
                <a:tc>
                  <a:txBody>
                    <a:bodyPr/>
                    <a:lstStyle/>
                    <a:p>
                      <a:pPr algn="r" fontAlgn="ctr"/>
                      <a:r>
                        <a:rPr lang="en-IN" sz="1400" u="none" strike="noStrike">
                          <a:effectLst/>
                        </a:rPr>
                        <a:t>Tags_other</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3.7069</a:t>
                      </a:r>
                      <a:endParaRPr lang="en-IN"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3.7069</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271513775"/>
                  </a:ext>
                </a:extLst>
              </a:tr>
              <a:tr h="250232">
                <a:tc>
                  <a:txBody>
                    <a:bodyPr/>
                    <a:lstStyle/>
                    <a:p>
                      <a:pPr algn="r" fontAlgn="ctr"/>
                      <a:r>
                        <a:rPr lang="en-US" sz="1400" u="none" strike="noStrike">
                          <a:effectLst/>
                        </a:rPr>
                        <a:t>What is your current occupation_Working Professional</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2.9169</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2.9169</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540047461"/>
                  </a:ext>
                </a:extLst>
              </a:tr>
              <a:tr h="250232">
                <a:tc>
                  <a:txBody>
                    <a:bodyPr/>
                    <a:lstStyle/>
                    <a:p>
                      <a:pPr algn="r" fontAlgn="ctr"/>
                      <a:r>
                        <a:rPr lang="en-US" sz="1400" u="none" strike="noStrike">
                          <a:effectLst/>
                        </a:rPr>
                        <a:t>Last Activity_Olark Chat Conversation</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-2.1973</a:t>
                      </a:r>
                      <a:endParaRPr lang="en-IN"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2.1973</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338505791"/>
                  </a:ext>
                </a:extLst>
              </a:tr>
              <a:tr h="250232">
                <a:tc>
                  <a:txBody>
                    <a:bodyPr/>
                    <a:lstStyle/>
                    <a:p>
                      <a:pPr algn="r" fontAlgn="ctr"/>
                      <a:r>
                        <a:rPr lang="en-US" sz="1400" u="none" strike="noStrike">
                          <a:effectLst/>
                        </a:rPr>
                        <a:t>Last Activity_Page Visited on Website</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-1.4706</a:t>
                      </a:r>
                      <a:endParaRPr lang="en-IN"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1.4706</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4156908696"/>
                  </a:ext>
                </a:extLst>
              </a:tr>
              <a:tr h="250232">
                <a:tc>
                  <a:txBody>
                    <a:bodyPr/>
                    <a:lstStyle/>
                    <a:p>
                      <a:pPr algn="r" fontAlgn="ctr"/>
                      <a:r>
                        <a:rPr lang="en-IN" sz="1400" u="none" strike="noStrike">
                          <a:effectLst/>
                        </a:rPr>
                        <a:t>Last Activity_other</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-1.4646</a:t>
                      </a:r>
                      <a:endParaRPr lang="en-IN" sz="1400" b="0" i="0" u="none" strike="noStrike" dirty="0">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1.4646</a:t>
                      </a:r>
                      <a:endParaRPr lang="en-IN" sz="1400" b="0" i="0" u="none" strike="noStrike">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900226068"/>
                  </a:ext>
                </a:extLst>
              </a:tr>
              <a:tr h="250232">
                <a:tc>
                  <a:txBody>
                    <a:bodyPr/>
                    <a:lstStyle/>
                    <a:p>
                      <a:pPr algn="r" fontAlgn="ctr"/>
                      <a:r>
                        <a:rPr lang="en-US" sz="1400" u="none" strike="noStrike">
                          <a:effectLst/>
                        </a:rPr>
                        <a:t>Total Time Spent on Website</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1.2784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1.2784</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951370645"/>
                  </a:ext>
                </a:extLst>
              </a:tr>
              <a:tr h="250232">
                <a:tc>
                  <a:txBody>
                    <a:bodyPr/>
                    <a:lstStyle/>
                    <a:p>
                      <a:pPr algn="r" fontAlgn="ctr"/>
                      <a:r>
                        <a:rPr lang="en-IN" sz="1400" u="none" strike="noStrike">
                          <a:effectLst/>
                        </a:rPr>
                        <a:t>Do Not Email</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-1.2691</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1.2691</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733501172"/>
                  </a:ext>
                </a:extLst>
              </a:tr>
              <a:tr h="250232">
                <a:tc>
                  <a:txBody>
                    <a:bodyPr/>
                    <a:lstStyle/>
                    <a:p>
                      <a:pPr algn="r" fontAlgn="ctr"/>
                      <a:r>
                        <a:rPr lang="en-US" sz="1400" u="none" strike="noStrike">
                          <a:effectLst/>
                        </a:rPr>
                        <a:t>What is your current occupation_other</a:t>
                      </a:r>
                      <a:endParaRPr lang="en-US"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1.2638</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1.2638</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1695641160"/>
                  </a:ext>
                </a:extLst>
              </a:tr>
              <a:tr h="250232">
                <a:tc>
                  <a:txBody>
                    <a:bodyPr/>
                    <a:lstStyle/>
                    <a:p>
                      <a:pPr algn="r" fontAlgn="ctr"/>
                      <a:r>
                        <a:rPr lang="en-IN" sz="1400" u="none" strike="noStrike">
                          <a:effectLst/>
                        </a:rPr>
                        <a:t>Lead Source_Olark Chat</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0.9581</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0.9581</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045912479"/>
                  </a:ext>
                </a:extLst>
              </a:tr>
              <a:tr h="250232">
                <a:tc>
                  <a:txBody>
                    <a:bodyPr/>
                    <a:lstStyle/>
                    <a:p>
                      <a:pPr algn="r" fontAlgn="ctr"/>
                      <a:r>
                        <a:rPr lang="en-IN" sz="1400" u="none" strike="noStrike">
                          <a:effectLst/>
                        </a:rPr>
                        <a:t>Last Notable Activity_other</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0.6534</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0.6534</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2754497768"/>
                  </a:ext>
                </a:extLst>
              </a:tr>
              <a:tr h="250232">
                <a:tc>
                  <a:txBody>
                    <a:bodyPr/>
                    <a:lstStyle/>
                    <a:p>
                      <a:pPr algn="r" fontAlgn="ctr"/>
                      <a:r>
                        <a:rPr lang="en-IN" sz="1400" u="none" strike="noStrike">
                          <a:effectLst/>
                        </a:rPr>
                        <a:t>Lead Source_other</a:t>
                      </a:r>
                      <a:endParaRPr lang="en-IN" sz="1400" b="1"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a:effectLst/>
                        </a:rPr>
                        <a:t>0.3445</a:t>
                      </a:r>
                      <a:endParaRPr lang="en-IN" sz="1400" b="0" i="0" u="none" strike="noStrike">
                        <a:solidFill>
                          <a:srgbClr val="000000"/>
                        </a:solidFill>
                        <a:effectLst/>
                        <a:latin typeface="Arial" panose="020B0604020202020204" pitchFamily="34" charset="0"/>
                      </a:endParaRPr>
                    </a:p>
                  </a:txBody>
                  <a:tcPr marL="6350" marR="6350" marT="6350" marB="0" anchor="ctr"/>
                </a:tc>
                <a:tc>
                  <a:txBody>
                    <a:bodyPr/>
                    <a:lstStyle/>
                    <a:p>
                      <a:pPr algn="r" fontAlgn="ctr"/>
                      <a:r>
                        <a:rPr lang="en-IN" sz="1400" u="none" strike="noStrike" dirty="0">
                          <a:effectLst/>
                        </a:rPr>
                        <a:t>0.3445</a:t>
                      </a:r>
                      <a:endParaRPr lang="en-IN" sz="1400" b="0" i="0" u="none" strike="noStrike" dirty="0">
                        <a:solidFill>
                          <a:srgbClr val="000000"/>
                        </a:solidFill>
                        <a:effectLst/>
                        <a:latin typeface="Arial" panose="020B0604020202020204" pitchFamily="34" charset="0"/>
                      </a:endParaRPr>
                    </a:p>
                  </a:txBody>
                  <a:tcPr marL="6350" marR="6350" marT="6350" marB="0" anchor="ctr"/>
                </a:tc>
                <a:extLst>
                  <a:ext uri="{0D108BD9-81ED-4DB2-BD59-A6C34878D82A}">
                    <a16:rowId xmlns:a16="http://schemas.microsoft.com/office/drawing/2014/main" val="3410313055"/>
                  </a:ext>
                </a:extLst>
              </a:tr>
            </a:tbl>
          </a:graphicData>
        </a:graphic>
      </p:graphicFrame>
    </p:spTree>
    <p:extLst>
      <p:ext uri="{BB962C8B-B14F-4D97-AF65-F5344CB8AC3E}">
        <p14:creationId xmlns:p14="http://schemas.microsoft.com/office/powerpoint/2010/main" val="405663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09C0CF0-8E9E-5EB4-47C5-44391E7324D6}"/>
              </a:ext>
            </a:extLst>
          </p:cNvPr>
          <p:cNvSpPr/>
          <p:nvPr/>
        </p:nvSpPr>
        <p:spPr>
          <a:xfrm>
            <a:off x="381000" y="732229"/>
            <a:ext cx="11003280" cy="16052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rPr>
              <a:t>Identify the most promising leads and targeting them from the pool of generated leads that can will be joining the course which in turn will save manpower and cost involved in communication with the leads.</a:t>
            </a:r>
          </a:p>
        </p:txBody>
      </p:sp>
      <p:sp>
        <p:nvSpPr>
          <p:cNvPr id="2" name="Title 1">
            <a:extLst>
              <a:ext uri="{FF2B5EF4-FFF2-40B4-BE49-F238E27FC236}">
                <a16:creationId xmlns:a16="http://schemas.microsoft.com/office/drawing/2014/main" id="{132E4415-3728-D5E2-4F99-83925A53BC05}"/>
              </a:ext>
            </a:extLst>
          </p:cNvPr>
          <p:cNvSpPr>
            <a:spLocks noGrp="1"/>
          </p:cNvSpPr>
          <p:nvPr>
            <p:ph type="title"/>
          </p:nvPr>
        </p:nvSpPr>
        <p:spPr>
          <a:xfrm>
            <a:off x="807720" y="468535"/>
            <a:ext cx="3420000" cy="432000"/>
          </a:xfrm>
          <a:solidFill>
            <a:srgbClr val="0070C0"/>
          </a:solidFill>
        </p:spPr>
        <p:txBody>
          <a:bodyPr>
            <a:noAutofit/>
          </a:bodyPr>
          <a:lstStyle/>
          <a:p>
            <a:r>
              <a:rPr lang="en-IN" sz="3200" dirty="0">
                <a:solidFill>
                  <a:schemeClr val="bg1"/>
                </a:solidFill>
              </a:rPr>
              <a:t>Problem Statement</a:t>
            </a:r>
          </a:p>
        </p:txBody>
      </p:sp>
      <p:sp>
        <p:nvSpPr>
          <p:cNvPr id="7" name="Rectangle: Rounded Corners 6">
            <a:extLst>
              <a:ext uri="{FF2B5EF4-FFF2-40B4-BE49-F238E27FC236}">
                <a16:creationId xmlns:a16="http://schemas.microsoft.com/office/drawing/2014/main" id="{72E82C66-564A-E9DB-A433-6F73B0DEE419}"/>
              </a:ext>
            </a:extLst>
          </p:cNvPr>
          <p:cNvSpPr/>
          <p:nvPr/>
        </p:nvSpPr>
        <p:spPr>
          <a:xfrm>
            <a:off x="381000" y="2845450"/>
            <a:ext cx="11003280" cy="373013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r>
              <a:rPr lang="en-IN" dirty="0">
                <a:solidFill>
                  <a:schemeClr val="tx1"/>
                </a:solidFill>
              </a:rPr>
              <a:t>DATA Analysis</a:t>
            </a:r>
          </a:p>
          <a:p>
            <a:pPr marL="285750" indent="-285750">
              <a:buFont typeface="Arial" panose="020B0604020202020204" pitchFamily="34" charset="0"/>
              <a:buChar char="•"/>
            </a:pPr>
            <a:r>
              <a:rPr lang="en-IN" dirty="0">
                <a:solidFill>
                  <a:schemeClr val="tx1"/>
                </a:solidFill>
              </a:rPr>
              <a:t>Data Cleaning: Missing Value Treatment, Outlier Treatment</a:t>
            </a:r>
          </a:p>
          <a:p>
            <a:pPr marL="285750" indent="-285750">
              <a:buFont typeface="Arial" panose="020B0604020202020204" pitchFamily="34" charset="0"/>
              <a:buChar char="•"/>
            </a:pPr>
            <a:r>
              <a:rPr lang="en-IN" dirty="0">
                <a:solidFill>
                  <a:schemeClr val="tx1"/>
                </a:solidFill>
              </a:rPr>
              <a:t>Univariate, Bi Variate, Multi Variate Analysis</a:t>
            </a:r>
          </a:p>
          <a:p>
            <a:pPr marL="285750" indent="-285750">
              <a:buFont typeface="Arial" panose="020B0604020202020204" pitchFamily="34" charset="0"/>
              <a:buChar char="•"/>
            </a:pPr>
            <a:r>
              <a:rPr lang="en-IN" dirty="0">
                <a:solidFill>
                  <a:schemeClr val="tx1"/>
                </a:solidFill>
              </a:rPr>
              <a:t>Final Data Preparation</a:t>
            </a:r>
          </a:p>
          <a:p>
            <a:pPr marL="285750" indent="-285750">
              <a:buFont typeface="Arial" panose="020B0604020202020204" pitchFamily="34" charset="0"/>
              <a:buChar char="•"/>
            </a:pPr>
            <a:r>
              <a:rPr lang="en-IN" dirty="0">
                <a:solidFill>
                  <a:schemeClr val="tx1"/>
                </a:solidFill>
              </a:rPr>
              <a:t>Model Building</a:t>
            </a:r>
          </a:p>
          <a:p>
            <a:pPr marL="285750" indent="-285750">
              <a:buFont typeface="Arial" panose="020B0604020202020204" pitchFamily="34" charset="0"/>
              <a:buChar char="•"/>
            </a:pPr>
            <a:r>
              <a:rPr lang="en-IN" dirty="0">
                <a:solidFill>
                  <a:schemeClr val="tx1"/>
                </a:solidFill>
              </a:rPr>
              <a:t>RFE for feature Selection</a:t>
            </a:r>
          </a:p>
          <a:p>
            <a:pPr marL="285750" indent="-285750">
              <a:buFont typeface="Arial" panose="020B0604020202020204" pitchFamily="34" charset="0"/>
              <a:buChar char="•"/>
            </a:pPr>
            <a:r>
              <a:rPr lang="en-IN" dirty="0">
                <a:solidFill>
                  <a:schemeClr val="tx1"/>
                </a:solidFill>
              </a:rPr>
              <a:t>Iterations to Select Final Model</a:t>
            </a:r>
          </a:p>
          <a:p>
            <a:pPr marL="285750" indent="-285750">
              <a:buFont typeface="Arial" panose="020B0604020202020204" pitchFamily="34" charset="0"/>
              <a:buChar char="•"/>
            </a:pPr>
            <a:r>
              <a:rPr lang="en-IN" dirty="0">
                <a:solidFill>
                  <a:schemeClr val="tx1"/>
                </a:solidFill>
              </a:rPr>
              <a:t>Metrices for Model strength</a:t>
            </a:r>
          </a:p>
          <a:p>
            <a:pPr marL="285750" indent="-285750">
              <a:buFont typeface="Arial" panose="020B0604020202020204" pitchFamily="34" charset="0"/>
              <a:buChar char="•"/>
            </a:pPr>
            <a:r>
              <a:rPr lang="en-IN" dirty="0">
                <a:solidFill>
                  <a:schemeClr val="tx1"/>
                </a:solidFill>
              </a:rPr>
              <a:t>Prediction On Test Set</a:t>
            </a: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endParaRPr lang="en-IN" dirty="0">
              <a:solidFill>
                <a:schemeClr val="tx1"/>
              </a:solidFill>
            </a:endParaRPr>
          </a:p>
          <a:p>
            <a:pPr marL="285750" indent="-285750">
              <a:buFont typeface="Arial" panose="020B0604020202020204" pitchFamily="34" charset="0"/>
              <a:buChar char="•"/>
            </a:pPr>
            <a:endParaRPr lang="en-IN" dirty="0">
              <a:solidFill>
                <a:schemeClr val="tx1"/>
              </a:solidFill>
            </a:endParaRPr>
          </a:p>
        </p:txBody>
      </p:sp>
      <p:sp>
        <p:nvSpPr>
          <p:cNvPr id="8" name="Title 1">
            <a:extLst>
              <a:ext uri="{FF2B5EF4-FFF2-40B4-BE49-F238E27FC236}">
                <a16:creationId xmlns:a16="http://schemas.microsoft.com/office/drawing/2014/main" id="{46B0CFB3-E210-E213-74B0-8C388CE104A3}"/>
              </a:ext>
            </a:extLst>
          </p:cNvPr>
          <p:cNvSpPr txBox="1">
            <a:spLocks/>
          </p:cNvSpPr>
          <p:nvPr/>
        </p:nvSpPr>
        <p:spPr>
          <a:xfrm>
            <a:off x="897720" y="2629450"/>
            <a:ext cx="3240000" cy="432000"/>
          </a:xfrm>
          <a:prstGeom prst="rect">
            <a:avLst/>
          </a:prstGeom>
          <a:solidFill>
            <a:srgbClr val="0070C0"/>
          </a:solidFill>
        </p:spPr>
        <p:txBody>
          <a:bodyPr vert="horz" lIns="91440" tIns="45720" rIns="91440" bIns="45720" rtlCol="0" anchor="ctr">
            <a:noAutofit/>
          </a:bodyPr>
          <a:lstStyle>
            <a:lvl1pPr>
              <a:lnSpc>
                <a:spcPct val="90000"/>
              </a:lnSpc>
              <a:spcBef>
                <a:spcPct val="0"/>
              </a:spcBef>
              <a:buNone/>
              <a:defRPr sz="4400">
                <a:solidFill>
                  <a:schemeClr val="bg1"/>
                </a:solidFill>
                <a:latin typeface="+mj-lt"/>
                <a:ea typeface="+mj-ea"/>
                <a:cs typeface="+mj-cs"/>
              </a:defRPr>
            </a:lvl1pPr>
          </a:lstStyle>
          <a:p>
            <a:r>
              <a:rPr lang="en-IN" sz="3200" dirty="0"/>
              <a:t>Approach Used</a:t>
            </a:r>
          </a:p>
        </p:txBody>
      </p:sp>
    </p:spTree>
    <p:extLst>
      <p:ext uri="{BB962C8B-B14F-4D97-AF65-F5344CB8AC3E}">
        <p14:creationId xmlns:p14="http://schemas.microsoft.com/office/powerpoint/2010/main" val="367473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03A4F1B-F62A-0126-4964-ABD38C8B8913}"/>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IN" sz="1800" dirty="0">
              <a:solidFill>
                <a:schemeClr val="tx1"/>
              </a:solidFill>
            </a:endParaRPr>
          </a:p>
          <a:p>
            <a:pPr>
              <a:lnSpc>
                <a:spcPct val="150000"/>
              </a:lnSpc>
            </a:pPr>
            <a:endParaRPr lang="en-IN" dirty="0">
              <a:solidFill>
                <a:schemeClr val="tx1"/>
              </a:solidFill>
            </a:endParaRPr>
          </a:p>
          <a:p>
            <a:pPr>
              <a:lnSpc>
                <a:spcPct val="150000"/>
              </a:lnSpc>
            </a:pPr>
            <a:r>
              <a:rPr lang="en-IN" sz="1800" b="1" dirty="0">
                <a:solidFill>
                  <a:srgbClr val="00B0F0"/>
                </a:solidFill>
              </a:rPr>
              <a:t>Data Import  </a:t>
            </a:r>
            <a:r>
              <a:rPr lang="en-IN" sz="1800" b="1" dirty="0">
                <a:solidFill>
                  <a:schemeClr val="tx1"/>
                </a:solidFill>
              </a:rPr>
              <a:t>	:</a:t>
            </a:r>
            <a:r>
              <a:rPr lang="en-IN" b="1" dirty="0">
                <a:solidFill>
                  <a:schemeClr val="tx1"/>
                </a:solidFill>
              </a:rPr>
              <a:t>	</a:t>
            </a:r>
            <a:r>
              <a:rPr lang="en-IN" sz="1800" dirty="0">
                <a:solidFill>
                  <a:schemeClr val="tx1"/>
                </a:solidFill>
              </a:rPr>
              <a:t>Import data from csv file and check if data loaded correctly.</a:t>
            </a:r>
          </a:p>
          <a:p>
            <a:pPr>
              <a:lnSpc>
                <a:spcPct val="150000"/>
              </a:lnSpc>
            </a:pPr>
            <a:r>
              <a:rPr lang="en-IN" sz="1800" b="1" dirty="0">
                <a:solidFill>
                  <a:srgbClr val="00B0F0"/>
                </a:solidFill>
              </a:rPr>
              <a:t>Data Preparation</a:t>
            </a:r>
            <a:r>
              <a:rPr lang="en-IN" sz="1800" b="1" dirty="0">
                <a:solidFill>
                  <a:schemeClr val="tx1"/>
                </a:solidFill>
              </a:rPr>
              <a:t>	:	</a:t>
            </a:r>
            <a:r>
              <a:rPr lang="en-IN" sz="1800" dirty="0">
                <a:solidFill>
                  <a:schemeClr val="tx1"/>
                </a:solidFill>
              </a:rPr>
              <a:t>Remove unwanted columns which has more than 99.5% in a single category, apply data cleaning on remaining columns such as missing value treatment, outlier treatment , binning if required and segregate numerical and categorical columns.</a:t>
            </a:r>
          </a:p>
          <a:p>
            <a:pPr>
              <a:lnSpc>
                <a:spcPct val="150000"/>
              </a:lnSpc>
            </a:pPr>
            <a:r>
              <a:rPr lang="en-IN" sz="1800" b="1" dirty="0">
                <a:solidFill>
                  <a:srgbClr val="00B0F0"/>
                </a:solidFill>
              </a:rPr>
              <a:t>Analysis</a:t>
            </a:r>
            <a:r>
              <a:rPr lang="en-IN" sz="1800" b="1" dirty="0">
                <a:solidFill>
                  <a:schemeClr val="tx1"/>
                </a:solidFill>
              </a:rPr>
              <a:t>		:</a:t>
            </a:r>
            <a:r>
              <a:rPr lang="en-IN" b="1" dirty="0">
                <a:solidFill>
                  <a:schemeClr val="tx1"/>
                </a:solidFill>
              </a:rPr>
              <a:t>	</a:t>
            </a:r>
            <a:r>
              <a:rPr lang="en-IN" dirty="0">
                <a:solidFill>
                  <a:schemeClr val="tx1"/>
                </a:solidFill>
              </a:rPr>
              <a:t>P</a:t>
            </a:r>
            <a:r>
              <a:rPr lang="en-IN" sz="1800" dirty="0">
                <a:solidFill>
                  <a:schemeClr val="tx1"/>
                </a:solidFill>
              </a:rPr>
              <a:t>erform univariate, bi variate and multivariate to understand the range of data and how it is related to TARGET variable and decide which variables have impact on Target </a:t>
            </a:r>
            <a:r>
              <a:rPr lang="en-IN" sz="1800" dirty="0" err="1">
                <a:solidFill>
                  <a:schemeClr val="tx1"/>
                </a:solidFill>
              </a:rPr>
              <a:t>variab</a:t>
            </a:r>
            <a:endParaRPr lang="en-IN" sz="1800" dirty="0">
              <a:solidFill>
                <a:schemeClr val="tx1"/>
              </a:solidFill>
            </a:endParaRPr>
          </a:p>
          <a:p>
            <a:pPr>
              <a:lnSpc>
                <a:spcPct val="150000"/>
              </a:lnSpc>
            </a:pPr>
            <a:r>
              <a:rPr lang="en-IN" sz="1800" dirty="0">
                <a:solidFill>
                  <a:schemeClr val="tx1"/>
                </a:solidFill>
              </a:rPr>
              <a:t>Final Data Preparation:-Converting categorical variables to Dummy variables and making data ready for modelling.</a:t>
            </a:r>
          </a:p>
          <a:p>
            <a:pPr>
              <a:lnSpc>
                <a:spcPct val="150000"/>
              </a:lnSpc>
            </a:pPr>
            <a:r>
              <a:rPr lang="en-IN" sz="1800" b="1" dirty="0">
                <a:solidFill>
                  <a:srgbClr val="00B0F0"/>
                </a:solidFill>
              </a:rPr>
              <a:t>Model Building</a:t>
            </a:r>
            <a:r>
              <a:rPr lang="en-IN" b="1" dirty="0">
                <a:solidFill>
                  <a:srgbClr val="00B0F0"/>
                </a:solidFill>
              </a:rPr>
              <a:t>  </a:t>
            </a:r>
            <a:r>
              <a:rPr lang="en-IN" b="1" dirty="0">
                <a:solidFill>
                  <a:schemeClr val="tx1"/>
                </a:solidFill>
              </a:rPr>
              <a:t>	:	</a:t>
            </a:r>
            <a:r>
              <a:rPr lang="en-IN" sz="1800" dirty="0">
                <a:solidFill>
                  <a:schemeClr val="tx1"/>
                </a:solidFill>
              </a:rPr>
              <a:t>Building model with remaining variables, scaling the variables, using RFE , Analysing VIF and P value , Iterating to reach the final model.</a:t>
            </a:r>
          </a:p>
          <a:p>
            <a:pPr>
              <a:lnSpc>
                <a:spcPct val="150000"/>
              </a:lnSpc>
            </a:pPr>
            <a:r>
              <a:rPr lang="en-IN" sz="1800" b="1" dirty="0">
                <a:solidFill>
                  <a:srgbClr val="00B0F0"/>
                </a:solidFill>
              </a:rPr>
              <a:t>Validation</a:t>
            </a:r>
            <a:r>
              <a:rPr lang="en-IN" sz="1800" b="1" dirty="0">
                <a:solidFill>
                  <a:schemeClr val="tx1"/>
                </a:solidFill>
              </a:rPr>
              <a:t>	:	</a:t>
            </a:r>
            <a:r>
              <a:rPr lang="en-IN" sz="1800" dirty="0">
                <a:solidFill>
                  <a:schemeClr val="tx1"/>
                </a:solidFill>
              </a:rPr>
              <a:t>Validating the model on various metrices and test data.</a:t>
            </a:r>
            <a:endParaRPr lang="en-IN" dirty="0">
              <a:solidFill>
                <a:schemeClr val="tx1"/>
              </a:solidFill>
            </a:endParaRPr>
          </a:p>
          <a:p>
            <a:pPr>
              <a:lnSpc>
                <a:spcPct val="150000"/>
              </a:lnSpc>
            </a:pPr>
            <a:endParaRPr lang="en-IN" dirty="0">
              <a:solidFill>
                <a:schemeClr val="tx1"/>
              </a:solidFill>
            </a:endParaRPr>
          </a:p>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DB8625F-000A-4B3E-A121-82EAC0897DF8}"/>
              </a:ext>
            </a:extLst>
          </p:cNvPr>
          <p:cNvSpPr txBox="1">
            <a:spLocks/>
          </p:cNvSpPr>
          <p:nvPr/>
        </p:nvSpPr>
        <p:spPr>
          <a:xfrm>
            <a:off x="807720" y="468535"/>
            <a:ext cx="4824000"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Problem Solving Method</a:t>
            </a:r>
          </a:p>
        </p:txBody>
      </p:sp>
    </p:spTree>
    <p:extLst>
      <p:ext uri="{BB962C8B-B14F-4D97-AF65-F5344CB8AC3E}">
        <p14:creationId xmlns:p14="http://schemas.microsoft.com/office/powerpoint/2010/main" val="403905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E954A98-7403-E957-DC38-816906F0ACBC}"/>
              </a:ext>
            </a:extLst>
          </p:cNvPr>
          <p:cNvSpPr/>
          <p:nvPr/>
        </p:nvSpPr>
        <p:spPr>
          <a:xfrm>
            <a:off x="381000" y="732228"/>
            <a:ext cx="11003280" cy="59343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6" name="Title 1">
            <a:extLst>
              <a:ext uri="{FF2B5EF4-FFF2-40B4-BE49-F238E27FC236}">
                <a16:creationId xmlns:a16="http://schemas.microsoft.com/office/drawing/2014/main" id="{A8CB440B-687B-8EF5-AFBE-E037F2A2D804}"/>
              </a:ext>
            </a:extLst>
          </p:cNvPr>
          <p:cNvSpPr txBox="1">
            <a:spLocks/>
          </p:cNvSpPr>
          <p:nvPr/>
        </p:nvSpPr>
        <p:spPr>
          <a:xfrm>
            <a:off x="807720" y="468535"/>
            <a:ext cx="4644000"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Data Preparation Steps</a:t>
            </a:r>
          </a:p>
        </p:txBody>
      </p:sp>
      <p:graphicFrame>
        <p:nvGraphicFramePr>
          <p:cNvPr id="9" name="Diagram 8">
            <a:extLst>
              <a:ext uri="{FF2B5EF4-FFF2-40B4-BE49-F238E27FC236}">
                <a16:creationId xmlns:a16="http://schemas.microsoft.com/office/drawing/2014/main" id="{72610B1D-784C-5433-ADA6-F9B185E64CA3}"/>
              </a:ext>
            </a:extLst>
          </p:cNvPr>
          <p:cNvGraphicFramePr/>
          <p:nvPr>
            <p:extLst>
              <p:ext uri="{D42A27DB-BD31-4B8C-83A1-F6EECF244321}">
                <p14:modId xmlns:p14="http://schemas.microsoft.com/office/powerpoint/2010/main" val="3407819001"/>
              </p:ext>
            </p:extLst>
          </p:nvPr>
        </p:nvGraphicFramePr>
        <p:xfrm>
          <a:off x="794961" y="1031358"/>
          <a:ext cx="10175358" cy="5358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043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E954A98-7403-E957-DC38-816906F0ACBC}"/>
              </a:ext>
            </a:extLst>
          </p:cNvPr>
          <p:cNvSpPr/>
          <p:nvPr/>
        </p:nvSpPr>
        <p:spPr>
          <a:xfrm>
            <a:off x="381000" y="732228"/>
            <a:ext cx="11003280" cy="59343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6" name="Title 1">
            <a:extLst>
              <a:ext uri="{FF2B5EF4-FFF2-40B4-BE49-F238E27FC236}">
                <a16:creationId xmlns:a16="http://schemas.microsoft.com/office/drawing/2014/main" id="{A8CB440B-687B-8EF5-AFBE-E037F2A2D804}"/>
              </a:ext>
            </a:extLst>
          </p:cNvPr>
          <p:cNvSpPr txBox="1">
            <a:spLocks/>
          </p:cNvSpPr>
          <p:nvPr/>
        </p:nvSpPr>
        <p:spPr>
          <a:xfrm>
            <a:off x="807720" y="468535"/>
            <a:ext cx="5868000"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Data Preparation For Modelling</a:t>
            </a:r>
          </a:p>
        </p:txBody>
      </p:sp>
      <p:graphicFrame>
        <p:nvGraphicFramePr>
          <p:cNvPr id="9" name="Diagram 8">
            <a:extLst>
              <a:ext uri="{FF2B5EF4-FFF2-40B4-BE49-F238E27FC236}">
                <a16:creationId xmlns:a16="http://schemas.microsoft.com/office/drawing/2014/main" id="{72610B1D-784C-5433-ADA6-F9B185E64CA3}"/>
              </a:ext>
            </a:extLst>
          </p:cNvPr>
          <p:cNvGraphicFramePr/>
          <p:nvPr>
            <p:extLst>
              <p:ext uri="{D42A27DB-BD31-4B8C-83A1-F6EECF244321}">
                <p14:modId xmlns:p14="http://schemas.microsoft.com/office/powerpoint/2010/main" val="2302625683"/>
              </p:ext>
            </p:extLst>
          </p:nvPr>
        </p:nvGraphicFramePr>
        <p:xfrm>
          <a:off x="794961" y="1031359"/>
          <a:ext cx="10175358" cy="32641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CF43CF3-2598-9EF7-BCE8-CEE5E80B33B2}"/>
              </a:ext>
            </a:extLst>
          </p:cNvPr>
          <p:cNvSpPr txBox="1"/>
          <p:nvPr/>
        </p:nvSpPr>
        <p:spPr>
          <a:xfrm>
            <a:off x="893135" y="4236080"/>
            <a:ext cx="2785730" cy="646331"/>
          </a:xfrm>
          <a:prstGeom prst="rect">
            <a:avLst/>
          </a:prstGeom>
          <a:noFill/>
        </p:spPr>
        <p:txBody>
          <a:bodyPr wrap="square" rtlCol="0">
            <a:spAutoFit/>
          </a:bodyPr>
          <a:lstStyle/>
          <a:p>
            <a:pPr algn="ctr"/>
            <a:r>
              <a:rPr lang="en-IN" sz="1800" i="1" dirty="0"/>
              <a:t>Creating dummy variables for Categorical Variables</a:t>
            </a:r>
          </a:p>
        </p:txBody>
      </p:sp>
      <p:cxnSp>
        <p:nvCxnSpPr>
          <p:cNvPr id="7" name="Straight Connector 6">
            <a:extLst>
              <a:ext uri="{FF2B5EF4-FFF2-40B4-BE49-F238E27FC236}">
                <a16:creationId xmlns:a16="http://schemas.microsoft.com/office/drawing/2014/main" id="{C044434D-3F93-25B4-D626-7CBC42AB4FAF}"/>
              </a:ext>
            </a:extLst>
          </p:cNvPr>
          <p:cNvCxnSpPr/>
          <p:nvPr/>
        </p:nvCxnSpPr>
        <p:spPr>
          <a:xfrm>
            <a:off x="2286000" y="3296093"/>
            <a:ext cx="0" cy="99946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F98644F6-D0F2-F7B9-95EC-C5A74CCFC6AE}"/>
              </a:ext>
            </a:extLst>
          </p:cNvPr>
          <p:cNvSpPr txBox="1"/>
          <p:nvPr/>
        </p:nvSpPr>
        <p:spPr>
          <a:xfrm>
            <a:off x="4538862" y="4236080"/>
            <a:ext cx="2785730" cy="646331"/>
          </a:xfrm>
          <a:prstGeom prst="rect">
            <a:avLst/>
          </a:prstGeom>
          <a:noFill/>
        </p:spPr>
        <p:txBody>
          <a:bodyPr wrap="square" rtlCol="0">
            <a:spAutoFit/>
          </a:bodyPr>
          <a:lstStyle/>
          <a:p>
            <a:pPr lvl="0" algn="ctr"/>
            <a:r>
              <a:rPr lang="en-IN" dirty="0"/>
              <a:t>Splitting data inti training and test</a:t>
            </a:r>
          </a:p>
        </p:txBody>
      </p:sp>
      <p:cxnSp>
        <p:nvCxnSpPr>
          <p:cNvPr id="10" name="Straight Connector 9">
            <a:extLst>
              <a:ext uri="{FF2B5EF4-FFF2-40B4-BE49-F238E27FC236}">
                <a16:creationId xmlns:a16="http://schemas.microsoft.com/office/drawing/2014/main" id="{56EA3F6F-747A-13FE-197B-332F2379031A}"/>
              </a:ext>
            </a:extLst>
          </p:cNvPr>
          <p:cNvCxnSpPr/>
          <p:nvPr/>
        </p:nvCxnSpPr>
        <p:spPr>
          <a:xfrm>
            <a:off x="5931727" y="3296093"/>
            <a:ext cx="0" cy="999460"/>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11" name="TextBox 10">
            <a:extLst>
              <a:ext uri="{FF2B5EF4-FFF2-40B4-BE49-F238E27FC236}">
                <a16:creationId xmlns:a16="http://schemas.microsoft.com/office/drawing/2014/main" id="{2BA4395D-10C2-79F8-6B84-341A7DF5025E}"/>
              </a:ext>
            </a:extLst>
          </p:cNvPr>
          <p:cNvSpPr txBox="1"/>
          <p:nvPr/>
        </p:nvSpPr>
        <p:spPr>
          <a:xfrm>
            <a:off x="8012252" y="4236080"/>
            <a:ext cx="2958061" cy="646331"/>
          </a:xfrm>
          <a:prstGeom prst="rect">
            <a:avLst/>
          </a:prstGeom>
          <a:noFill/>
        </p:spPr>
        <p:txBody>
          <a:bodyPr wrap="square" rtlCol="0">
            <a:spAutoFit/>
          </a:bodyPr>
          <a:lstStyle/>
          <a:p>
            <a:pPr algn="ctr"/>
            <a:r>
              <a:rPr lang="en-IN" dirty="0"/>
              <a:t>Scaling variables to make the scale even for all variables</a:t>
            </a:r>
          </a:p>
        </p:txBody>
      </p:sp>
      <p:cxnSp>
        <p:nvCxnSpPr>
          <p:cNvPr id="12" name="Straight Connector 11">
            <a:extLst>
              <a:ext uri="{FF2B5EF4-FFF2-40B4-BE49-F238E27FC236}">
                <a16:creationId xmlns:a16="http://schemas.microsoft.com/office/drawing/2014/main" id="{1858E191-EA97-722F-885C-3845320B575A}"/>
              </a:ext>
            </a:extLst>
          </p:cNvPr>
          <p:cNvCxnSpPr/>
          <p:nvPr/>
        </p:nvCxnSpPr>
        <p:spPr>
          <a:xfrm>
            <a:off x="9405118" y="3296093"/>
            <a:ext cx="0" cy="999460"/>
          </a:xfrm>
          <a:prstGeom prst="line">
            <a:avLst/>
          </a:prstGeom>
          <a:ln w="38100"/>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77198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E954A98-7403-E957-DC38-816906F0ACBC}"/>
              </a:ext>
            </a:extLst>
          </p:cNvPr>
          <p:cNvSpPr/>
          <p:nvPr/>
        </p:nvSpPr>
        <p:spPr>
          <a:xfrm>
            <a:off x="381000" y="732228"/>
            <a:ext cx="11003280" cy="5934385"/>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p:txBody>
      </p:sp>
      <p:sp>
        <p:nvSpPr>
          <p:cNvPr id="6" name="Title 1">
            <a:extLst>
              <a:ext uri="{FF2B5EF4-FFF2-40B4-BE49-F238E27FC236}">
                <a16:creationId xmlns:a16="http://schemas.microsoft.com/office/drawing/2014/main" id="{A8CB440B-687B-8EF5-AFBE-E037F2A2D804}"/>
              </a:ext>
            </a:extLst>
          </p:cNvPr>
          <p:cNvSpPr txBox="1">
            <a:spLocks/>
          </p:cNvSpPr>
          <p:nvPr/>
        </p:nvSpPr>
        <p:spPr>
          <a:xfrm>
            <a:off x="807720" y="468535"/>
            <a:ext cx="5868000"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Model Building</a:t>
            </a:r>
          </a:p>
        </p:txBody>
      </p:sp>
      <p:graphicFrame>
        <p:nvGraphicFramePr>
          <p:cNvPr id="9" name="Diagram 8">
            <a:extLst>
              <a:ext uri="{FF2B5EF4-FFF2-40B4-BE49-F238E27FC236}">
                <a16:creationId xmlns:a16="http://schemas.microsoft.com/office/drawing/2014/main" id="{72610B1D-784C-5433-ADA6-F9B185E64CA3}"/>
              </a:ext>
            </a:extLst>
          </p:cNvPr>
          <p:cNvGraphicFramePr/>
          <p:nvPr>
            <p:extLst>
              <p:ext uri="{D42A27DB-BD31-4B8C-83A1-F6EECF244321}">
                <p14:modId xmlns:p14="http://schemas.microsoft.com/office/powerpoint/2010/main" val="1854241094"/>
              </p:ext>
            </p:extLst>
          </p:nvPr>
        </p:nvGraphicFramePr>
        <p:xfrm>
          <a:off x="943815" y="1303403"/>
          <a:ext cx="10103413" cy="4735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128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pic>
        <p:nvPicPr>
          <p:cNvPr id="6" name="Picture 5">
            <a:extLst>
              <a:ext uri="{FF2B5EF4-FFF2-40B4-BE49-F238E27FC236}">
                <a16:creationId xmlns:a16="http://schemas.microsoft.com/office/drawing/2014/main" id="{2153A5C6-7D58-C8DE-296B-5167A31BF7D5}"/>
              </a:ext>
            </a:extLst>
          </p:cNvPr>
          <p:cNvPicPr>
            <a:picLocks noChangeAspect="1"/>
          </p:cNvPicPr>
          <p:nvPr/>
        </p:nvPicPr>
        <p:blipFill>
          <a:blip r:embed="rId2"/>
          <a:stretch>
            <a:fillRect/>
          </a:stretch>
        </p:blipFill>
        <p:spPr>
          <a:xfrm>
            <a:off x="5822769" y="2969973"/>
            <a:ext cx="5867702" cy="2133710"/>
          </a:xfrm>
          <a:prstGeom prst="rect">
            <a:avLst/>
          </a:prstGeom>
        </p:spPr>
      </p:pic>
      <p:sp>
        <p:nvSpPr>
          <p:cNvPr id="8" name="TextBox 7">
            <a:extLst>
              <a:ext uri="{FF2B5EF4-FFF2-40B4-BE49-F238E27FC236}">
                <a16:creationId xmlns:a16="http://schemas.microsoft.com/office/drawing/2014/main" id="{2DB45696-BD88-F014-9C18-B3F423F02ED3}"/>
              </a:ext>
            </a:extLst>
          </p:cNvPr>
          <p:cNvSpPr txBox="1"/>
          <p:nvPr/>
        </p:nvSpPr>
        <p:spPr>
          <a:xfrm>
            <a:off x="3519377" y="1612779"/>
            <a:ext cx="3796557" cy="523220"/>
          </a:xfrm>
          <a:prstGeom prst="rect">
            <a:avLst/>
          </a:prstGeom>
          <a:noFill/>
        </p:spPr>
        <p:txBody>
          <a:bodyPr wrap="square" rtlCol="0">
            <a:spAutoFit/>
          </a:bodyPr>
          <a:lstStyle/>
          <a:p>
            <a:pPr algn="ctr"/>
            <a:r>
              <a:rPr lang="en-IN" sz="2800" b="1" dirty="0">
                <a:solidFill>
                  <a:schemeClr val="accent2"/>
                </a:solidFill>
              </a:rPr>
              <a:t>Outliers using box plot</a:t>
            </a:r>
          </a:p>
        </p:txBody>
      </p:sp>
      <p:pic>
        <p:nvPicPr>
          <p:cNvPr id="11" name="Picture 10">
            <a:extLst>
              <a:ext uri="{FF2B5EF4-FFF2-40B4-BE49-F238E27FC236}">
                <a16:creationId xmlns:a16="http://schemas.microsoft.com/office/drawing/2014/main" id="{D432A1DF-D15B-BB87-5CAB-A8C8DAE6D011}"/>
              </a:ext>
            </a:extLst>
          </p:cNvPr>
          <p:cNvPicPr>
            <a:picLocks noChangeAspect="1"/>
          </p:cNvPicPr>
          <p:nvPr/>
        </p:nvPicPr>
        <p:blipFill>
          <a:blip r:embed="rId3"/>
          <a:stretch>
            <a:fillRect/>
          </a:stretch>
        </p:blipFill>
        <p:spPr>
          <a:xfrm>
            <a:off x="501529" y="2969973"/>
            <a:ext cx="5454930" cy="2152761"/>
          </a:xfrm>
          <a:prstGeom prst="rect">
            <a:avLst/>
          </a:prstGeom>
        </p:spPr>
      </p:pic>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5760000"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Numerical Variable Analysis</a:t>
            </a:r>
          </a:p>
        </p:txBody>
      </p:sp>
    </p:spTree>
    <p:extLst>
      <p:ext uri="{BB962C8B-B14F-4D97-AF65-F5344CB8AC3E}">
        <p14:creationId xmlns:p14="http://schemas.microsoft.com/office/powerpoint/2010/main" val="298027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8424000"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Numerical Bi-variate And Target Variable Analysis</a:t>
            </a:r>
          </a:p>
        </p:txBody>
      </p:sp>
      <p:pic>
        <p:nvPicPr>
          <p:cNvPr id="2" name="Picture 1">
            <a:extLst>
              <a:ext uri="{FF2B5EF4-FFF2-40B4-BE49-F238E27FC236}">
                <a16:creationId xmlns:a16="http://schemas.microsoft.com/office/drawing/2014/main" id="{F3B5C1EF-6C17-EF18-B7F7-972C5FD9C118}"/>
              </a:ext>
            </a:extLst>
          </p:cNvPr>
          <p:cNvPicPr>
            <a:picLocks noChangeAspect="1"/>
          </p:cNvPicPr>
          <p:nvPr/>
        </p:nvPicPr>
        <p:blipFill>
          <a:blip r:embed="rId2"/>
          <a:stretch>
            <a:fillRect/>
          </a:stretch>
        </p:blipFill>
        <p:spPr>
          <a:xfrm>
            <a:off x="495136" y="1381800"/>
            <a:ext cx="5600864" cy="4094400"/>
          </a:xfrm>
          <a:prstGeom prst="rect">
            <a:avLst/>
          </a:prstGeom>
        </p:spPr>
      </p:pic>
      <p:pic>
        <p:nvPicPr>
          <p:cNvPr id="7" name="Picture 6">
            <a:extLst>
              <a:ext uri="{FF2B5EF4-FFF2-40B4-BE49-F238E27FC236}">
                <a16:creationId xmlns:a16="http://schemas.microsoft.com/office/drawing/2014/main" id="{781FB67B-9ED5-E1B8-0C99-F9E0100B3A63}"/>
              </a:ext>
            </a:extLst>
          </p:cNvPr>
          <p:cNvPicPr>
            <a:picLocks noChangeAspect="1"/>
          </p:cNvPicPr>
          <p:nvPr/>
        </p:nvPicPr>
        <p:blipFill>
          <a:blip r:embed="rId3"/>
          <a:stretch>
            <a:fillRect/>
          </a:stretch>
        </p:blipFill>
        <p:spPr>
          <a:xfrm>
            <a:off x="6553200" y="2092256"/>
            <a:ext cx="4750044" cy="2673487"/>
          </a:xfrm>
          <a:prstGeom prst="rect">
            <a:avLst/>
          </a:prstGeom>
        </p:spPr>
      </p:pic>
    </p:spTree>
    <p:extLst>
      <p:ext uri="{BB962C8B-B14F-4D97-AF65-F5344CB8AC3E}">
        <p14:creationId xmlns:p14="http://schemas.microsoft.com/office/powerpoint/2010/main" val="2410948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80335-763A-7E0B-ECBA-9BB91DAAEBC6}"/>
              </a:ext>
            </a:extLst>
          </p:cNvPr>
          <p:cNvSpPr>
            <a:spLocks noGrp="1"/>
          </p:cNvSpPr>
          <p:nvPr>
            <p:ph idx="1"/>
          </p:nvPr>
        </p:nvSpPr>
        <p:spPr/>
        <p:txBody>
          <a:bodyPr>
            <a:normAutofit/>
          </a:bodyPr>
          <a:lstStyle/>
          <a:p>
            <a:endParaRPr lang="en-IN" dirty="0"/>
          </a:p>
          <a:p>
            <a:endParaRPr lang="en-IN" dirty="0"/>
          </a:p>
          <a:p>
            <a:pPr marL="0" indent="0">
              <a:buNone/>
            </a:pPr>
            <a:endParaRPr lang="en-IN" dirty="0"/>
          </a:p>
        </p:txBody>
      </p:sp>
      <p:sp>
        <p:nvSpPr>
          <p:cNvPr id="4" name="Rectangle: Rounded Corners 3">
            <a:extLst>
              <a:ext uri="{FF2B5EF4-FFF2-40B4-BE49-F238E27FC236}">
                <a16:creationId xmlns:a16="http://schemas.microsoft.com/office/drawing/2014/main" id="{790CC59D-FD89-FFB1-B807-421FC7D2C26D}"/>
              </a:ext>
            </a:extLst>
          </p:cNvPr>
          <p:cNvSpPr/>
          <p:nvPr/>
        </p:nvSpPr>
        <p:spPr>
          <a:xfrm>
            <a:off x="381000" y="732228"/>
            <a:ext cx="11003280" cy="5742999"/>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nSpc>
                <a:spcPct val="150000"/>
              </a:lnSpc>
              <a:buNone/>
            </a:pPr>
            <a:endParaRPr lang="en-IN" dirty="0">
              <a:solidFill>
                <a:schemeClr val="tx1"/>
              </a:solidFill>
            </a:endParaRPr>
          </a:p>
        </p:txBody>
      </p:sp>
      <p:sp>
        <p:nvSpPr>
          <p:cNvPr id="5" name="Title 1">
            <a:extLst>
              <a:ext uri="{FF2B5EF4-FFF2-40B4-BE49-F238E27FC236}">
                <a16:creationId xmlns:a16="http://schemas.microsoft.com/office/drawing/2014/main" id="{801491BB-D6B0-A541-8446-45D57518B587}"/>
              </a:ext>
            </a:extLst>
          </p:cNvPr>
          <p:cNvSpPr txBox="1">
            <a:spLocks/>
          </p:cNvSpPr>
          <p:nvPr/>
        </p:nvSpPr>
        <p:spPr>
          <a:xfrm>
            <a:off x="807720" y="468535"/>
            <a:ext cx="8424000" cy="432000"/>
          </a:xfrm>
          <a:prstGeom prst="rect">
            <a:avLst/>
          </a:prstGeom>
          <a:solidFill>
            <a:srgbClr val="0070C0"/>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solidFill>
                  <a:schemeClr val="bg1"/>
                </a:solidFill>
              </a:rPr>
              <a:t>Categorical Variable Analysis With Target Variable</a:t>
            </a:r>
          </a:p>
        </p:txBody>
      </p:sp>
      <p:pic>
        <p:nvPicPr>
          <p:cNvPr id="6" name="Picture 5">
            <a:extLst>
              <a:ext uri="{FF2B5EF4-FFF2-40B4-BE49-F238E27FC236}">
                <a16:creationId xmlns:a16="http://schemas.microsoft.com/office/drawing/2014/main" id="{DA812C00-346A-22AF-8D8B-D69D8DB80A92}"/>
              </a:ext>
            </a:extLst>
          </p:cNvPr>
          <p:cNvPicPr>
            <a:picLocks noChangeAspect="1"/>
          </p:cNvPicPr>
          <p:nvPr/>
        </p:nvPicPr>
        <p:blipFill>
          <a:blip r:embed="rId2"/>
          <a:stretch>
            <a:fillRect/>
          </a:stretch>
        </p:blipFill>
        <p:spPr>
          <a:xfrm>
            <a:off x="1116152" y="1967351"/>
            <a:ext cx="4045158" cy="3892750"/>
          </a:xfrm>
          <a:prstGeom prst="rect">
            <a:avLst/>
          </a:prstGeom>
        </p:spPr>
      </p:pic>
      <p:pic>
        <p:nvPicPr>
          <p:cNvPr id="8" name="Picture 7">
            <a:extLst>
              <a:ext uri="{FF2B5EF4-FFF2-40B4-BE49-F238E27FC236}">
                <a16:creationId xmlns:a16="http://schemas.microsoft.com/office/drawing/2014/main" id="{95B826CB-935C-1F84-37EF-9541A8FC4716}"/>
              </a:ext>
            </a:extLst>
          </p:cNvPr>
          <p:cNvPicPr>
            <a:picLocks noChangeAspect="1"/>
          </p:cNvPicPr>
          <p:nvPr/>
        </p:nvPicPr>
        <p:blipFill>
          <a:blip r:embed="rId3"/>
          <a:stretch>
            <a:fillRect/>
          </a:stretch>
        </p:blipFill>
        <p:spPr>
          <a:xfrm>
            <a:off x="6096000" y="1967351"/>
            <a:ext cx="4521432" cy="3225966"/>
          </a:xfrm>
          <a:prstGeom prst="rect">
            <a:avLst/>
          </a:prstGeom>
        </p:spPr>
      </p:pic>
    </p:spTree>
    <p:extLst>
      <p:ext uri="{BB962C8B-B14F-4D97-AF65-F5344CB8AC3E}">
        <p14:creationId xmlns:p14="http://schemas.microsoft.com/office/powerpoint/2010/main" val="391490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2000</TotalTime>
  <Words>751</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circular</vt:lpstr>
      <vt:lpstr>Office Theme</vt:lpstr>
      <vt:lpstr>Lead Conversion case Study</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Shailesh Khullbe</dc:creator>
  <cp:lastModifiedBy>rohitgupta0087@outlook.com</cp:lastModifiedBy>
  <cp:revision>7</cp:revision>
  <dcterms:created xsi:type="dcterms:W3CDTF">2022-10-31T10:07:36Z</dcterms:created>
  <dcterms:modified xsi:type="dcterms:W3CDTF">2023-03-05T11:18:42Z</dcterms:modified>
</cp:coreProperties>
</file>