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74"/>
  </p:notesMasterIdLst>
  <p:sldIdLst>
    <p:sldId id="256" r:id="rId3"/>
    <p:sldId id="257" r:id="rId4"/>
    <p:sldId id="259" r:id="rId5"/>
    <p:sldId id="258" r:id="rId6"/>
    <p:sldId id="260" r:id="rId7"/>
    <p:sldId id="261" r:id="rId8"/>
    <p:sldId id="262" r:id="rId9"/>
    <p:sldId id="263" r:id="rId10"/>
    <p:sldId id="264" r:id="rId11"/>
    <p:sldId id="265" r:id="rId12"/>
    <p:sldId id="266" r:id="rId13"/>
    <p:sldId id="267" r:id="rId14"/>
    <p:sldId id="268" r:id="rId15"/>
    <p:sldId id="269" r:id="rId16"/>
    <p:sldId id="270" r:id="rId17"/>
    <p:sldId id="322" r:id="rId18"/>
    <p:sldId id="271" r:id="rId19"/>
    <p:sldId id="277" r:id="rId20"/>
    <p:sldId id="292" r:id="rId21"/>
    <p:sldId id="293" r:id="rId22"/>
    <p:sldId id="294" r:id="rId23"/>
    <p:sldId id="297" r:id="rId24"/>
    <p:sldId id="295" r:id="rId25"/>
    <p:sldId id="296" r:id="rId26"/>
    <p:sldId id="278" r:id="rId27"/>
    <p:sldId id="282" r:id="rId28"/>
    <p:sldId id="298" r:id="rId29"/>
    <p:sldId id="299" r:id="rId30"/>
    <p:sldId id="300" r:id="rId31"/>
    <p:sldId id="316" r:id="rId32"/>
    <p:sldId id="279" r:id="rId33"/>
    <p:sldId id="280" r:id="rId34"/>
    <p:sldId id="281" r:id="rId35"/>
    <p:sldId id="272" r:id="rId36"/>
    <p:sldId id="273" r:id="rId37"/>
    <p:sldId id="274" r:id="rId38"/>
    <p:sldId id="275" r:id="rId39"/>
    <p:sldId id="317" r:id="rId40"/>
    <p:sldId id="276" r:id="rId41"/>
    <p:sldId id="283" r:id="rId42"/>
    <p:sldId id="284" r:id="rId43"/>
    <p:sldId id="302" r:id="rId44"/>
    <p:sldId id="303" r:id="rId45"/>
    <p:sldId id="304" r:id="rId46"/>
    <p:sldId id="307" r:id="rId47"/>
    <p:sldId id="308" r:id="rId48"/>
    <p:sldId id="309" r:id="rId49"/>
    <p:sldId id="310" r:id="rId50"/>
    <p:sldId id="311" r:id="rId51"/>
    <p:sldId id="318" r:id="rId52"/>
    <p:sldId id="319" r:id="rId53"/>
    <p:sldId id="320" r:id="rId54"/>
    <p:sldId id="323" r:id="rId55"/>
    <p:sldId id="325" r:id="rId56"/>
    <p:sldId id="326" r:id="rId57"/>
    <p:sldId id="327" r:id="rId58"/>
    <p:sldId id="328" r:id="rId59"/>
    <p:sldId id="329" r:id="rId60"/>
    <p:sldId id="330" r:id="rId61"/>
    <p:sldId id="331" r:id="rId62"/>
    <p:sldId id="332" r:id="rId63"/>
    <p:sldId id="324" r:id="rId64"/>
    <p:sldId id="321" r:id="rId65"/>
    <p:sldId id="333" r:id="rId66"/>
    <p:sldId id="334" r:id="rId67"/>
    <p:sldId id="335" r:id="rId68"/>
    <p:sldId id="285" r:id="rId69"/>
    <p:sldId id="290" r:id="rId70"/>
    <p:sldId id="291" r:id="rId71"/>
    <p:sldId id="305" r:id="rId72"/>
    <p:sldId id="306" r:id="rId73"/>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421" y="-72"/>
      </p:cViewPr>
      <p:guideLst>
        <p:guide orient="horz" pos="2381"/>
        <p:guide pos="317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8"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79"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80"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81"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82" name="PlaceHolder 5"/>
          <p:cNvSpPr>
            <a:spLocks noGrp="1"/>
          </p:cNvSpPr>
          <p:nvPr>
            <p:ph type="sldNum"/>
          </p:nvPr>
        </p:nvSpPr>
        <p:spPr>
          <a:xfrm>
            <a:off x="4278960" y="10157400"/>
            <a:ext cx="3280680" cy="534240"/>
          </a:xfrm>
          <a:prstGeom prst="rect">
            <a:avLst/>
          </a:prstGeom>
        </p:spPr>
        <p:txBody>
          <a:bodyPr lIns="0" tIns="0" rIns="0" bIns="0" anchor="b"/>
          <a:lstStyle/>
          <a:p>
            <a:pPr algn="r"/>
            <a:fld id="{6643C31A-1A14-4B5D-95E9-9D8EE320BC67}" type="slidenum">
              <a:rPr lang="en-IN" sz="1400">
                <a:latin typeface="Times New Roman"/>
              </a:rPr>
              <a:t>‹#›</a:t>
            </a:fld>
            <a:endParaRPr/>
          </a:p>
        </p:txBody>
      </p:sp>
    </p:spTree>
    <p:extLst>
      <p:ext uri="{BB962C8B-B14F-4D97-AF65-F5344CB8AC3E}">
        <p14:creationId xmlns:p14="http://schemas.microsoft.com/office/powerpoint/2010/main" val="4142913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755640" y="5078520"/>
            <a:ext cx="6048000" cy="4811400"/>
          </a:xfrm>
          <a:prstGeom prst="rect">
            <a:avLst/>
          </a:pr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502920" y="1768320"/>
            <a:ext cx="9062640" cy="2087280"/>
          </a:xfrm>
          <a:prstGeom prst="rect">
            <a:avLst/>
          </a:prstGeom>
        </p:spPr>
        <p:txBody>
          <a:bodyPr lIns="0" tIns="0" rIns="0" bIns="0"/>
          <a:lstStyle/>
          <a:p>
            <a:endParaRPr/>
          </a:p>
        </p:txBody>
      </p:sp>
      <p:sp>
        <p:nvSpPr>
          <p:cNvPr id="28" name="PlaceHolder 3"/>
          <p:cNvSpPr>
            <a:spLocks noGrp="1"/>
          </p:cNvSpPr>
          <p:nvPr>
            <p:ph type="body"/>
          </p:nvPr>
        </p:nvSpPr>
        <p:spPr>
          <a:xfrm>
            <a:off x="502920" y="4054320"/>
            <a:ext cx="9062640" cy="208728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30" name="PlaceHolder 2"/>
          <p:cNvSpPr>
            <a:spLocks noGrp="1"/>
          </p:cNvSpPr>
          <p:nvPr>
            <p:ph type="body"/>
          </p:nvPr>
        </p:nvSpPr>
        <p:spPr>
          <a:xfrm>
            <a:off x="502920" y="1768320"/>
            <a:ext cx="4422240" cy="2087280"/>
          </a:xfrm>
          <a:prstGeom prst="rect">
            <a:avLst/>
          </a:prstGeom>
        </p:spPr>
        <p:txBody>
          <a:bodyPr lIns="0" tIns="0" rIns="0" bIns="0"/>
          <a:lstStyle/>
          <a:p>
            <a:endParaRPr/>
          </a:p>
        </p:txBody>
      </p:sp>
      <p:sp>
        <p:nvSpPr>
          <p:cNvPr id="31" name="PlaceHolder 3"/>
          <p:cNvSpPr>
            <a:spLocks noGrp="1"/>
          </p:cNvSpPr>
          <p:nvPr>
            <p:ph type="body"/>
          </p:nvPr>
        </p:nvSpPr>
        <p:spPr>
          <a:xfrm>
            <a:off x="5146560" y="1768320"/>
            <a:ext cx="4422240" cy="2087280"/>
          </a:xfrm>
          <a:prstGeom prst="rect">
            <a:avLst/>
          </a:prstGeom>
        </p:spPr>
        <p:txBody>
          <a:bodyPr lIns="0" tIns="0" rIns="0" bIns="0"/>
          <a:lstStyle/>
          <a:p>
            <a:endParaRPr/>
          </a:p>
        </p:txBody>
      </p:sp>
      <p:sp>
        <p:nvSpPr>
          <p:cNvPr id="32" name="PlaceHolder 4"/>
          <p:cNvSpPr>
            <a:spLocks noGrp="1"/>
          </p:cNvSpPr>
          <p:nvPr>
            <p:ph type="body"/>
          </p:nvPr>
        </p:nvSpPr>
        <p:spPr>
          <a:xfrm>
            <a:off x="5146560" y="4054320"/>
            <a:ext cx="4422240" cy="2087280"/>
          </a:xfrm>
          <a:prstGeom prst="rect">
            <a:avLst/>
          </a:prstGeom>
        </p:spPr>
        <p:txBody>
          <a:bodyPr lIns="0" tIns="0" rIns="0" bIns="0"/>
          <a:lstStyle/>
          <a:p>
            <a:endParaRPr/>
          </a:p>
        </p:txBody>
      </p:sp>
      <p:sp>
        <p:nvSpPr>
          <p:cNvPr id="33" name="PlaceHolder 5"/>
          <p:cNvSpPr>
            <a:spLocks noGrp="1"/>
          </p:cNvSpPr>
          <p:nvPr>
            <p:ph type="body"/>
          </p:nvPr>
        </p:nvSpPr>
        <p:spPr>
          <a:xfrm>
            <a:off x="502920" y="4054320"/>
            <a:ext cx="4422240" cy="208728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35" name="PlaceHolder 2"/>
          <p:cNvSpPr>
            <a:spLocks noGrp="1"/>
          </p:cNvSpPr>
          <p:nvPr>
            <p:ph type="body"/>
          </p:nvPr>
        </p:nvSpPr>
        <p:spPr>
          <a:xfrm>
            <a:off x="502920" y="1768320"/>
            <a:ext cx="9062640" cy="4376520"/>
          </a:xfrm>
          <a:prstGeom prst="rect">
            <a:avLst/>
          </a:prstGeom>
        </p:spPr>
        <p:txBody>
          <a:bodyPr lIns="0" tIns="0" rIns="0" bIns="0"/>
          <a:lstStyle/>
          <a:p>
            <a:endParaRPr/>
          </a:p>
        </p:txBody>
      </p:sp>
      <p:sp>
        <p:nvSpPr>
          <p:cNvPr id="36" name="PlaceHolder 3"/>
          <p:cNvSpPr>
            <a:spLocks noGrp="1"/>
          </p:cNvSpPr>
          <p:nvPr>
            <p:ph type="body"/>
          </p:nvPr>
        </p:nvSpPr>
        <p:spPr>
          <a:xfrm>
            <a:off x="502920" y="1768320"/>
            <a:ext cx="9062640" cy="4376520"/>
          </a:xfrm>
          <a:prstGeom prst="rect">
            <a:avLst/>
          </a:prstGeom>
        </p:spPr>
        <p:txBody>
          <a:bodyPr lIns="0" tIns="0" rIns="0" bIns="0"/>
          <a:lstStyle/>
          <a:p>
            <a:endParaRPr/>
          </a:p>
        </p:txBody>
      </p:sp>
      <p:pic>
        <p:nvPicPr>
          <p:cNvPr id="37" name="Picture 36"/>
          <p:cNvPicPr/>
          <p:nvPr/>
        </p:nvPicPr>
        <p:blipFill>
          <a:blip r:embed="rId2"/>
          <a:stretch>
            <a:fillRect/>
          </a:stretch>
        </p:blipFill>
        <p:spPr>
          <a:xfrm>
            <a:off x="2291760" y="1767960"/>
            <a:ext cx="5484960" cy="4376520"/>
          </a:xfrm>
          <a:prstGeom prst="rect">
            <a:avLst/>
          </a:prstGeom>
          <a:ln>
            <a:noFill/>
          </a:ln>
        </p:spPr>
      </p:pic>
      <p:pic>
        <p:nvPicPr>
          <p:cNvPr id="38" name="Picture 37"/>
          <p:cNvPicPr/>
          <p:nvPr/>
        </p:nvPicPr>
        <p:blipFill>
          <a:blip r:embed="rId2"/>
          <a:stretch>
            <a:fillRect/>
          </a:stretch>
        </p:blipFill>
        <p:spPr>
          <a:xfrm>
            <a:off x="2291760" y="1767960"/>
            <a:ext cx="5484960" cy="43765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45" name="PlaceHolder 2"/>
          <p:cNvSpPr>
            <a:spLocks noGrp="1"/>
          </p:cNvSpPr>
          <p:nvPr>
            <p:ph type="subTitle"/>
          </p:nvPr>
        </p:nvSpPr>
        <p:spPr>
          <a:xfrm>
            <a:off x="502920" y="1768320"/>
            <a:ext cx="9062640" cy="43768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47" name="PlaceHolder 2"/>
          <p:cNvSpPr>
            <a:spLocks noGrp="1"/>
          </p:cNvSpPr>
          <p:nvPr>
            <p:ph type="body"/>
          </p:nvPr>
        </p:nvSpPr>
        <p:spPr>
          <a:xfrm>
            <a:off x="502920" y="1768320"/>
            <a:ext cx="9062640" cy="437652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49" name="PlaceHolder 2"/>
          <p:cNvSpPr>
            <a:spLocks noGrp="1"/>
          </p:cNvSpPr>
          <p:nvPr>
            <p:ph type="body"/>
          </p:nvPr>
        </p:nvSpPr>
        <p:spPr>
          <a:xfrm>
            <a:off x="502920" y="1768320"/>
            <a:ext cx="4422240" cy="4376520"/>
          </a:xfrm>
          <a:prstGeom prst="rect">
            <a:avLst/>
          </a:prstGeom>
        </p:spPr>
        <p:txBody>
          <a:bodyPr lIns="0" tIns="0" rIns="0" bIns="0"/>
          <a:lstStyle/>
          <a:p>
            <a:endParaRPr/>
          </a:p>
        </p:txBody>
      </p:sp>
      <p:sp>
        <p:nvSpPr>
          <p:cNvPr id="50" name="PlaceHolder 3"/>
          <p:cNvSpPr>
            <a:spLocks noGrp="1"/>
          </p:cNvSpPr>
          <p:nvPr>
            <p:ph type="body"/>
          </p:nvPr>
        </p:nvSpPr>
        <p:spPr>
          <a:xfrm>
            <a:off x="5146560" y="1768320"/>
            <a:ext cx="4422240" cy="437652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02920" y="301680"/>
            <a:ext cx="9062640" cy="58154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54" name="PlaceHolder 2"/>
          <p:cNvSpPr>
            <a:spLocks noGrp="1"/>
          </p:cNvSpPr>
          <p:nvPr>
            <p:ph type="body"/>
          </p:nvPr>
        </p:nvSpPr>
        <p:spPr>
          <a:xfrm>
            <a:off x="502920" y="1768320"/>
            <a:ext cx="4422240" cy="2087280"/>
          </a:xfrm>
          <a:prstGeom prst="rect">
            <a:avLst/>
          </a:prstGeom>
        </p:spPr>
        <p:txBody>
          <a:bodyPr lIns="0" tIns="0" rIns="0" bIns="0"/>
          <a:lstStyle/>
          <a:p>
            <a:endParaRPr/>
          </a:p>
        </p:txBody>
      </p:sp>
      <p:sp>
        <p:nvSpPr>
          <p:cNvPr id="55" name="PlaceHolder 3"/>
          <p:cNvSpPr>
            <a:spLocks noGrp="1"/>
          </p:cNvSpPr>
          <p:nvPr>
            <p:ph type="body"/>
          </p:nvPr>
        </p:nvSpPr>
        <p:spPr>
          <a:xfrm>
            <a:off x="502920" y="4054320"/>
            <a:ext cx="4422240" cy="2087280"/>
          </a:xfrm>
          <a:prstGeom prst="rect">
            <a:avLst/>
          </a:prstGeom>
        </p:spPr>
        <p:txBody>
          <a:bodyPr lIns="0" tIns="0" rIns="0" bIns="0"/>
          <a:lstStyle/>
          <a:p>
            <a:endParaRPr/>
          </a:p>
        </p:txBody>
      </p:sp>
      <p:sp>
        <p:nvSpPr>
          <p:cNvPr id="56" name="PlaceHolder 4"/>
          <p:cNvSpPr>
            <a:spLocks noGrp="1"/>
          </p:cNvSpPr>
          <p:nvPr>
            <p:ph type="body"/>
          </p:nvPr>
        </p:nvSpPr>
        <p:spPr>
          <a:xfrm>
            <a:off x="5146560" y="1768320"/>
            <a:ext cx="4422240" cy="437652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6" name="PlaceHolder 2"/>
          <p:cNvSpPr>
            <a:spLocks noGrp="1"/>
          </p:cNvSpPr>
          <p:nvPr>
            <p:ph type="subTitle"/>
          </p:nvPr>
        </p:nvSpPr>
        <p:spPr>
          <a:xfrm>
            <a:off x="502920" y="1768320"/>
            <a:ext cx="9062640" cy="43768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58" name="PlaceHolder 2"/>
          <p:cNvSpPr>
            <a:spLocks noGrp="1"/>
          </p:cNvSpPr>
          <p:nvPr>
            <p:ph type="body"/>
          </p:nvPr>
        </p:nvSpPr>
        <p:spPr>
          <a:xfrm>
            <a:off x="502920" y="1768320"/>
            <a:ext cx="4422240" cy="4376520"/>
          </a:xfrm>
          <a:prstGeom prst="rect">
            <a:avLst/>
          </a:prstGeom>
        </p:spPr>
        <p:txBody>
          <a:bodyPr lIns="0" tIns="0" rIns="0" bIns="0"/>
          <a:lstStyle/>
          <a:p>
            <a:endParaRPr/>
          </a:p>
        </p:txBody>
      </p:sp>
      <p:sp>
        <p:nvSpPr>
          <p:cNvPr id="59" name="PlaceHolder 3"/>
          <p:cNvSpPr>
            <a:spLocks noGrp="1"/>
          </p:cNvSpPr>
          <p:nvPr>
            <p:ph type="body"/>
          </p:nvPr>
        </p:nvSpPr>
        <p:spPr>
          <a:xfrm>
            <a:off x="5146560" y="1768320"/>
            <a:ext cx="4422240" cy="2087280"/>
          </a:xfrm>
          <a:prstGeom prst="rect">
            <a:avLst/>
          </a:prstGeom>
        </p:spPr>
        <p:txBody>
          <a:bodyPr lIns="0" tIns="0" rIns="0" bIns="0"/>
          <a:lstStyle/>
          <a:p>
            <a:endParaRPr/>
          </a:p>
        </p:txBody>
      </p:sp>
      <p:sp>
        <p:nvSpPr>
          <p:cNvPr id="60" name="PlaceHolder 4"/>
          <p:cNvSpPr>
            <a:spLocks noGrp="1"/>
          </p:cNvSpPr>
          <p:nvPr>
            <p:ph type="body"/>
          </p:nvPr>
        </p:nvSpPr>
        <p:spPr>
          <a:xfrm>
            <a:off x="5146560" y="4054320"/>
            <a:ext cx="4422240" cy="208728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62" name="PlaceHolder 2"/>
          <p:cNvSpPr>
            <a:spLocks noGrp="1"/>
          </p:cNvSpPr>
          <p:nvPr>
            <p:ph type="body"/>
          </p:nvPr>
        </p:nvSpPr>
        <p:spPr>
          <a:xfrm>
            <a:off x="502920" y="1768320"/>
            <a:ext cx="4422240" cy="2087280"/>
          </a:xfrm>
          <a:prstGeom prst="rect">
            <a:avLst/>
          </a:prstGeom>
        </p:spPr>
        <p:txBody>
          <a:bodyPr lIns="0" tIns="0" rIns="0" bIns="0"/>
          <a:lstStyle/>
          <a:p>
            <a:endParaRPr/>
          </a:p>
        </p:txBody>
      </p:sp>
      <p:sp>
        <p:nvSpPr>
          <p:cNvPr id="63" name="PlaceHolder 3"/>
          <p:cNvSpPr>
            <a:spLocks noGrp="1"/>
          </p:cNvSpPr>
          <p:nvPr>
            <p:ph type="body"/>
          </p:nvPr>
        </p:nvSpPr>
        <p:spPr>
          <a:xfrm>
            <a:off x="5146560" y="1768320"/>
            <a:ext cx="4422240" cy="2087280"/>
          </a:xfrm>
          <a:prstGeom prst="rect">
            <a:avLst/>
          </a:prstGeom>
        </p:spPr>
        <p:txBody>
          <a:bodyPr lIns="0" tIns="0" rIns="0" bIns="0"/>
          <a:lstStyle/>
          <a:p>
            <a:endParaRPr/>
          </a:p>
        </p:txBody>
      </p:sp>
      <p:sp>
        <p:nvSpPr>
          <p:cNvPr id="64" name="PlaceHolder 4"/>
          <p:cNvSpPr>
            <a:spLocks noGrp="1"/>
          </p:cNvSpPr>
          <p:nvPr>
            <p:ph type="body"/>
          </p:nvPr>
        </p:nvSpPr>
        <p:spPr>
          <a:xfrm>
            <a:off x="502920" y="4054320"/>
            <a:ext cx="9062640" cy="208728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66" name="PlaceHolder 2"/>
          <p:cNvSpPr>
            <a:spLocks noGrp="1"/>
          </p:cNvSpPr>
          <p:nvPr>
            <p:ph type="body"/>
          </p:nvPr>
        </p:nvSpPr>
        <p:spPr>
          <a:xfrm>
            <a:off x="502920" y="1768320"/>
            <a:ext cx="9062640" cy="2087280"/>
          </a:xfrm>
          <a:prstGeom prst="rect">
            <a:avLst/>
          </a:prstGeom>
        </p:spPr>
        <p:txBody>
          <a:bodyPr lIns="0" tIns="0" rIns="0" bIns="0"/>
          <a:lstStyle/>
          <a:p>
            <a:endParaRPr/>
          </a:p>
        </p:txBody>
      </p:sp>
      <p:sp>
        <p:nvSpPr>
          <p:cNvPr id="67" name="PlaceHolder 3"/>
          <p:cNvSpPr>
            <a:spLocks noGrp="1"/>
          </p:cNvSpPr>
          <p:nvPr>
            <p:ph type="body"/>
          </p:nvPr>
        </p:nvSpPr>
        <p:spPr>
          <a:xfrm>
            <a:off x="502920" y="4054320"/>
            <a:ext cx="9062640" cy="208728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69" name="PlaceHolder 2"/>
          <p:cNvSpPr>
            <a:spLocks noGrp="1"/>
          </p:cNvSpPr>
          <p:nvPr>
            <p:ph type="body"/>
          </p:nvPr>
        </p:nvSpPr>
        <p:spPr>
          <a:xfrm>
            <a:off x="502920" y="1768320"/>
            <a:ext cx="4422240" cy="2087280"/>
          </a:xfrm>
          <a:prstGeom prst="rect">
            <a:avLst/>
          </a:prstGeom>
        </p:spPr>
        <p:txBody>
          <a:bodyPr lIns="0" tIns="0" rIns="0" bIns="0"/>
          <a:lstStyle/>
          <a:p>
            <a:endParaRPr/>
          </a:p>
        </p:txBody>
      </p:sp>
      <p:sp>
        <p:nvSpPr>
          <p:cNvPr id="70" name="PlaceHolder 3"/>
          <p:cNvSpPr>
            <a:spLocks noGrp="1"/>
          </p:cNvSpPr>
          <p:nvPr>
            <p:ph type="body"/>
          </p:nvPr>
        </p:nvSpPr>
        <p:spPr>
          <a:xfrm>
            <a:off x="5146560" y="1768320"/>
            <a:ext cx="4422240" cy="2087280"/>
          </a:xfrm>
          <a:prstGeom prst="rect">
            <a:avLst/>
          </a:prstGeom>
        </p:spPr>
        <p:txBody>
          <a:bodyPr lIns="0" tIns="0" rIns="0" bIns="0"/>
          <a:lstStyle/>
          <a:p>
            <a:endParaRPr/>
          </a:p>
        </p:txBody>
      </p:sp>
      <p:sp>
        <p:nvSpPr>
          <p:cNvPr id="71" name="PlaceHolder 4"/>
          <p:cNvSpPr>
            <a:spLocks noGrp="1"/>
          </p:cNvSpPr>
          <p:nvPr>
            <p:ph type="body"/>
          </p:nvPr>
        </p:nvSpPr>
        <p:spPr>
          <a:xfrm>
            <a:off x="5146560" y="4054320"/>
            <a:ext cx="4422240" cy="2087280"/>
          </a:xfrm>
          <a:prstGeom prst="rect">
            <a:avLst/>
          </a:prstGeom>
        </p:spPr>
        <p:txBody>
          <a:bodyPr lIns="0" tIns="0" rIns="0" bIns="0"/>
          <a:lstStyle/>
          <a:p>
            <a:endParaRPr/>
          </a:p>
        </p:txBody>
      </p:sp>
      <p:sp>
        <p:nvSpPr>
          <p:cNvPr id="72" name="PlaceHolder 5"/>
          <p:cNvSpPr>
            <a:spLocks noGrp="1"/>
          </p:cNvSpPr>
          <p:nvPr>
            <p:ph type="body"/>
          </p:nvPr>
        </p:nvSpPr>
        <p:spPr>
          <a:xfrm>
            <a:off x="502920" y="4054320"/>
            <a:ext cx="4422240" cy="208728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74" name="PlaceHolder 2"/>
          <p:cNvSpPr>
            <a:spLocks noGrp="1"/>
          </p:cNvSpPr>
          <p:nvPr>
            <p:ph type="body"/>
          </p:nvPr>
        </p:nvSpPr>
        <p:spPr>
          <a:xfrm>
            <a:off x="502920" y="1768320"/>
            <a:ext cx="9062640" cy="4376520"/>
          </a:xfrm>
          <a:prstGeom prst="rect">
            <a:avLst/>
          </a:prstGeom>
        </p:spPr>
        <p:txBody>
          <a:bodyPr lIns="0" tIns="0" rIns="0" bIns="0"/>
          <a:lstStyle/>
          <a:p>
            <a:endParaRPr/>
          </a:p>
        </p:txBody>
      </p:sp>
      <p:sp>
        <p:nvSpPr>
          <p:cNvPr id="75" name="PlaceHolder 3"/>
          <p:cNvSpPr>
            <a:spLocks noGrp="1"/>
          </p:cNvSpPr>
          <p:nvPr>
            <p:ph type="body"/>
          </p:nvPr>
        </p:nvSpPr>
        <p:spPr>
          <a:xfrm>
            <a:off x="502920" y="1768320"/>
            <a:ext cx="9062640" cy="4376520"/>
          </a:xfrm>
          <a:prstGeom prst="rect">
            <a:avLst/>
          </a:prstGeom>
        </p:spPr>
        <p:txBody>
          <a:bodyPr lIns="0" tIns="0" rIns="0" bIns="0"/>
          <a:lstStyle/>
          <a:p>
            <a:endParaRPr/>
          </a:p>
        </p:txBody>
      </p:sp>
      <p:pic>
        <p:nvPicPr>
          <p:cNvPr id="76" name="Picture 75"/>
          <p:cNvPicPr/>
          <p:nvPr/>
        </p:nvPicPr>
        <p:blipFill>
          <a:blip r:embed="rId2"/>
          <a:stretch>
            <a:fillRect/>
          </a:stretch>
        </p:blipFill>
        <p:spPr>
          <a:xfrm>
            <a:off x="2291760" y="1767960"/>
            <a:ext cx="5484960" cy="4376520"/>
          </a:xfrm>
          <a:prstGeom prst="rect">
            <a:avLst/>
          </a:prstGeom>
          <a:ln>
            <a:noFill/>
          </a:ln>
        </p:spPr>
      </p:pic>
      <p:pic>
        <p:nvPicPr>
          <p:cNvPr id="77" name="Picture 76"/>
          <p:cNvPicPr/>
          <p:nvPr/>
        </p:nvPicPr>
        <p:blipFill>
          <a:blip r:embed="rId2"/>
          <a:stretch>
            <a:fillRect/>
          </a:stretch>
        </p:blipFill>
        <p:spPr>
          <a:xfrm>
            <a:off x="2291760" y="1767960"/>
            <a:ext cx="5484960" cy="437652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8" name="PlaceHolder 2"/>
          <p:cNvSpPr>
            <a:spLocks noGrp="1"/>
          </p:cNvSpPr>
          <p:nvPr>
            <p:ph type="body"/>
          </p:nvPr>
        </p:nvSpPr>
        <p:spPr>
          <a:xfrm>
            <a:off x="502920" y="1768320"/>
            <a:ext cx="9062640" cy="437652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10" name="PlaceHolder 2"/>
          <p:cNvSpPr>
            <a:spLocks noGrp="1"/>
          </p:cNvSpPr>
          <p:nvPr>
            <p:ph type="body"/>
          </p:nvPr>
        </p:nvSpPr>
        <p:spPr>
          <a:xfrm>
            <a:off x="502920" y="1768320"/>
            <a:ext cx="4422240" cy="4376520"/>
          </a:xfrm>
          <a:prstGeom prst="rect">
            <a:avLst/>
          </a:prstGeom>
        </p:spPr>
        <p:txBody>
          <a:bodyPr lIns="0" tIns="0" rIns="0" bIns="0"/>
          <a:lstStyle/>
          <a:p>
            <a:endParaRPr/>
          </a:p>
        </p:txBody>
      </p:sp>
      <p:sp>
        <p:nvSpPr>
          <p:cNvPr id="11" name="PlaceHolder 3"/>
          <p:cNvSpPr>
            <a:spLocks noGrp="1"/>
          </p:cNvSpPr>
          <p:nvPr>
            <p:ph type="body"/>
          </p:nvPr>
        </p:nvSpPr>
        <p:spPr>
          <a:xfrm>
            <a:off x="5146560" y="1768320"/>
            <a:ext cx="4422240" cy="437652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2920" y="301680"/>
            <a:ext cx="9062640" cy="58154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15" name="PlaceHolder 2"/>
          <p:cNvSpPr>
            <a:spLocks noGrp="1"/>
          </p:cNvSpPr>
          <p:nvPr>
            <p:ph type="body"/>
          </p:nvPr>
        </p:nvSpPr>
        <p:spPr>
          <a:xfrm>
            <a:off x="502920" y="1768320"/>
            <a:ext cx="4422240" cy="2087280"/>
          </a:xfrm>
          <a:prstGeom prst="rect">
            <a:avLst/>
          </a:prstGeom>
        </p:spPr>
        <p:txBody>
          <a:bodyPr lIns="0" tIns="0" rIns="0" bIns="0"/>
          <a:lstStyle/>
          <a:p>
            <a:endParaRPr/>
          </a:p>
        </p:txBody>
      </p:sp>
      <p:sp>
        <p:nvSpPr>
          <p:cNvPr id="16" name="PlaceHolder 3"/>
          <p:cNvSpPr>
            <a:spLocks noGrp="1"/>
          </p:cNvSpPr>
          <p:nvPr>
            <p:ph type="body"/>
          </p:nvPr>
        </p:nvSpPr>
        <p:spPr>
          <a:xfrm>
            <a:off x="502920" y="4054320"/>
            <a:ext cx="4422240" cy="2087280"/>
          </a:xfrm>
          <a:prstGeom prst="rect">
            <a:avLst/>
          </a:prstGeom>
        </p:spPr>
        <p:txBody>
          <a:bodyPr lIns="0" tIns="0" rIns="0" bIns="0"/>
          <a:lstStyle/>
          <a:p>
            <a:endParaRPr/>
          </a:p>
        </p:txBody>
      </p:sp>
      <p:sp>
        <p:nvSpPr>
          <p:cNvPr id="17" name="PlaceHolder 4"/>
          <p:cNvSpPr>
            <a:spLocks noGrp="1"/>
          </p:cNvSpPr>
          <p:nvPr>
            <p:ph type="body"/>
          </p:nvPr>
        </p:nvSpPr>
        <p:spPr>
          <a:xfrm>
            <a:off x="5146560" y="1768320"/>
            <a:ext cx="4422240" cy="437652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19" name="PlaceHolder 2"/>
          <p:cNvSpPr>
            <a:spLocks noGrp="1"/>
          </p:cNvSpPr>
          <p:nvPr>
            <p:ph type="body"/>
          </p:nvPr>
        </p:nvSpPr>
        <p:spPr>
          <a:xfrm>
            <a:off x="502920" y="1768320"/>
            <a:ext cx="4422240" cy="4376520"/>
          </a:xfrm>
          <a:prstGeom prst="rect">
            <a:avLst/>
          </a:prstGeom>
        </p:spPr>
        <p:txBody>
          <a:bodyPr lIns="0" tIns="0" rIns="0" bIns="0"/>
          <a:lstStyle/>
          <a:p>
            <a:endParaRPr/>
          </a:p>
        </p:txBody>
      </p:sp>
      <p:sp>
        <p:nvSpPr>
          <p:cNvPr id="20" name="PlaceHolder 3"/>
          <p:cNvSpPr>
            <a:spLocks noGrp="1"/>
          </p:cNvSpPr>
          <p:nvPr>
            <p:ph type="body"/>
          </p:nvPr>
        </p:nvSpPr>
        <p:spPr>
          <a:xfrm>
            <a:off x="5146560" y="1768320"/>
            <a:ext cx="4422240" cy="2087280"/>
          </a:xfrm>
          <a:prstGeom prst="rect">
            <a:avLst/>
          </a:prstGeom>
        </p:spPr>
        <p:txBody>
          <a:bodyPr lIns="0" tIns="0" rIns="0" bIns="0"/>
          <a:lstStyle/>
          <a:p>
            <a:endParaRPr/>
          </a:p>
        </p:txBody>
      </p:sp>
      <p:sp>
        <p:nvSpPr>
          <p:cNvPr id="21" name="PlaceHolder 4"/>
          <p:cNvSpPr>
            <a:spLocks noGrp="1"/>
          </p:cNvSpPr>
          <p:nvPr>
            <p:ph type="body"/>
          </p:nvPr>
        </p:nvSpPr>
        <p:spPr>
          <a:xfrm>
            <a:off x="5146560" y="4054320"/>
            <a:ext cx="4422240" cy="208728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23" name="PlaceHolder 2"/>
          <p:cNvSpPr>
            <a:spLocks noGrp="1"/>
          </p:cNvSpPr>
          <p:nvPr>
            <p:ph type="body"/>
          </p:nvPr>
        </p:nvSpPr>
        <p:spPr>
          <a:xfrm>
            <a:off x="502920" y="1768320"/>
            <a:ext cx="4422240" cy="2087280"/>
          </a:xfrm>
          <a:prstGeom prst="rect">
            <a:avLst/>
          </a:prstGeom>
        </p:spPr>
        <p:txBody>
          <a:bodyPr lIns="0" tIns="0" rIns="0" bIns="0"/>
          <a:lstStyle/>
          <a:p>
            <a:endParaRPr/>
          </a:p>
        </p:txBody>
      </p:sp>
      <p:sp>
        <p:nvSpPr>
          <p:cNvPr id="24" name="PlaceHolder 3"/>
          <p:cNvSpPr>
            <a:spLocks noGrp="1"/>
          </p:cNvSpPr>
          <p:nvPr>
            <p:ph type="body"/>
          </p:nvPr>
        </p:nvSpPr>
        <p:spPr>
          <a:xfrm>
            <a:off x="5146560" y="1768320"/>
            <a:ext cx="4422240" cy="2087280"/>
          </a:xfrm>
          <a:prstGeom prst="rect">
            <a:avLst/>
          </a:prstGeom>
        </p:spPr>
        <p:txBody>
          <a:bodyPr lIns="0" tIns="0" rIns="0" bIns="0"/>
          <a:lstStyle/>
          <a:p>
            <a:endParaRPr/>
          </a:p>
        </p:txBody>
      </p:sp>
      <p:sp>
        <p:nvSpPr>
          <p:cNvPr id="25" name="PlaceHolder 4"/>
          <p:cNvSpPr>
            <a:spLocks noGrp="1"/>
          </p:cNvSpPr>
          <p:nvPr>
            <p:ph type="body"/>
          </p:nvPr>
        </p:nvSpPr>
        <p:spPr>
          <a:xfrm>
            <a:off x="502920" y="4054320"/>
            <a:ext cx="9062640" cy="208728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4"/>
          <p:cNvPicPr/>
          <p:nvPr/>
        </p:nvPicPr>
        <p:blipFill>
          <a:blip r:embed="rId14"/>
          <a:stretch>
            <a:fillRect/>
          </a:stretch>
        </p:blipFill>
        <p:spPr>
          <a:xfrm>
            <a:off x="0" y="-11520"/>
            <a:ext cx="10078560" cy="1379160"/>
          </a:xfrm>
          <a:prstGeom prst="rect">
            <a:avLst/>
          </a:prstGeom>
          <a:ln>
            <a:noFill/>
          </a:ln>
        </p:spPr>
      </p:pic>
      <p:pic>
        <p:nvPicPr>
          <p:cNvPr id="6" name="Picture 5"/>
          <p:cNvPicPr/>
          <p:nvPr/>
        </p:nvPicPr>
        <p:blipFill>
          <a:blip r:embed="rId15"/>
          <a:stretch>
            <a:fillRect/>
          </a:stretch>
        </p:blipFill>
        <p:spPr>
          <a:xfrm>
            <a:off x="36360" y="6401160"/>
            <a:ext cx="1547640" cy="1158480"/>
          </a:xfrm>
          <a:prstGeom prst="rect">
            <a:avLst/>
          </a:prstGeom>
          <a:ln>
            <a:noFill/>
          </a:ln>
        </p:spPr>
      </p:pic>
      <p:sp>
        <p:nvSpPr>
          <p:cNvPr id="2" name="CustomShape 1"/>
          <p:cNvSpPr/>
          <p:nvPr/>
        </p:nvSpPr>
        <p:spPr>
          <a:xfrm>
            <a:off x="1869120" y="6823080"/>
            <a:ext cx="7476840" cy="377640"/>
          </a:xfrm>
          <a:prstGeom prst="rect">
            <a:avLst/>
          </a:prstGeom>
          <a:solidFill>
            <a:srgbClr val="FF950E"/>
          </a:solidFill>
          <a:ln>
            <a:noFill/>
          </a:ln>
        </p:spPr>
        <p:txBody>
          <a:bodyPr lIns="90000" tIns="45000" rIns="90000" bIns="45000" anchor="ctr"/>
          <a:lstStyle/>
          <a:p>
            <a:pPr>
              <a:lnSpc>
                <a:spcPct val="100000"/>
              </a:lnSpc>
            </a:pPr>
            <a:r>
              <a:rPr lang="en-IN" sz="1300" b="1">
                <a:solidFill>
                  <a:srgbClr val="FFFFFF"/>
                </a:solidFill>
                <a:latin typeface="Arial"/>
              </a:rPr>
              <a:t>In Compliance with ISO 9001 | Cost effective | Quality | Training | IT Infrastructure Services</a:t>
            </a:r>
            <a:endParaRPr/>
          </a:p>
        </p:txBody>
      </p:sp>
      <p:sp>
        <p:nvSpPr>
          <p:cNvPr id="3" name="PlaceHolder 2"/>
          <p:cNvSpPr>
            <a:spLocks noGrp="1"/>
          </p:cNvSpPr>
          <p:nvPr>
            <p:ph type="title"/>
          </p:nvPr>
        </p:nvSpPr>
        <p:spPr>
          <a:xfrm>
            <a:off x="502920" y="301680"/>
            <a:ext cx="9062640" cy="1254240"/>
          </a:xfrm>
          <a:prstGeom prst="rect">
            <a:avLst/>
          </a:prstGeom>
        </p:spPr>
        <p:txBody>
          <a:bodyPr lIns="0" tIns="0" rIns="0" bIns="0" anchor="ctr"/>
          <a:lstStyle/>
          <a:p>
            <a:r>
              <a:rPr lang="en-IN">
                <a:latin typeface="Arial"/>
              </a:rPr>
              <a:t>Click to edit the title text format</a:t>
            </a:r>
            <a:endParaRPr/>
          </a:p>
        </p:txBody>
      </p:sp>
      <p:sp>
        <p:nvSpPr>
          <p:cNvPr id="4" name="PlaceHolder 3"/>
          <p:cNvSpPr>
            <a:spLocks noGrp="1"/>
          </p:cNvSpPr>
          <p:nvPr>
            <p:ph type="body"/>
          </p:nvPr>
        </p:nvSpPr>
        <p:spPr>
          <a:xfrm>
            <a:off x="504000" y="1768680"/>
            <a:ext cx="9072000" cy="438408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9" name="Picture 38"/>
          <p:cNvPicPr/>
          <p:nvPr/>
        </p:nvPicPr>
        <p:blipFill>
          <a:blip r:embed="rId14"/>
          <a:stretch>
            <a:fillRect/>
          </a:stretch>
        </p:blipFill>
        <p:spPr>
          <a:xfrm>
            <a:off x="0" y="-11520"/>
            <a:ext cx="10078560" cy="1379160"/>
          </a:xfrm>
          <a:prstGeom prst="rect">
            <a:avLst/>
          </a:prstGeom>
          <a:ln>
            <a:noFill/>
          </a:ln>
        </p:spPr>
      </p:pic>
      <p:pic>
        <p:nvPicPr>
          <p:cNvPr id="40" name="Picture 39"/>
          <p:cNvPicPr/>
          <p:nvPr/>
        </p:nvPicPr>
        <p:blipFill>
          <a:blip r:embed="rId15"/>
          <a:stretch>
            <a:fillRect/>
          </a:stretch>
        </p:blipFill>
        <p:spPr>
          <a:xfrm>
            <a:off x="36360" y="6401160"/>
            <a:ext cx="1547640" cy="1158480"/>
          </a:xfrm>
          <a:prstGeom prst="rect">
            <a:avLst/>
          </a:prstGeom>
          <a:ln>
            <a:noFill/>
          </a:ln>
        </p:spPr>
      </p:pic>
      <p:sp>
        <p:nvSpPr>
          <p:cNvPr id="41" name="CustomShape 1"/>
          <p:cNvSpPr/>
          <p:nvPr/>
        </p:nvSpPr>
        <p:spPr>
          <a:xfrm>
            <a:off x="1869120" y="6823080"/>
            <a:ext cx="7476840" cy="377640"/>
          </a:xfrm>
          <a:prstGeom prst="rect">
            <a:avLst/>
          </a:prstGeom>
          <a:solidFill>
            <a:srgbClr val="FF950E"/>
          </a:solidFill>
          <a:ln>
            <a:noFill/>
          </a:ln>
        </p:spPr>
        <p:txBody>
          <a:bodyPr lIns="90000" tIns="45000" rIns="90000" bIns="45000" anchor="ctr"/>
          <a:lstStyle/>
          <a:p>
            <a:pPr>
              <a:lnSpc>
                <a:spcPct val="100000"/>
              </a:lnSpc>
            </a:pPr>
            <a:r>
              <a:rPr lang="en-IN" sz="1300" b="1">
                <a:solidFill>
                  <a:srgbClr val="FFFFFF"/>
                </a:solidFill>
                <a:latin typeface="Arial"/>
              </a:rPr>
              <a:t>In Compliance with ISO 9001 | Cost effective | Quality | Training | IT Infrastructure Services</a:t>
            </a:r>
            <a:endParaRPr/>
          </a:p>
        </p:txBody>
      </p:sp>
      <p:sp>
        <p:nvSpPr>
          <p:cNvPr id="42" name="PlaceHolder 2"/>
          <p:cNvSpPr>
            <a:spLocks noGrp="1"/>
          </p:cNvSpPr>
          <p:nvPr>
            <p:ph type="title"/>
          </p:nvPr>
        </p:nvSpPr>
        <p:spPr>
          <a:xfrm>
            <a:off x="502920" y="301680"/>
            <a:ext cx="9062640" cy="1254240"/>
          </a:xfrm>
          <a:prstGeom prst="rect">
            <a:avLst/>
          </a:prstGeom>
        </p:spPr>
        <p:txBody>
          <a:bodyPr lIns="0" tIns="0" rIns="0" bIns="0" anchor="ctr"/>
          <a:lstStyle/>
          <a:p>
            <a:r>
              <a:rPr lang="en-IN">
                <a:latin typeface="Arial"/>
              </a:rPr>
              <a:t>Click to edit the title text format</a:t>
            </a:r>
            <a:endParaRPr/>
          </a:p>
        </p:txBody>
      </p:sp>
      <p:sp>
        <p:nvSpPr>
          <p:cNvPr id="43" name="PlaceHolder 3"/>
          <p:cNvSpPr>
            <a:spLocks noGrp="1"/>
          </p:cNvSpPr>
          <p:nvPr>
            <p:ph type="body"/>
          </p:nvPr>
        </p:nvSpPr>
        <p:spPr>
          <a:xfrm>
            <a:off x="502920" y="1768320"/>
            <a:ext cx="9062640" cy="4376520"/>
          </a:xfrm>
          <a:prstGeom prst="rect">
            <a:avLst/>
          </a:prstGeom>
        </p:spPr>
        <p:txBody>
          <a:bodyPr lIns="0" tIns="24120" rIns="0" bIns="0"/>
          <a:lstStyle/>
          <a:p>
            <a:pPr>
              <a:buSzPct val="45000"/>
              <a:buFont typeface="StarSymbol"/>
              <a:buChar char=""/>
            </a:pPr>
            <a:r>
              <a:rPr lang="en-IN">
                <a:latin typeface="Arial"/>
              </a:rPr>
              <a:t>Click to edit the outline text format</a:t>
            </a:r>
            <a:endParaRPr/>
          </a:p>
          <a:p>
            <a:pPr lvl="1">
              <a:buSzPct val="75000"/>
              <a:buFont typeface="StarSymbol"/>
              <a:buChar char=""/>
            </a:pPr>
            <a:r>
              <a:rPr lang="en-IN">
                <a:latin typeface="Arial"/>
              </a:rPr>
              <a:t>Second Outline Level</a:t>
            </a:r>
            <a:endParaRPr/>
          </a:p>
          <a:p>
            <a:pPr lvl="2">
              <a:buSzPct val="45000"/>
              <a:buFont typeface="StarSymbol"/>
              <a:buChar char=""/>
            </a:pPr>
            <a:r>
              <a:rPr lang="en-IN">
                <a:latin typeface="Arial"/>
              </a:rPr>
              <a:t>Third Outline Level</a:t>
            </a:r>
            <a:endParaRPr/>
          </a:p>
          <a:p>
            <a:pPr lvl="3">
              <a:buSzPct val="75000"/>
              <a:buFont typeface="StarSymbol"/>
              <a:buChar char=""/>
            </a:pPr>
            <a:r>
              <a:rPr lang="en-IN">
                <a:latin typeface="Arial"/>
              </a:rPr>
              <a:t>Fourth Outline Level</a:t>
            </a:r>
            <a:endParaRPr/>
          </a:p>
          <a:p>
            <a:pPr lvl="4">
              <a:buSzPct val="45000"/>
              <a:buFont typeface="StarSymbol"/>
              <a:buChar char=""/>
            </a:pPr>
            <a:r>
              <a:rPr lang="en-IN">
                <a:latin typeface="Arial"/>
              </a:rPr>
              <a:t>Fifth Outline Level</a:t>
            </a:r>
            <a:endParaRPr/>
          </a:p>
          <a:p>
            <a:pPr lvl="5">
              <a:buSzPct val="45000"/>
              <a:buFont typeface="StarSymbol"/>
              <a:buChar char=""/>
            </a:pPr>
            <a:r>
              <a:rPr lang="en-IN">
                <a:latin typeface="Arial"/>
              </a:rPr>
              <a:t>Sixth Outline Level</a:t>
            </a:r>
            <a:endParaRPr/>
          </a:p>
          <a:p>
            <a:pPr lvl="6">
              <a:buSzPct val="45000"/>
              <a:buFont typeface="StarSymbol"/>
              <a:buChar char=""/>
            </a:pPr>
            <a:r>
              <a:rPr lang="en-IN">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3.xml"/><Relationship Id="rId5" Type="http://schemas.openxmlformats.org/officeDocument/2006/relationships/image" Target="../media/image47.png"/><Relationship Id="rId4" Type="http://schemas.openxmlformats.org/officeDocument/2006/relationships/image" Target="../media/image46.png"/></Relationships>
</file>

<file path=ppt/slides/_rels/slide6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CustomShape 1"/>
          <p:cNvSpPr/>
          <p:nvPr/>
        </p:nvSpPr>
        <p:spPr>
          <a:xfrm>
            <a:off x="5005800" y="3688560"/>
            <a:ext cx="180360" cy="455760"/>
          </a:xfrm>
          <a:prstGeom prst="rect">
            <a:avLst/>
          </a:prstGeom>
          <a:noFill/>
          <a:ln>
            <a:noFill/>
          </a:ln>
        </p:spPr>
      </p:sp>
      <p:pic>
        <p:nvPicPr>
          <p:cNvPr id="84" name="Picture 83"/>
          <p:cNvPicPr/>
          <p:nvPr/>
        </p:nvPicPr>
        <p:blipFill>
          <a:blip r:embed="rId3"/>
          <a:stretch>
            <a:fillRect/>
          </a:stretch>
        </p:blipFill>
        <p:spPr>
          <a:xfrm>
            <a:off x="2560320" y="1828800"/>
            <a:ext cx="5120280" cy="3382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p:cNvSpPr/>
          <p:nvPr/>
        </p:nvSpPr>
        <p:spPr>
          <a:xfrm>
            <a:off x="4682871" y="2054040"/>
            <a:ext cx="4003929" cy="3002915"/>
          </a:xfrm>
          <a:prstGeom prst="rect">
            <a:avLst/>
          </a:prstGeom>
          <a:blipFill>
            <a:blip r:embed="rId2" cstate="print"/>
            <a:stretch>
              <a:fillRect/>
            </a:stretch>
          </a:blipFill>
        </p:spPr>
        <p:txBody>
          <a:bodyPr wrap="square" lIns="0" tIns="0" rIns="0" bIns="0" rtlCol="0">
            <a:noAutofit/>
          </a:bodyPr>
          <a:lstStyle/>
          <a:p>
            <a:endParaRPr/>
          </a:p>
        </p:txBody>
      </p:sp>
      <p:sp>
        <p:nvSpPr>
          <p:cNvPr id="4" name="object 5"/>
          <p:cNvSpPr txBox="1"/>
          <p:nvPr/>
        </p:nvSpPr>
        <p:spPr>
          <a:xfrm>
            <a:off x="444500" y="397510"/>
            <a:ext cx="2739491" cy="444500"/>
          </a:xfrm>
          <a:prstGeom prst="rect">
            <a:avLst/>
          </a:prstGeom>
        </p:spPr>
        <p:txBody>
          <a:bodyPr wrap="square" lIns="0" tIns="0" rIns="0" bIns="0" rtlCol="0">
            <a:noAutofit/>
          </a:bodyPr>
          <a:lstStyle/>
          <a:p>
            <a:pPr marL="12700">
              <a:lnSpc>
                <a:spcPts val="3460"/>
              </a:lnSpc>
              <a:spcBef>
                <a:spcPts val="173"/>
              </a:spcBef>
            </a:pPr>
            <a:r>
              <a:rPr sz="4950" b="1" spc="0" baseline="3309" dirty="0" smtClean="0">
                <a:latin typeface="Calibri"/>
                <a:cs typeface="Calibri"/>
              </a:rPr>
              <a:t>M</a:t>
            </a:r>
            <a:r>
              <a:rPr sz="4950" b="1" spc="-44" baseline="3309" dirty="0" smtClean="0">
                <a:latin typeface="Calibri"/>
                <a:cs typeface="Calibri"/>
              </a:rPr>
              <a:t>V</a:t>
            </a:r>
            <a:r>
              <a:rPr sz="4950" b="1" spc="0" baseline="3309" dirty="0" smtClean="0">
                <a:latin typeface="Calibri"/>
                <a:cs typeface="Calibri"/>
              </a:rPr>
              <a:t>C isn’t </a:t>
            </a:r>
            <a:r>
              <a:rPr sz="4950" b="1" spc="0" baseline="3000" dirty="0" smtClean="0">
                <a:latin typeface="Calibri"/>
                <a:cs typeface="Calibri"/>
              </a:rPr>
              <a:t>n</a:t>
            </a:r>
            <a:r>
              <a:rPr sz="4950" b="1" spc="-14" baseline="3000" dirty="0" smtClean="0">
                <a:latin typeface="Calibri"/>
                <a:cs typeface="Calibri"/>
              </a:rPr>
              <a:t>e</a:t>
            </a:r>
            <a:r>
              <a:rPr sz="4950" b="1" spc="0" baseline="3000" dirty="0" smtClean="0">
                <a:latin typeface="Calibri"/>
                <a:cs typeface="Calibri"/>
              </a:rPr>
              <a:t>w</a:t>
            </a:r>
            <a:r>
              <a:rPr sz="4950" b="1" spc="0" baseline="3309" dirty="0" smtClean="0">
                <a:latin typeface="Calibri"/>
                <a:cs typeface="Calibri"/>
              </a:rPr>
              <a:t>!</a:t>
            </a:r>
            <a:endParaRPr sz="3300" dirty="0">
              <a:latin typeface="Calibri"/>
              <a:cs typeface="Calibri"/>
            </a:endParaRPr>
          </a:p>
        </p:txBody>
      </p:sp>
      <p:sp>
        <p:nvSpPr>
          <p:cNvPr id="5" name="object 4"/>
          <p:cNvSpPr txBox="1"/>
          <p:nvPr/>
        </p:nvSpPr>
        <p:spPr>
          <a:xfrm>
            <a:off x="535940" y="1979409"/>
            <a:ext cx="202946" cy="380492"/>
          </a:xfrm>
          <a:prstGeom prst="rect">
            <a:avLst/>
          </a:prstGeom>
        </p:spPr>
        <p:txBody>
          <a:bodyPr wrap="square" lIns="0" tIns="0" rIns="0" bIns="0" rtlCol="0">
            <a:noAutofit/>
          </a:bodyPr>
          <a:lstStyle/>
          <a:p>
            <a:pPr marL="12700">
              <a:lnSpc>
                <a:spcPts val="2960"/>
              </a:lnSpc>
              <a:spcBef>
                <a:spcPts val="148"/>
              </a:spcBef>
            </a:pPr>
            <a:r>
              <a:rPr sz="2800" spc="0" dirty="0" smtClean="0">
                <a:latin typeface="Arial"/>
                <a:cs typeface="Arial"/>
              </a:rPr>
              <a:t>•</a:t>
            </a:r>
            <a:endParaRPr sz="2800">
              <a:latin typeface="Arial"/>
              <a:cs typeface="Arial"/>
            </a:endParaRPr>
          </a:p>
        </p:txBody>
      </p:sp>
      <p:sp>
        <p:nvSpPr>
          <p:cNvPr id="6" name="object 3"/>
          <p:cNvSpPr txBox="1"/>
          <p:nvPr/>
        </p:nvSpPr>
        <p:spPr>
          <a:xfrm>
            <a:off x="878840" y="2000826"/>
            <a:ext cx="3513864" cy="2918206"/>
          </a:xfrm>
          <a:prstGeom prst="rect">
            <a:avLst/>
          </a:prstGeom>
        </p:spPr>
        <p:txBody>
          <a:bodyPr wrap="square" lIns="0" tIns="0" rIns="0" bIns="0" rtlCol="0">
            <a:noAutofit/>
          </a:bodyPr>
          <a:lstStyle/>
          <a:p>
            <a:pPr marL="12700" marR="53263">
              <a:lnSpc>
                <a:spcPts val="2950"/>
              </a:lnSpc>
              <a:spcBef>
                <a:spcPts val="147"/>
              </a:spcBef>
            </a:pPr>
            <a:r>
              <a:rPr sz="4200" spc="0" baseline="2925" dirty="0" smtClean="0">
                <a:latin typeface="Calibri"/>
                <a:cs typeface="Calibri"/>
              </a:rPr>
              <a:t>P</a:t>
            </a:r>
            <a:r>
              <a:rPr sz="4200" spc="-44" baseline="2925" dirty="0" smtClean="0">
                <a:latin typeface="Calibri"/>
                <a:cs typeface="Calibri"/>
              </a:rPr>
              <a:t>r</a:t>
            </a:r>
            <a:r>
              <a:rPr sz="4200" spc="0" baseline="2925" dirty="0" smtClean="0">
                <a:latin typeface="Calibri"/>
                <a:cs typeface="Calibri"/>
              </a:rPr>
              <a:t>ese</a:t>
            </a:r>
            <a:r>
              <a:rPr sz="4200" spc="-29" baseline="2925" dirty="0" smtClean="0">
                <a:latin typeface="Calibri"/>
                <a:cs typeface="Calibri"/>
              </a:rPr>
              <a:t>n</a:t>
            </a:r>
            <a:r>
              <a:rPr sz="4200" spc="-25" baseline="2925" dirty="0" smtClean="0">
                <a:latin typeface="Calibri"/>
                <a:cs typeface="Calibri"/>
              </a:rPr>
              <a:t>t</a:t>
            </a:r>
            <a:r>
              <a:rPr sz="4200" spc="0" baseline="2925" dirty="0" smtClean="0">
                <a:latin typeface="Calibri"/>
                <a:cs typeface="Calibri"/>
              </a:rPr>
              <a:t>ed</a:t>
            </a:r>
            <a:r>
              <a:rPr sz="4200" spc="-96" baseline="2925" dirty="0" smtClean="0">
                <a:latin typeface="Calibri"/>
                <a:cs typeface="Calibri"/>
              </a:rPr>
              <a:t> </a:t>
            </a:r>
            <a:r>
              <a:rPr sz="4200" spc="-19" baseline="2925" dirty="0" smtClean="0">
                <a:latin typeface="Calibri"/>
                <a:cs typeface="Calibri"/>
              </a:rPr>
              <a:t>b</a:t>
            </a:r>
            <a:r>
              <a:rPr sz="4200" spc="0" baseline="2925" dirty="0" smtClean="0">
                <a:latin typeface="Calibri"/>
                <a:cs typeface="Calibri"/>
              </a:rPr>
              <a:t>y</a:t>
            </a:r>
            <a:r>
              <a:rPr sz="4200" spc="-12" baseline="2925" dirty="0" smtClean="0">
                <a:latin typeface="Calibri"/>
                <a:cs typeface="Calibri"/>
              </a:rPr>
              <a:t> </a:t>
            </a:r>
            <a:r>
              <a:rPr sz="4200" spc="-159" baseline="2925" dirty="0" smtClean="0">
                <a:latin typeface="Calibri"/>
                <a:cs typeface="Calibri"/>
              </a:rPr>
              <a:t>T</a:t>
            </a:r>
            <a:r>
              <a:rPr sz="4200" spc="0" baseline="2925" dirty="0" smtClean="0">
                <a:latin typeface="Calibri"/>
                <a:cs typeface="Calibri"/>
              </a:rPr>
              <a:t>r</a:t>
            </a:r>
            <a:r>
              <a:rPr sz="4200" spc="-29" baseline="2925" dirty="0" smtClean="0">
                <a:latin typeface="Calibri"/>
                <a:cs typeface="Calibri"/>
              </a:rPr>
              <a:t>y</a:t>
            </a:r>
            <a:r>
              <a:rPr sz="4200" spc="0" baseline="2925" dirty="0" smtClean="0">
                <a:latin typeface="Calibri"/>
                <a:cs typeface="Calibri"/>
              </a:rPr>
              <a:t>g</a:t>
            </a:r>
            <a:r>
              <a:rPr sz="4200" spc="-25" baseline="2925" dirty="0" smtClean="0">
                <a:latin typeface="Calibri"/>
                <a:cs typeface="Calibri"/>
              </a:rPr>
              <a:t>v</a:t>
            </a:r>
            <a:r>
              <a:rPr sz="4200" spc="0" baseline="2925" dirty="0" smtClean="0">
                <a:latin typeface="Calibri"/>
                <a:cs typeface="Calibri"/>
              </a:rPr>
              <a:t>e</a:t>
            </a:r>
            <a:endParaRPr sz="2800">
              <a:latin typeface="Calibri"/>
              <a:cs typeface="Calibri"/>
            </a:endParaRPr>
          </a:p>
          <a:p>
            <a:pPr marL="12700" marR="53263">
              <a:lnSpc>
                <a:spcPts val="3365"/>
              </a:lnSpc>
              <a:spcBef>
                <a:spcPts val="20"/>
              </a:spcBef>
            </a:pPr>
            <a:r>
              <a:rPr sz="4200" spc="-44" baseline="1950" dirty="0" smtClean="0">
                <a:latin typeface="Calibri"/>
                <a:cs typeface="Calibri"/>
              </a:rPr>
              <a:t>R</a:t>
            </a:r>
            <a:r>
              <a:rPr sz="4200" spc="0" baseline="1950" dirty="0" smtClean="0">
                <a:latin typeface="Calibri"/>
                <a:cs typeface="Calibri"/>
              </a:rPr>
              <a:t>een</a:t>
            </a:r>
            <a:r>
              <a:rPr sz="4200" spc="-9" baseline="1950" dirty="0" smtClean="0">
                <a:latin typeface="Calibri"/>
                <a:cs typeface="Calibri"/>
              </a:rPr>
              <a:t>s</a:t>
            </a:r>
            <a:r>
              <a:rPr sz="4200" spc="-50" baseline="1950" dirty="0" smtClean="0">
                <a:latin typeface="Calibri"/>
                <a:cs typeface="Calibri"/>
              </a:rPr>
              <a:t>k</a:t>
            </a:r>
            <a:r>
              <a:rPr sz="4200" spc="0" baseline="1950" dirty="0" smtClean="0">
                <a:latin typeface="Calibri"/>
                <a:cs typeface="Calibri"/>
              </a:rPr>
              <a:t>aug</a:t>
            </a:r>
            <a:r>
              <a:rPr sz="4200" spc="9" baseline="1950" dirty="0" smtClean="0">
                <a:latin typeface="Calibri"/>
                <a:cs typeface="Calibri"/>
              </a:rPr>
              <a:t> </a:t>
            </a:r>
            <a:r>
              <a:rPr sz="4200" spc="0" baseline="1950" dirty="0" smtClean="0">
                <a:latin typeface="Calibri"/>
                <a:cs typeface="Calibri"/>
              </a:rPr>
              <a:t>in 1979</a:t>
            </a:r>
            <a:endParaRPr sz="2800">
              <a:latin typeface="Calibri"/>
              <a:cs typeface="Calibri"/>
            </a:endParaRPr>
          </a:p>
          <a:p>
            <a:pPr marL="12700" marR="53263">
              <a:lnSpc>
                <a:spcPct val="101725"/>
              </a:lnSpc>
              <a:spcBef>
                <a:spcPts val="445"/>
              </a:spcBef>
            </a:pPr>
            <a:r>
              <a:rPr sz="2800" spc="0" dirty="0" smtClean="0">
                <a:latin typeface="Calibri"/>
                <a:cs typeface="Calibri"/>
              </a:rPr>
              <a:t>Fi</a:t>
            </a:r>
            <a:r>
              <a:rPr sz="2800" spc="-59" dirty="0" smtClean="0">
                <a:latin typeface="Calibri"/>
                <a:cs typeface="Calibri"/>
              </a:rPr>
              <a:t>r</a:t>
            </a:r>
            <a:r>
              <a:rPr sz="2800" spc="-34" dirty="0" smtClean="0">
                <a:latin typeface="Calibri"/>
                <a:cs typeface="Calibri"/>
              </a:rPr>
              <a:t>s</a:t>
            </a:r>
            <a:r>
              <a:rPr sz="2800" spc="0" dirty="0" smtClean="0">
                <a:latin typeface="Calibri"/>
                <a:cs typeface="Calibri"/>
              </a:rPr>
              <a:t>t</a:t>
            </a:r>
            <a:r>
              <a:rPr sz="2800" spc="3" dirty="0" smtClean="0">
                <a:latin typeface="Calibri"/>
                <a:cs typeface="Calibri"/>
              </a:rPr>
              <a:t> </a:t>
            </a:r>
            <a:r>
              <a:rPr sz="2800" spc="0" dirty="0" smtClean="0">
                <a:latin typeface="Calibri"/>
                <a:cs typeface="Calibri"/>
              </a:rPr>
              <a:t>used</a:t>
            </a:r>
            <a:r>
              <a:rPr sz="2800" spc="-39" dirty="0" smtClean="0">
                <a:latin typeface="Calibri"/>
                <a:cs typeface="Calibri"/>
              </a:rPr>
              <a:t> </a:t>
            </a:r>
            <a:r>
              <a:rPr sz="2800" spc="0" dirty="0" smtClean="0">
                <a:latin typeface="Calibri"/>
                <a:cs typeface="Calibri"/>
              </a:rPr>
              <a:t>in</a:t>
            </a:r>
            <a:r>
              <a:rPr sz="2800" spc="-21" dirty="0" smtClean="0">
                <a:latin typeface="Calibri"/>
                <a:cs typeface="Calibri"/>
              </a:rPr>
              <a:t> </a:t>
            </a:r>
            <a:r>
              <a:rPr sz="2800" spc="0" dirty="0" smtClean="0">
                <a:latin typeface="Calibri"/>
                <a:cs typeface="Calibri"/>
              </a:rPr>
              <a:t>the</a:t>
            </a:r>
            <a:endParaRPr sz="2800">
              <a:latin typeface="Calibri"/>
              <a:cs typeface="Calibri"/>
            </a:endParaRPr>
          </a:p>
          <a:p>
            <a:pPr marL="12700">
              <a:lnSpc>
                <a:spcPts val="3360"/>
              </a:lnSpc>
              <a:spcBef>
                <a:spcPts val="168"/>
              </a:spcBef>
            </a:pPr>
            <a:r>
              <a:rPr sz="4200" spc="0" baseline="1950" dirty="0" smtClean="0">
                <a:latin typeface="Calibri"/>
                <a:cs typeface="Calibri"/>
              </a:rPr>
              <a:t>Smal</a:t>
            </a:r>
            <a:r>
              <a:rPr sz="4200" spc="-9" baseline="1950" dirty="0" smtClean="0">
                <a:latin typeface="Calibri"/>
                <a:cs typeface="Calibri"/>
              </a:rPr>
              <a:t>l</a:t>
            </a:r>
            <a:r>
              <a:rPr sz="4200" spc="-34" baseline="1950" dirty="0" smtClean="0">
                <a:latin typeface="Calibri"/>
                <a:cs typeface="Calibri"/>
              </a:rPr>
              <a:t>t</a:t>
            </a:r>
            <a:r>
              <a:rPr sz="4200" spc="0" baseline="1950" dirty="0" smtClean="0">
                <a:latin typeface="Calibri"/>
                <a:cs typeface="Calibri"/>
              </a:rPr>
              <a:t>alk</a:t>
            </a:r>
            <a:r>
              <a:rPr sz="4200" spc="-4" baseline="1950" dirty="0" smtClean="0">
                <a:latin typeface="Calibri"/>
                <a:cs typeface="Calibri"/>
              </a:rPr>
              <a:t>-</a:t>
            </a:r>
            <a:r>
              <a:rPr sz="4200" spc="0" baseline="1950" dirty="0" smtClean="0">
                <a:latin typeface="Calibri"/>
                <a:cs typeface="Calibri"/>
              </a:rPr>
              <a:t>80</a:t>
            </a:r>
            <a:r>
              <a:rPr sz="4200" spc="-82" baseline="1950" dirty="0" smtClean="0">
                <a:latin typeface="Calibri"/>
                <a:cs typeface="Calibri"/>
              </a:rPr>
              <a:t> </a:t>
            </a:r>
            <a:r>
              <a:rPr sz="4200" spc="0" baseline="1950" dirty="0" smtClean="0">
                <a:latin typeface="Calibri"/>
                <a:cs typeface="Calibri"/>
              </a:rPr>
              <a:t>f</a:t>
            </a:r>
            <a:r>
              <a:rPr sz="4200" spc="-64" baseline="1950" dirty="0" smtClean="0">
                <a:latin typeface="Calibri"/>
                <a:cs typeface="Calibri"/>
              </a:rPr>
              <a:t>r</a:t>
            </a:r>
            <a:r>
              <a:rPr sz="4200" spc="0" baseline="1950" dirty="0" smtClean="0">
                <a:latin typeface="Calibri"/>
                <a:cs typeface="Calibri"/>
              </a:rPr>
              <a:t>am</a:t>
            </a:r>
            <a:r>
              <a:rPr sz="4200" spc="-4" baseline="1950" dirty="0" smtClean="0">
                <a:latin typeface="Calibri"/>
                <a:cs typeface="Calibri"/>
              </a:rPr>
              <a:t>e</a:t>
            </a:r>
            <a:r>
              <a:rPr sz="4200" spc="-19" baseline="1950" dirty="0" smtClean="0">
                <a:latin typeface="Calibri"/>
                <a:cs typeface="Calibri"/>
              </a:rPr>
              <a:t>w</a:t>
            </a:r>
            <a:r>
              <a:rPr sz="4200" spc="0" baseline="1950" dirty="0" smtClean="0">
                <a:latin typeface="Calibri"/>
                <a:cs typeface="Calibri"/>
              </a:rPr>
              <a:t>ork</a:t>
            </a:r>
            <a:endParaRPr sz="2800">
              <a:latin typeface="Calibri"/>
              <a:cs typeface="Calibri"/>
            </a:endParaRPr>
          </a:p>
          <a:p>
            <a:pPr marL="413766" marR="364655" indent="-286766">
              <a:lnSpc>
                <a:spcPts val="2880"/>
              </a:lnSpc>
              <a:spcBef>
                <a:spcPts val="484"/>
              </a:spcBef>
            </a:pPr>
            <a:r>
              <a:rPr sz="2400" spc="0" dirty="0" smtClean="0">
                <a:latin typeface="Arial"/>
                <a:cs typeface="Arial"/>
              </a:rPr>
              <a:t>–</a:t>
            </a:r>
            <a:r>
              <a:rPr sz="2400" spc="259" dirty="0" smtClean="0">
                <a:latin typeface="Arial"/>
                <a:cs typeface="Arial"/>
              </a:rPr>
              <a:t> </a:t>
            </a:r>
            <a:r>
              <a:rPr sz="2400" spc="0" dirty="0" smtClean="0">
                <a:latin typeface="Calibri"/>
                <a:cs typeface="Calibri"/>
              </a:rPr>
              <a:t>U</a:t>
            </a:r>
            <a:r>
              <a:rPr sz="2400" spc="-4" dirty="0" smtClean="0">
                <a:latin typeface="Calibri"/>
                <a:cs typeface="Calibri"/>
              </a:rPr>
              <a:t>s</a:t>
            </a:r>
            <a:r>
              <a:rPr sz="2400" spc="0" dirty="0" smtClean="0">
                <a:latin typeface="Calibri"/>
                <a:cs typeface="Calibri"/>
              </a:rPr>
              <a:t>ed</a:t>
            </a:r>
            <a:r>
              <a:rPr sz="2400" spc="-9" dirty="0" smtClean="0">
                <a:latin typeface="Calibri"/>
                <a:cs typeface="Calibri"/>
              </a:rPr>
              <a:t> </a:t>
            </a:r>
            <a:r>
              <a:rPr sz="2400" spc="0" dirty="0" smtClean="0">
                <a:latin typeface="Calibri"/>
                <a:cs typeface="Calibri"/>
              </a:rPr>
              <a:t>in making</a:t>
            </a:r>
            <a:r>
              <a:rPr sz="2400" spc="-9" dirty="0" smtClean="0">
                <a:latin typeface="Calibri"/>
                <a:cs typeface="Calibri"/>
              </a:rPr>
              <a:t> </a:t>
            </a:r>
            <a:r>
              <a:rPr sz="2400" spc="0" dirty="0" smtClean="0">
                <a:latin typeface="Calibri"/>
                <a:cs typeface="Calibri"/>
              </a:rPr>
              <a:t>Apple i</a:t>
            </a:r>
            <a:r>
              <a:rPr sz="2400" spc="-25" dirty="0" smtClean="0">
                <a:latin typeface="Calibri"/>
                <a:cs typeface="Calibri"/>
              </a:rPr>
              <a:t>nt</a:t>
            </a:r>
            <a:r>
              <a:rPr sz="2400" spc="0" dirty="0" smtClean="0">
                <a:latin typeface="Calibri"/>
                <a:cs typeface="Calibri"/>
              </a:rPr>
              <a:t>er</a:t>
            </a:r>
            <a:r>
              <a:rPr sz="2400" spc="-39" dirty="0" smtClean="0">
                <a:latin typeface="Calibri"/>
                <a:cs typeface="Calibri"/>
              </a:rPr>
              <a:t>f</a:t>
            </a:r>
            <a:r>
              <a:rPr sz="2400" spc="0" dirty="0" smtClean="0">
                <a:latin typeface="Calibri"/>
                <a:cs typeface="Calibri"/>
              </a:rPr>
              <a:t>a</a:t>
            </a:r>
            <a:r>
              <a:rPr sz="2400" spc="4" dirty="0" smtClean="0">
                <a:latin typeface="Calibri"/>
                <a:cs typeface="Calibri"/>
              </a:rPr>
              <a:t>c</a:t>
            </a:r>
            <a:r>
              <a:rPr sz="2400" spc="0" dirty="0" smtClean="0">
                <a:latin typeface="Calibri"/>
                <a:cs typeface="Calibri"/>
              </a:rPr>
              <a:t>es</a:t>
            </a:r>
            <a:r>
              <a:rPr sz="2400" spc="-24" dirty="0" smtClean="0">
                <a:latin typeface="Calibri"/>
                <a:cs typeface="Calibri"/>
              </a:rPr>
              <a:t> </a:t>
            </a:r>
            <a:r>
              <a:rPr sz="2400" spc="0" dirty="0" smtClean="0">
                <a:latin typeface="Calibri"/>
                <a:cs typeface="Calibri"/>
              </a:rPr>
              <a:t>(Lisa and Ma</a:t>
            </a:r>
            <a:r>
              <a:rPr sz="2400" spc="4" dirty="0" smtClean="0">
                <a:latin typeface="Calibri"/>
                <a:cs typeface="Calibri"/>
              </a:rPr>
              <a:t>c</a:t>
            </a:r>
            <a:r>
              <a:rPr sz="2400" spc="0" dirty="0" smtClean="0">
                <a:latin typeface="Calibri"/>
                <a:cs typeface="Calibri"/>
              </a:rPr>
              <a:t>i</a:t>
            </a:r>
            <a:r>
              <a:rPr sz="2400" spc="-25" dirty="0" smtClean="0">
                <a:latin typeface="Calibri"/>
                <a:cs typeface="Calibri"/>
              </a:rPr>
              <a:t>nt</a:t>
            </a:r>
            <a:r>
              <a:rPr sz="2400" spc="0" dirty="0" smtClean="0">
                <a:latin typeface="Calibri"/>
                <a:cs typeface="Calibri"/>
              </a:rPr>
              <a:t>osh)</a:t>
            </a:r>
            <a:endParaRPr sz="2400">
              <a:latin typeface="Calibri"/>
              <a:cs typeface="Calibri"/>
            </a:endParaRPr>
          </a:p>
        </p:txBody>
      </p:sp>
      <p:sp>
        <p:nvSpPr>
          <p:cNvPr id="7" name="object 2"/>
          <p:cNvSpPr txBox="1"/>
          <p:nvPr/>
        </p:nvSpPr>
        <p:spPr>
          <a:xfrm>
            <a:off x="535940" y="2918574"/>
            <a:ext cx="202946" cy="380492"/>
          </a:xfrm>
          <a:prstGeom prst="rect">
            <a:avLst/>
          </a:prstGeom>
        </p:spPr>
        <p:txBody>
          <a:bodyPr wrap="square" lIns="0" tIns="0" rIns="0" bIns="0" rtlCol="0">
            <a:noAutofit/>
          </a:bodyPr>
          <a:lstStyle/>
          <a:p>
            <a:pPr marL="12700">
              <a:lnSpc>
                <a:spcPts val="2960"/>
              </a:lnSpc>
              <a:spcBef>
                <a:spcPts val="148"/>
              </a:spcBef>
            </a:pPr>
            <a:r>
              <a:rPr sz="2800" spc="0" dirty="0" smtClean="0">
                <a:latin typeface="Arial"/>
                <a:cs typeface="Arial"/>
              </a:rPr>
              <a:t>•</a:t>
            </a:r>
            <a:endParaRPr sz="2800">
              <a:latin typeface="Arial"/>
              <a:cs typeface="Arial"/>
            </a:endParaRPr>
          </a:p>
        </p:txBody>
      </p:sp>
    </p:spTree>
    <p:extLst>
      <p:ext uri="{BB962C8B-B14F-4D97-AF65-F5344CB8AC3E}">
        <p14:creationId xmlns:p14="http://schemas.microsoft.com/office/powerpoint/2010/main" val="3845700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19"/>
          <p:cNvSpPr/>
          <p:nvPr/>
        </p:nvSpPr>
        <p:spPr>
          <a:xfrm>
            <a:off x="6219825" y="1822302"/>
            <a:ext cx="1743075" cy="1085850"/>
          </a:xfrm>
          <a:prstGeom prst="rect">
            <a:avLst/>
          </a:prstGeom>
          <a:blipFill>
            <a:blip r:embed="rId2" cstate="print"/>
            <a:stretch>
              <a:fillRect/>
            </a:stretch>
          </a:blipFill>
        </p:spPr>
        <p:txBody>
          <a:bodyPr wrap="square" lIns="0" tIns="0" rIns="0" bIns="0" rtlCol="0">
            <a:noAutofit/>
          </a:bodyPr>
          <a:lstStyle/>
          <a:p>
            <a:endParaRPr/>
          </a:p>
        </p:txBody>
      </p:sp>
      <p:sp>
        <p:nvSpPr>
          <p:cNvPr id="4" name="object 20"/>
          <p:cNvSpPr/>
          <p:nvPr/>
        </p:nvSpPr>
        <p:spPr>
          <a:xfrm>
            <a:off x="6219825" y="4032102"/>
            <a:ext cx="1743075" cy="1085850"/>
          </a:xfrm>
          <a:prstGeom prst="rect">
            <a:avLst/>
          </a:prstGeom>
          <a:blipFill>
            <a:blip r:embed="rId3" cstate="print"/>
            <a:stretch>
              <a:fillRect/>
            </a:stretch>
          </a:blipFill>
        </p:spPr>
        <p:txBody>
          <a:bodyPr wrap="square" lIns="0" tIns="0" rIns="0" bIns="0" rtlCol="0">
            <a:noAutofit/>
          </a:bodyPr>
          <a:lstStyle/>
          <a:p>
            <a:endParaRPr/>
          </a:p>
        </p:txBody>
      </p:sp>
      <p:sp>
        <p:nvSpPr>
          <p:cNvPr id="5" name="object 21"/>
          <p:cNvSpPr/>
          <p:nvPr/>
        </p:nvSpPr>
        <p:spPr>
          <a:xfrm>
            <a:off x="3362325" y="2822427"/>
            <a:ext cx="1743075" cy="1085850"/>
          </a:xfrm>
          <a:prstGeom prst="rect">
            <a:avLst/>
          </a:prstGeom>
          <a:blipFill>
            <a:blip r:embed="rId4" cstate="print"/>
            <a:stretch>
              <a:fillRect/>
            </a:stretch>
          </a:blipFill>
        </p:spPr>
        <p:txBody>
          <a:bodyPr wrap="square" lIns="0" tIns="0" rIns="0" bIns="0" rtlCol="0">
            <a:noAutofit/>
          </a:bodyPr>
          <a:lstStyle/>
          <a:p>
            <a:endParaRPr/>
          </a:p>
        </p:txBody>
      </p:sp>
      <p:sp>
        <p:nvSpPr>
          <p:cNvPr id="6" name="object 22"/>
          <p:cNvSpPr/>
          <p:nvPr/>
        </p:nvSpPr>
        <p:spPr>
          <a:xfrm>
            <a:off x="1400175" y="3212952"/>
            <a:ext cx="1981200" cy="200025"/>
          </a:xfrm>
          <a:prstGeom prst="rect">
            <a:avLst/>
          </a:prstGeom>
          <a:blipFill>
            <a:blip r:embed="rId5" cstate="print"/>
            <a:stretch>
              <a:fillRect/>
            </a:stretch>
          </a:blipFill>
        </p:spPr>
        <p:txBody>
          <a:bodyPr wrap="square" lIns="0" tIns="0" rIns="0" bIns="0" rtlCol="0">
            <a:noAutofit/>
          </a:bodyPr>
          <a:lstStyle/>
          <a:p>
            <a:endParaRPr/>
          </a:p>
        </p:txBody>
      </p:sp>
      <p:sp>
        <p:nvSpPr>
          <p:cNvPr id="7" name="object 23"/>
          <p:cNvSpPr/>
          <p:nvPr/>
        </p:nvSpPr>
        <p:spPr>
          <a:xfrm>
            <a:off x="5105400" y="2203302"/>
            <a:ext cx="923925" cy="781050"/>
          </a:xfrm>
          <a:prstGeom prst="rect">
            <a:avLst/>
          </a:prstGeom>
          <a:blipFill>
            <a:blip r:embed="rId6" cstate="print"/>
            <a:stretch>
              <a:fillRect/>
            </a:stretch>
          </a:blipFill>
        </p:spPr>
        <p:txBody>
          <a:bodyPr wrap="square" lIns="0" tIns="0" rIns="0" bIns="0" rtlCol="0">
            <a:noAutofit/>
          </a:bodyPr>
          <a:lstStyle/>
          <a:p>
            <a:endParaRPr/>
          </a:p>
        </p:txBody>
      </p:sp>
      <p:sp>
        <p:nvSpPr>
          <p:cNvPr id="8" name="object 24"/>
          <p:cNvSpPr/>
          <p:nvPr/>
        </p:nvSpPr>
        <p:spPr>
          <a:xfrm>
            <a:off x="5038725" y="3774927"/>
            <a:ext cx="1200150" cy="847725"/>
          </a:xfrm>
          <a:prstGeom prst="rect">
            <a:avLst/>
          </a:prstGeom>
          <a:blipFill>
            <a:blip r:embed="rId7" cstate="print"/>
            <a:stretch>
              <a:fillRect/>
            </a:stretch>
          </a:blipFill>
        </p:spPr>
        <p:txBody>
          <a:bodyPr wrap="square" lIns="0" tIns="0" rIns="0" bIns="0" rtlCol="0">
            <a:noAutofit/>
          </a:bodyPr>
          <a:lstStyle/>
          <a:p>
            <a:endParaRPr/>
          </a:p>
        </p:txBody>
      </p:sp>
      <p:sp>
        <p:nvSpPr>
          <p:cNvPr id="9" name="object 25"/>
          <p:cNvSpPr/>
          <p:nvPr/>
        </p:nvSpPr>
        <p:spPr>
          <a:xfrm>
            <a:off x="1390650" y="4632177"/>
            <a:ext cx="4772025" cy="209550"/>
          </a:xfrm>
          <a:prstGeom prst="rect">
            <a:avLst/>
          </a:prstGeom>
          <a:blipFill>
            <a:blip r:embed="rId8" cstate="print"/>
            <a:stretch>
              <a:fillRect/>
            </a:stretch>
          </a:blipFill>
        </p:spPr>
        <p:txBody>
          <a:bodyPr wrap="square" lIns="0" tIns="0" rIns="0" bIns="0" rtlCol="0">
            <a:noAutofit/>
          </a:bodyPr>
          <a:lstStyle/>
          <a:p>
            <a:endParaRPr/>
          </a:p>
        </p:txBody>
      </p:sp>
      <p:sp>
        <p:nvSpPr>
          <p:cNvPr id="10" name="object 26"/>
          <p:cNvSpPr/>
          <p:nvPr/>
        </p:nvSpPr>
        <p:spPr>
          <a:xfrm>
            <a:off x="361950" y="2822427"/>
            <a:ext cx="981075" cy="2667000"/>
          </a:xfrm>
          <a:prstGeom prst="rect">
            <a:avLst/>
          </a:prstGeom>
          <a:blipFill>
            <a:blip r:embed="rId9" cstate="print"/>
            <a:stretch>
              <a:fillRect/>
            </a:stretch>
          </a:blipFill>
        </p:spPr>
        <p:txBody>
          <a:bodyPr wrap="square" lIns="0" tIns="0" rIns="0" bIns="0" rtlCol="0">
            <a:noAutofit/>
          </a:bodyPr>
          <a:lstStyle/>
          <a:p>
            <a:endParaRPr/>
          </a:p>
        </p:txBody>
      </p:sp>
      <p:sp>
        <p:nvSpPr>
          <p:cNvPr id="11" name="object 27"/>
          <p:cNvSpPr/>
          <p:nvPr/>
        </p:nvSpPr>
        <p:spPr>
          <a:xfrm>
            <a:off x="1428750" y="1812777"/>
            <a:ext cx="1857375" cy="989964"/>
          </a:xfrm>
          <a:custGeom>
            <a:avLst/>
            <a:gdLst/>
            <a:ahLst/>
            <a:cxnLst/>
            <a:rect l="l" t="t" r="r" b="b"/>
            <a:pathLst>
              <a:path w="1857375" h="989964">
                <a:moveTo>
                  <a:pt x="0" y="102108"/>
                </a:moveTo>
                <a:lnTo>
                  <a:pt x="0" y="510539"/>
                </a:lnTo>
                <a:lnTo>
                  <a:pt x="144" y="516013"/>
                </a:lnTo>
                <a:lnTo>
                  <a:pt x="5642" y="544096"/>
                </a:lnTo>
                <a:lnTo>
                  <a:pt x="18272" y="568841"/>
                </a:lnTo>
                <a:lnTo>
                  <a:pt x="36888" y="589105"/>
                </a:lnTo>
                <a:lnTo>
                  <a:pt x="60346" y="603743"/>
                </a:lnTo>
                <a:lnTo>
                  <a:pt x="87501" y="611610"/>
                </a:lnTo>
                <a:lnTo>
                  <a:pt x="102108" y="612648"/>
                </a:lnTo>
                <a:lnTo>
                  <a:pt x="309499" y="612648"/>
                </a:lnTo>
                <a:lnTo>
                  <a:pt x="765937" y="989964"/>
                </a:lnTo>
                <a:lnTo>
                  <a:pt x="773938" y="612648"/>
                </a:lnTo>
                <a:lnTo>
                  <a:pt x="1755267" y="612648"/>
                </a:lnTo>
                <a:lnTo>
                  <a:pt x="1760740" y="612503"/>
                </a:lnTo>
                <a:lnTo>
                  <a:pt x="1801684" y="601510"/>
                </a:lnTo>
                <a:lnTo>
                  <a:pt x="1833832" y="575759"/>
                </a:lnTo>
                <a:lnTo>
                  <a:pt x="1853322" y="539114"/>
                </a:lnTo>
                <a:lnTo>
                  <a:pt x="1857375" y="510539"/>
                </a:lnTo>
                <a:lnTo>
                  <a:pt x="1857375" y="102108"/>
                </a:lnTo>
                <a:lnTo>
                  <a:pt x="1846237" y="55690"/>
                </a:lnTo>
                <a:lnTo>
                  <a:pt x="1820486" y="23542"/>
                </a:lnTo>
                <a:lnTo>
                  <a:pt x="1783841" y="4052"/>
                </a:lnTo>
                <a:lnTo>
                  <a:pt x="1755267" y="0"/>
                </a:lnTo>
                <a:lnTo>
                  <a:pt x="102108" y="0"/>
                </a:lnTo>
                <a:lnTo>
                  <a:pt x="55690" y="11137"/>
                </a:lnTo>
                <a:lnTo>
                  <a:pt x="23542" y="36888"/>
                </a:lnTo>
                <a:lnTo>
                  <a:pt x="4052" y="73533"/>
                </a:lnTo>
                <a:lnTo>
                  <a:pt x="1037" y="87501"/>
                </a:lnTo>
                <a:lnTo>
                  <a:pt x="0" y="102108"/>
                </a:lnTo>
                <a:close/>
              </a:path>
            </a:pathLst>
          </a:custGeom>
          <a:solidFill>
            <a:srgbClr val="4F81BC"/>
          </a:solidFill>
        </p:spPr>
        <p:txBody>
          <a:bodyPr wrap="square" lIns="0" tIns="0" rIns="0" bIns="0" rtlCol="0">
            <a:noAutofit/>
          </a:bodyPr>
          <a:lstStyle/>
          <a:p>
            <a:endParaRPr/>
          </a:p>
        </p:txBody>
      </p:sp>
      <p:sp>
        <p:nvSpPr>
          <p:cNvPr id="12" name="object 28"/>
          <p:cNvSpPr/>
          <p:nvPr/>
        </p:nvSpPr>
        <p:spPr>
          <a:xfrm>
            <a:off x="1428750" y="1812777"/>
            <a:ext cx="1857375" cy="989964"/>
          </a:xfrm>
          <a:custGeom>
            <a:avLst/>
            <a:gdLst/>
            <a:ahLst/>
            <a:cxnLst/>
            <a:rect l="l" t="t" r="r" b="b"/>
            <a:pathLst>
              <a:path w="1857375" h="989964">
                <a:moveTo>
                  <a:pt x="0" y="102108"/>
                </a:moveTo>
                <a:lnTo>
                  <a:pt x="1037" y="87501"/>
                </a:lnTo>
                <a:lnTo>
                  <a:pt x="4052" y="73533"/>
                </a:lnTo>
                <a:lnTo>
                  <a:pt x="8904" y="60346"/>
                </a:lnTo>
                <a:lnTo>
                  <a:pt x="15448" y="48083"/>
                </a:lnTo>
                <a:lnTo>
                  <a:pt x="23542" y="36888"/>
                </a:lnTo>
                <a:lnTo>
                  <a:pt x="33042" y="26903"/>
                </a:lnTo>
                <a:lnTo>
                  <a:pt x="43806" y="18272"/>
                </a:lnTo>
                <a:lnTo>
                  <a:pt x="55690" y="11137"/>
                </a:lnTo>
                <a:lnTo>
                  <a:pt x="68551" y="5642"/>
                </a:lnTo>
                <a:lnTo>
                  <a:pt x="82247" y="1930"/>
                </a:lnTo>
                <a:lnTo>
                  <a:pt x="96634" y="144"/>
                </a:lnTo>
                <a:lnTo>
                  <a:pt x="102108" y="0"/>
                </a:lnTo>
                <a:lnTo>
                  <a:pt x="309499" y="0"/>
                </a:lnTo>
                <a:lnTo>
                  <a:pt x="773938" y="0"/>
                </a:lnTo>
                <a:lnTo>
                  <a:pt x="1755267" y="0"/>
                </a:lnTo>
                <a:lnTo>
                  <a:pt x="1769873" y="1037"/>
                </a:lnTo>
                <a:lnTo>
                  <a:pt x="1783841" y="4052"/>
                </a:lnTo>
                <a:lnTo>
                  <a:pt x="1797028" y="8904"/>
                </a:lnTo>
                <a:lnTo>
                  <a:pt x="1809291" y="15448"/>
                </a:lnTo>
                <a:lnTo>
                  <a:pt x="1820486" y="23542"/>
                </a:lnTo>
                <a:lnTo>
                  <a:pt x="1830471" y="33042"/>
                </a:lnTo>
                <a:lnTo>
                  <a:pt x="1839102" y="43806"/>
                </a:lnTo>
                <a:lnTo>
                  <a:pt x="1846237" y="55690"/>
                </a:lnTo>
                <a:lnTo>
                  <a:pt x="1851732" y="68551"/>
                </a:lnTo>
                <a:lnTo>
                  <a:pt x="1855444" y="82247"/>
                </a:lnTo>
                <a:lnTo>
                  <a:pt x="1857230" y="96634"/>
                </a:lnTo>
                <a:lnTo>
                  <a:pt x="1857375" y="102108"/>
                </a:lnTo>
                <a:lnTo>
                  <a:pt x="1857375" y="357377"/>
                </a:lnTo>
                <a:lnTo>
                  <a:pt x="1857375" y="510539"/>
                </a:lnTo>
                <a:lnTo>
                  <a:pt x="1856337" y="525146"/>
                </a:lnTo>
                <a:lnTo>
                  <a:pt x="1853322" y="539114"/>
                </a:lnTo>
                <a:lnTo>
                  <a:pt x="1848470" y="552301"/>
                </a:lnTo>
                <a:lnTo>
                  <a:pt x="1841926" y="564564"/>
                </a:lnTo>
                <a:lnTo>
                  <a:pt x="1833832" y="575759"/>
                </a:lnTo>
                <a:lnTo>
                  <a:pt x="1824332" y="585744"/>
                </a:lnTo>
                <a:lnTo>
                  <a:pt x="1813568" y="594375"/>
                </a:lnTo>
                <a:lnTo>
                  <a:pt x="1801684" y="601510"/>
                </a:lnTo>
                <a:lnTo>
                  <a:pt x="1788823" y="607005"/>
                </a:lnTo>
                <a:lnTo>
                  <a:pt x="1775127" y="610717"/>
                </a:lnTo>
                <a:lnTo>
                  <a:pt x="1760740" y="612503"/>
                </a:lnTo>
                <a:lnTo>
                  <a:pt x="1755267" y="612648"/>
                </a:lnTo>
                <a:lnTo>
                  <a:pt x="773938" y="612648"/>
                </a:lnTo>
                <a:lnTo>
                  <a:pt x="765937" y="989964"/>
                </a:lnTo>
                <a:lnTo>
                  <a:pt x="309499" y="612648"/>
                </a:lnTo>
                <a:lnTo>
                  <a:pt x="102108" y="612648"/>
                </a:lnTo>
                <a:lnTo>
                  <a:pt x="87501" y="611610"/>
                </a:lnTo>
                <a:lnTo>
                  <a:pt x="73533" y="608595"/>
                </a:lnTo>
                <a:lnTo>
                  <a:pt x="60346" y="603743"/>
                </a:lnTo>
                <a:lnTo>
                  <a:pt x="48083" y="597199"/>
                </a:lnTo>
                <a:lnTo>
                  <a:pt x="36888" y="589105"/>
                </a:lnTo>
                <a:lnTo>
                  <a:pt x="26903" y="579605"/>
                </a:lnTo>
                <a:lnTo>
                  <a:pt x="18272" y="568841"/>
                </a:lnTo>
                <a:lnTo>
                  <a:pt x="11137" y="556957"/>
                </a:lnTo>
                <a:lnTo>
                  <a:pt x="5642" y="544096"/>
                </a:lnTo>
                <a:lnTo>
                  <a:pt x="1930" y="530400"/>
                </a:lnTo>
                <a:lnTo>
                  <a:pt x="144" y="516013"/>
                </a:lnTo>
                <a:lnTo>
                  <a:pt x="0" y="510539"/>
                </a:lnTo>
                <a:lnTo>
                  <a:pt x="0" y="357377"/>
                </a:lnTo>
                <a:lnTo>
                  <a:pt x="0" y="102108"/>
                </a:lnTo>
                <a:close/>
              </a:path>
            </a:pathLst>
          </a:custGeom>
          <a:ln w="25400">
            <a:solidFill>
              <a:srgbClr val="385D89"/>
            </a:solidFill>
          </a:ln>
        </p:spPr>
        <p:txBody>
          <a:bodyPr wrap="square" lIns="0" tIns="0" rIns="0" bIns="0" rtlCol="0">
            <a:noAutofit/>
          </a:bodyPr>
          <a:lstStyle/>
          <a:p>
            <a:endParaRPr/>
          </a:p>
        </p:txBody>
      </p:sp>
      <p:sp>
        <p:nvSpPr>
          <p:cNvPr id="13" name="object 29"/>
          <p:cNvSpPr/>
          <p:nvPr/>
        </p:nvSpPr>
        <p:spPr>
          <a:xfrm>
            <a:off x="3928999" y="1384152"/>
            <a:ext cx="1714627" cy="845565"/>
          </a:xfrm>
          <a:custGeom>
            <a:avLst/>
            <a:gdLst/>
            <a:ahLst/>
            <a:cxnLst/>
            <a:rect l="l" t="t" r="r" b="b"/>
            <a:pathLst>
              <a:path w="1714627" h="845565">
                <a:moveTo>
                  <a:pt x="0" y="357377"/>
                </a:moveTo>
                <a:lnTo>
                  <a:pt x="0" y="510539"/>
                </a:lnTo>
                <a:lnTo>
                  <a:pt x="144" y="516013"/>
                </a:lnTo>
                <a:lnTo>
                  <a:pt x="11137" y="556957"/>
                </a:lnTo>
                <a:lnTo>
                  <a:pt x="36888" y="589105"/>
                </a:lnTo>
                <a:lnTo>
                  <a:pt x="73533" y="608595"/>
                </a:lnTo>
                <a:lnTo>
                  <a:pt x="102108" y="612648"/>
                </a:lnTo>
                <a:lnTo>
                  <a:pt x="1000251" y="612648"/>
                </a:lnTo>
                <a:lnTo>
                  <a:pt x="1371727" y="845565"/>
                </a:lnTo>
                <a:lnTo>
                  <a:pt x="1428877" y="612648"/>
                </a:lnTo>
                <a:lnTo>
                  <a:pt x="1612518" y="612648"/>
                </a:lnTo>
                <a:lnTo>
                  <a:pt x="1617992" y="612503"/>
                </a:lnTo>
                <a:lnTo>
                  <a:pt x="1658936" y="601510"/>
                </a:lnTo>
                <a:lnTo>
                  <a:pt x="1691084" y="575759"/>
                </a:lnTo>
                <a:lnTo>
                  <a:pt x="1710574" y="539114"/>
                </a:lnTo>
                <a:lnTo>
                  <a:pt x="1714627" y="510539"/>
                </a:lnTo>
                <a:lnTo>
                  <a:pt x="1714627" y="102108"/>
                </a:lnTo>
                <a:lnTo>
                  <a:pt x="1703489" y="55690"/>
                </a:lnTo>
                <a:lnTo>
                  <a:pt x="1677738" y="23542"/>
                </a:lnTo>
                <a:lnTo>
                  <a:pt x="1641093" y="4052"/>
                </a:lnTo>
                <a:lnTo>
                  <a:pt x="1612518" y="0"/>
                </a:lnTo>
                <a:lnTo>
                  <a:pt x="102108" y="0"/>
                </a:lnTo>
                <a:lnTo>
                  <a:pt x="55690" y="11137"/>
                </a:lnTo>
                <a:lnTo>
                  <a:pt x="23542" y="36888"/>
                </a:lnTo>
                <a:lnTo>
                  <a:pt x="4052" y="73533"/>
                </a:lnTo>
                <a:lnTo>
                  <a:pt x="0" y="102108"/>
                </a:lnTo>
                <a:lnTo>
                  <a:pt x="0" y="357377"/>
                </a:lnTo>
                <a:close/>
              </a:path>
            </a:pathLst>
          </a:custGeom>
          <a:solidFill>
            <a:srgbClr val="4F81BC"/>
          </a:solidFill>
        </p:spPr>
        <p:txBody>
          <a:bodyPr wrap="square" lIns="0" tIns="0" rIns="0" bIns="0" rtlCol="0">
            <a:noAutofit/>
          </a:bodyPr>
          <a:lstStyle/>
          <a:p>
            <a:endParaRPr/>
          </a:p>
        </p:txBody>
      </p:sp>
      <p:sp>
        <p:nvSpPr>
          <p:cNvPr id="14" name="object 30"/>
          <p:cNvSpPr/>
          <p:nvPr/>
        </p:nvSpPr>
        <p:spPr>
          <a:xfrm>
            <a:off x="3928999" y="1384152"/>
            <a:ext cx="1714627" cy="845565"/>
          </a:xfrm>
          <a:custGeom>
            <a:avLst/>
            <a:gdLst/>
            <a:ahLst/>
            <a:cxnLst/>
            <a:rect l="l" t="t" r="r" b="b"/>
            <a:pathLst>
              <a:path w="1714627" h="845565">
                <a:moveTo>
                  <a:pt x="0" y="102108"/>
                </a:moveTo>
                <a:lnTo>
                  <a:pt x="1037" y="87501"/>
                </a:lnTo>
                <a:lnTo>
                  <a:pt x="4052" y="73533"/>
                </a:lnTo>
                <a:lnTo>
                  <a:pt x="8904" y="60346"/>
                </a:lnTo>
                <a:lnTo>
                  <a:pt x="15448" y="48083"/>
                </a:lnTo>
                <a:lnTo>
                  <a:pt x="23542" y="36888"/>
                </a:lnTo>
                <a:lnTo>
                  <a:pt x="33042" y="26903"/>
                </a:lnTo>
                <a:lnTo>
                  <a:pt x="43806" y="18272"/>
                </a:lnTo>
                <a:lnTo>
                  <a:pt x="55690" y="11137"/>
                </a:lnTo>
                <a:lnTo>
                  <a:pt x="68551" y="5642"/>
                </a:lnTo>
                <a:lnTo>
                  <a:pt x="82247" y="1930"/>
                </a:lnTo>
                <a:lnTo>
                  <a:pt x="96634" y="144"/>
                </a:lnTo>
                <a:lnTo>
                  <a:pt x="102108" y="0"/>
                </a:lnTo>
                <a:lnTo>
                  <a:pt x="1000251" y="0"/>
                </a:lnTo>
                <a:lnTo>
                  <a:pt x="1428877" y="0"/>
                </a:lnTo>
                <a:lnTo>
                  <a:pt x="1612518" y="0"/>
                </a:lnTo>
                <a:lnTo>
                  <a:pt x="1627125" y="1037"/>
                </a:lnTo>
                <a:lnTo>
                  <a:pt x="1641093" y="4052"/>
                </a:lnTo>
                <a:lnTo>
                  <a:pt x="1654280" y="8904"/>
                </a:lnTo>
                <a:lnTo>
                  <a:pt x="1666543" y="15448"/>
                </a:lnTo>
                <a:lnTo>
                  <a:pt x="1677738" y="23542"/>
                </a:lnTo>
                <a:lnTo>
                  <a:pt x="1687723" y="33042"/>
                </a:lnTo>
                <a:lnTo>
                  <a:pt x="1696354" y="43806"/>
                </a:lnTo>
                <a:lnTo>
                  <a:pt x="1703489" y="55690"/>
                </a:lnTo>
                <a:lnTo>
                  <a:pt x="1708984" y="68551"/>
                </a:lnTo>
                <a:lnTo>
                  <a:pt x="1712696" y="82247"/>
                </a:lnTo>
                <a:lnTo>
                  <a:pt x="1714482" y="96634"/>
                </a:lnTo>
                <a:lnTo>
                  <a:pt x="1714627" y="102108"/>
                </a:lnTo>
                <a:lnTo>
                  <a:pt x="1714627" y="357377"/>
                </a:lnTo>
                <a:lnTo>
                  <a:pt x="1714627" y="510539"/>
                </a:lnTo>
                <a:lnTo>
                  <a:pt x="1713589" y="525146"/>
                </a:lnTo>
                <a:lnTo>
                  <a:pt x="1710574" y="539114"/>
                </a:lnTo>
                <a:lnTo>
                  <a:pt x="1705722" y="552301"/>
                </a:lnTo>
                <a:lnTo>
                  <a:pt x="1699178" y="564564"/>
                </a:lnTo>
                <a:lnTo>
                  <a:pt x="1691084" y="575759"/>
                </a:lnTo>
                <a:lnTo>
                  <a:pt x="1681584" y="585744"/>
                </a:lnTo>
                <a:lnTo>
                  <a:pt x="1670820" y="594375"/>
                </a:lnTo>
                <a:lnTo>
                  <a:pt x="1658936" y="601510"/>
                </a:lnTo>
                <a:lnTo>
                  <a:pt x="1646075" y="607005"/>
                </a:lnTo>
                <a:lnTo>
                  <a:pt x="1632379" y="610717"/>
                </a:lnTo>
                <a:lnTo>
                  <a:pt x="1617992" y="612503"/>
                </a:lnTo>
                <a:lnTo>
                  <a:pt x="1612518" y="612648"/>
                </a:lnTo>
                <a:lnTo>
                  <a:pt x="1428877" y="612648"/>
                </a:lnTo>
                <a:lnTo>
                  <a:pt x="1371727" y="845565"/>
                </a:lnTo>
                <a:lnTo>
                  <a:pt x="1000251" y="612648"/>
                </a:lnTo>
                <a:lnTo>
                  <a:pt x="102108" y="612648"/>
                </a:lnTo>
                <a:lnTo>
                  <a:pt x="87501" y="611610"/>
                </a:lnTo>
                <a:lnTo>
                  <a:pt x="73533" y="608595"/>
                </a:lnTo>
                <a:lnTo>
                  <a:pt x="60346" y="603743"/>
                </a:lnTo>
                <a:lnTo>
                  <a:pt x="48083" y="597199"/>
                </a:lnTo>
                <a:lnTo>
                  <a:pt x="36888" y="589105"/>
                </a:lnTo>
                <a:lnTo>
                  <a:pt x="26903" y="579605"/>
                </a:lnTo>
                <a:lnTo>
                  <a:pt x="18272" y="568841"/>
                </a:lnTo>
                <a:lnTo>
                  <a:pt x="11137" y="556957"/>
                </a:lnTo>
                <a:lnTo>
                  <a:pt x="5642" y="544096"/>
                </a:lnTo>
                <a:lnTo>
                  <a:pt x="1930" y="530400"/>
                </a:lnTo>
                <a:lnTo>
                  <a:pt x="144" y="516013"/>
                </a:lnTo>
                <a:lnTo>
                  <a:pt x="0" y="510539"/>
                </a:lnTo>
                <a:lnTo>
                  <a:pt x="0" y="357377"/>
                </a:lnTo>
                <a:lnTo>
                  <a:pt x="0" y="102108"/>
                </a:lnTo>
                <a:close/>
              </a:path>
            </a:pathLst>
          </a:custGeom>
          <a:ln w="25400">
            <a:solidFill>
              <a:srgbClr val="385D89"/>
            </a:solidFill>
          </a:ln>
        </p:spPr>
        <p:txBody>
          <a:bodyPr wrap="square" lIns="0" tIns="0" rIns="0" bIns="0" rtlCol="0">
            <a:noAutofit/>
          </a:bodyPr>
          <a:lstStyle/>
          <a:p>
            <a:endParaRPr/>
          </a:p>
        </p:txBody>
      </p:sp>
      <p:sp>
        <p:nvSpPr>
          <p:cNvPr id="15" name="object 31"/>
          <p:cNvSpPr/>
          <p:nvPr/>
        </p:nvSpPr>
        <p:spPr>
          <a:xfrm>
            <a:off x="5692902" y="3056742"/>
            <a:ext cx="2951099" cy="827786"/>
          </a:xfrm>
          <a:custGeom>
            <a:avLst/>
            <a:gdLst/>
            <a:ahLst/>
            <a:cxnLst/>
            <a:rect l="l" t="t" r="r" b="b"/>
            <a:pathLst>
              <a:path w="2951099" h="827786">
                <a:moveTo>
                  <a:pt x="807974" y="172847"/>
                </a:moveTo>
                <a:lnTo>
                  <a:pt x="0" y="0"/>
                </a:lnTo>
                <a:lnTo>
                  <a:pt x="807974" y="369315"/>
                </a:lnTo>
                <a:lnTo>
                  <a:pt x="807974" y="696722"/>
                </a:lnTo>
                <a:lnTo>
                  <a:pt x="808256" y="705400"/>
                </a:lnTo>
                <a:lnTo>
                  <a:pt x="817932" y="746974"/>
                </a:lnTo>
                <a:lnTo>
                  <a:pt x="839676" y="782261"/>
                </a:lnTo>
                <a:lnTo>
                  <a:pt x="871153" y="808916"/>
                </a:lnTo>
                <a:lnTo>
                  <a:pt x="910032" y="824593"/>
                </a:lnTo>
                <a:lnTo>
                  <a:pt x="938911" y="827786"/>
                </a:lnTo>
                <a:lnTo>
                  <a:pt x="2820034" y="827786"/>
                </a:lnTo>
                <a:lnTo>
                  <a:pt x="2870356" y="817779"/>
                </a:lnTo>
                <a:lnTo>
                  <a:pt x="2905615" y="795994"/>
                </a:lnTo>
                <a:lnTo>
                  <a:pt x="2932247" y="764485"/>
                </a:lnTo>
                <a:lnTo>
                  <a:pt x="2947909" y="725593"/>
                </a:lnTo>
                <a:lnTo>
                  <a:pt x="2951099" y="696722"/>
                </a:lnTo>
                <a:lnTo>
                  <a:pt x="2951099" y="172847"/>
                </a:lnTo>
                <a:lnTo>
                  <a:pt x="2941121" y="122667"/>
                </a:lnTo>
                <a:lnTo>
                  <a:pt x="2919342" y="87413"/>
                </a:lnTo>
                <a:lnTo>
                  <a:pt x="2887826" y="60773"/>
                </a:lnTo>
                <a:lnTo>
                  <a:pt x="2848920" y="45102"/>
                </a:lnTo>
                <a:lnTo>
                  <a:pt x="2820034" y="41910"/>
                </a:lnTo>
                <a:lnTo>
                  <a:pt x="938911" y="41910"/>
                </a:lnTo>
                <a:lnTo>
                  <a:pt x="888746" y="51857"/>
                </a:lnTo>
                <a:lnTo>
                  <a:pt x="853465" y="73619"/>
                </a:lnTo>
                <a:lnTo>
                  <a:pt x="826825" y="105117"/>
                </a:lnTo>
                <a:lnTo>
                  <a:pt x="811163" y="143993"/>
                </a:lnTo>
                <a:lnTo>
                  <a:pt x="807974" y="172847"/>
                </a:lnTo>
                <a:close/>
              </a:path>
            </a:pathLst>
          </a:custGeom>
          <a:solidFill>
            <a:srgbClr val="4F81BC"/>
          </a:solidFill>
        </p:spPr>
        <p:txBody>
          <a:bodyPr wrap="square" lIns="0" tIns="0" rIns="0" bIns="0" rtlCol="0">
            <a:noAutofit/>
          </a:bodyPr>
          <a:lstStyle/>
          <a:p>
            <a:endParaRPr/>
          </a:p>
        </p:txBody>
      </p:sp>
      <p:sp>
        <p:nvSpPr>
          <p:cNvPr id="16" name="object 32"/>
          <p:cNvSpPr/>
          <p:nvPr/>
        </p:nvSpPr>
        <p:spPr>
          <a:xfrm>
            <a:off x="5692902" y="3056742"/>
            <a:ext cx="2951099" cy="827786"/>
          </a:xfrm>
          <a:custGeom>
            <a:avLst/>
            <a:gdLst/>
            <a:ahLst/>
            <a:cxnLst/>
            <a:rect l="l" t="t" r="r" b="b"/>
            <a:pathLst>
              <a:path w="2951099" h="827786">
                <a:moveTo>
                  <a:pt x="807974" y="172847"/>
                </a:moveTo>
                <a:lnTo>
                  <a:pt x="808785" y="158184"/>
                </a:lnTo>
                <a:lnTo>
                  <a:pt x="811163" y="143993"/>
                </a:lnTo>
                <a:lnTo>
                  <a:pt x="815020" y="130360"/>
                </a:lnTo>
                <a:lnTo>
                  <a:pt x="820269" y="117372"/>
                </a:lnTo>
                <a:lnTo>
                  <a:pt x="826825" y="105117"/>
                </a:lnTo>
                <a:lnTo>
                  <a:pt x="834601" y="93681"/>
                </a:lnTo>
                <a:lnTo>
                  <a:pt x="843510" y="83153"/>
                </a:lnTo>
                <a:lnTo>
                  <a:pt x="853465" y="73619"/>
                </a:lnTo>
                <a:lnTo>
                  <a:pt x="864381" y="65167"/>
                </a:lnTo>
                <a:lnTo>
                  <a:pt x="876170" y="57884"/>
                </a:lnTo>
                <a:lnTo>
                  <a:pt x="888746" y="51857"/>
                </a:lnTo>
                <a:lnTo>
                  <a:pt x="902023" y="47173"/>
                </a:lnTo>
                <a:lnTo>
                  <a:pt x="915914" y="43920"/>
                </a:lnTo>
                <a:lnTo>
                  <a:pt x="930332" y="42186"/>
                </a:lnTo>
                <a:lnTo>
                  <a:pt x="938911" y="41910"/>
                </a:lnTo>
                <a:lnTo>
                  <a:pt x="1165098" y="41910"/>
                </a:lnTo>
                <a:lnTo>
                  <a:pt x="1700911" y="41910"/>
                </a:lnTo>
                <a:lnTo>
                  <a:pt x="2820034" y="41910"/>
                </a:lnTo>
                <a:lnTo>
                  <a:pt x="2834714" y="42722"/>
                </a:lnTo>
                <a:lnTo>
                  <a:pt x="2848920" y="45102"/>
                </a:lnTo>
                <a:lnTo>
                  <a:pt x="2862565" y="48962"/>
                </a:lnTo>
                <a:lnTo>
                  <a:pt x="2875563" y="54215"/>
                </a:lnTo>
                <a:lnTo>
                  <a:pt x="2887826" y="60773"/>
                </a:lnTo>
                <a:lnTo>
                  <a:pt x="2899269" y="68551"/>
                </a:lnTo>
                <a:lnTo>
                  <a:pt x="2909803" y="77460"/>
                </a:lnTo>
                <a:lnTo>
                  <a:pt x="2919342" y="87413"/>
                </a:lnTo>
                <a:lnTo>
                  <a:pt x="2927799" y="98323"/>
                </a:lnTo>
                <a:lnTo>
                  <a:pt x="2935088" y="110103"/>
                </a:lnTo>
                <a:lnTo>
                  <a:pt x="2941121" y="122667"/>
                </a:lnTo>
                <a:lnTo>
                  <a:pt x="2945811" y="135926"/>
                </a:lnTo>
                <a:lnTo>
                  <a:pt x="2949072" y="149794"/>
                </a:lnTo>
                <a:lnTo>
                  <a:pt x="2950816" y="164183"/>
                </a:lnTo>
                <a:lnTo>
                  <a:pt x="2951099" y="172847"/>
                </a:lnTo>
                <a:lnTo>
                  <a:pt x="2951099" y="369315"/>
                </a:lnTo>
                <a:lnTo>
                  <a:pt x="2951099" y="696722"/>
                </a:lnTo>
                <a:lnTo>
                  <a:pt x="2950287" y="711394"/>
                </a:lnTo>
                <a:lnTo>
                  <a:pt x="2947909" y="725593"/>
                </a:lnTo>
                <a:lnTo>
                  <a:pt x="2944052" y="739233"/>
                </a:lnTo>
                <a:lnTo>
                  <a:pt x="2938802" y="752225"/>
                </a:lnTo>
                <a:lnTo>
                  <a:pt x="2932247" y="764485"/>
                </a:lnTo>
                <a:lnTo>
                  <a:pt x="2924473" y="775924"/>
                </a:lnTo>
                <a:lnTo>
                  <a:pt x="2915566" y="786456"/>
                </a:lnTo>
                <a:lnTo>
                  <a:pt x="2905615" y="795994"/>
                </a:lnTo>
                <a:lnTo>
                  <a:pt x="2894705" y="804452"/>
                </a:lnTo>
                <a:lnTo>
                  <a:pt x="2882923" y="811743"/>
                </a:lnTo>
                <a:lnTo>
                  <a:pt x="2870356" y="817779"/>
                </a:lnTo>
                <a:lnTo>
                  <a:pt x="2857090" y="822475"/>
                </a:lnTo>
                <a:lnTo>
                  <a:pt x="2843214" y="825743"/>
                </a:lnTo>
                <a:lnTo>
                  <a:pt x="2828812" y="827496"/>
                </a:lnTo>
                <a:lnTo>
                  <a:pt x="2820034" y="827786"/>
                </a:lnTo>
                <a:lnTo>
                  <a:pt x="1700911" y="827786"/>
                </a:lnTo>
                <a:lnTo>
                  <a:pt x="1165098" y="827786"/>
                </a:lnTo>
                <a:lnTo>
                  <a:pt x="938911" y="827786"/>
                </a:lnTo>
                <a:lnTo>
                  <a:pt x="924233" y="826973"/>
                </a:lnTo>
                <a:lnTo>
                  <a:pt x="910032" y="824593"/>
                </a:lnTo>
                <a:lnTo>
                  <a:pt x="896394" y="820732"/>
                </a:lnTo>
                <a:lnTo>
                  <a:pt x="883406" y="815478"/>
                </a:lnTo>
                <a:lnTo>
                  <a:pt x="871153" y="808916"/>
                </a:lnTo>
                <a:lnTo>
                  <a:pt x="859723" y="801135"/>
                </a:lnTo>
                <a:lnTo>
                  <a:pt x="849202" y="792221"/>
                </a:lnTo>
                <a:lnTo>
                  <a:pt x="839676" y="782261"/>
                </a:lnTo>
                <a:lnTo>
                  <a:pt x="831231" y="771342"/>
                </a:lnTo>
                <a:lnTo>
                  <a:pt x="823954" y="759551"/>
                </a:lnTo>
                <a:lnTo>
                  <a:pt x="817932" y="746974"/>
                </a:lnTo>
                <a:lnTo>
                  <a:pt x="813251" y="733698"/>
                </a:lnTo>
                <a:lnTo>
                  <a:pt x="809996" y="719811"/>
                </a:lnTo>
                <a:lnTo>
                  <a:pt x="808256" y="705400"/>
                </a:lnTo>
                <a:lnTo>
                  <a:pt x="807974" y="696722"/>
                </a:lnTo>
                <a:lnTo>
                  <a:pt x="807974" y="369315"/>
                </a:lnTo>
                <a:lnTo>
                  <a:pt x="0" y="0"/>
                </a:lnTo>
                <a:lnTo>
                  <a:pt x="807974" y="172847"/>
                </a:lnTo>
                <a:close/>
              </a:path>
            </a:pathLst>
          </a:custGeom>
          <a:ln w="25400">
            <a:solidFill>
              <a:srgbClr val="385D89"/>
            </a:solidFill>
          </a:ln>
        </p:spPr>
        <p:txBody>
          <a:bodyPr wrap="square" lIns="0" tIns="0" rIns="0" bIns="0" rtlCol="0">
            <a:noAutofit/>
          </a:bodyPr>
          <a:lstStyle/>
          <a:p>
            <a:endParaRPr/>
          </a:p>
        </p:txBody>
      </p:sp>
      <p:sp>
        <p:nvSpPr>
          <p:cNvPr id="17" name="object 33"/>
          <p:cNvSpPr/>
          <p:nvPr/>
        </p:nvSpPr>
        <p:spPr>
          <a:xfrm>
            <a:off x="1857375" y="3955902"/>
            <a:ext cx="3405886" cy="643001"/>
          </a:xfrm>
          <a:custGeom>
            <a:avLst/>
            <a:gdLst/>
            <a:ahLst/>
            <a:cxnLst/>
            <a:rect l="l" t="t" r="r" b="b"/>
            <a:pathLst>
              <a:path w="3405886" h="643001">
                <a:moveTo>
                  <a:pt x="2414524" y="375031"/>
                </a:moveTo>
                <a:lnTo>
                  <a:pt x="2414524" y="107187"/>
                </a:lnTo>
                <a:lnTo>
                  <a:pt x="2413670" y="93583"/>
                </a:lnTo>
                <a:lnTo>
                  <a:pt x="2400249" y="53664"/>
                </a:lnTo>
                <a:lnTo>
                  <a:pt x="2373230" y="22589"/>
                </a:lnTo>
                <a:lnTo>
                  <a:pt x="2336104" y="3874"/>
                </a:lnTo>
                <a:lnTo>
                  <a:pt x="2307463" y="0"/>
                </a:lnTo>
                <a:lnTo>
                  <a:pt x="107187" y="0"/>
                </a:lnTo>
                <a:lnTo>
                  <a:pt x="66092" y="8165"/>
                </a:lnTo>
                <a:lnTo>
                  <a:pt x="31713" y="31089"/>
                </a:lnTo>
                <a:lnTo>
                  <a:pt x="8513" y="65266"/>
                </a:lnTo>
                <a:lnTo>
                  <a:pt x="0" y="107187"/>
                </a:lnTo>
                <a:lnTo>
                  <a:pt x="0" y="535813"/>
                </a:lnTo>
                <a:lnTo>
                  <a:pt x="8165" y="576908"/>
                </a:lnTo>
                <a:lnTo>
                  <a:pt x="31089" y="611287"/>
                </a:lnTo>
                <a:lnTo>
                  <a:pt x="65266" y="634487"/>
                </a:lnTo>
                <a:lnTo>
                  <a:pt x="107187" y="643001"/>
                </a:lnTo>
                <a:lnTo>
                  <a:pt x="2307463" y="643001"/>
                </a:lnTo>
                <a:lnTo>
                  <a:pt x="2348470" y="634864"/>
                </a:lnTo>
                <a:lnTo>
                  <a:pt x="2382839" y="611946"/>
                </a:lnTo>
                <a:lnTo>
                  <a:pt x="2406021" y="577757"/>
                </a:lnTo>
                <a:lnTo>
                  <a:pt x="2414524" y="535813"/>
                </a:lnTo>
                <a:lnTo>
                  <a:pt x="3405886" y="350012"/>
                </a:lnTo>
                <a:lnTo>
                  <a:pt x="2414524" y="375031"/>
                </a:lnTo>
                <a:close/>
              </a:path>
            </a:pathLst>
          </a:custGeom>
          <a:solidFill>
            <a:srgbClr val="4F81BC"/>
          </a:solidFill>
        </p:spPr>
        <p:txBody>
          <a:bodyPr wrap="square" lIns="0" tIns="0" rIns="0" bIns="0" rtlCol="0">
            <a:noAutofit/>
          </a:bodyPr>
          <a:lstStyle/>
          <a:p>
            <a:endParaRPr/>
          </a:p>
        </p:txBody>
      </p:sp>
      <p:sp>
        <p:nvSpPr>
          <p:cNvPr id="18" name="object 34"/>
          <p:cNvSpPr/>
          <p:nvPr/>
        </p:nvSpPr>
        <p:spPr>
          <a:xfrm>
            <a:off x="1857375" y="3955902"/>
            <a:ext cx="3405886" cy="643001"/>
          </a:xfrm>
          <a:custGeom>
            <a:avLst/>
            <a:gdLst/>
            <a:ahLst/>
            <a:cxnLst/>
            <a:rect l="l" t="t" r="r" b="b"/>
            <a:pathLst>
              <a:path w="3405886" h="643001">
                <a:moveTo>
                  <a:pt x="0" y="107187"/>
                </a:moveTo>
                <a:lnTo>
                  <a:pt x="989" y="92570"/>
                </a:lnTo>
                <a:lnTo>
                  <a:pt x="3870" y="78552"/>
                </a:lnTo>
                <a:lnTo>
                  <a:pt x="8513" y="65266"/>
                </a:lnTo>
                <a:lnTo>
                  <a:pt x="14788" y="52840"/>
                </a:lnTo>
                <a:lnTo>
                  <a:pt x="22564" y="41404"/>
                </a:lnTo>
                <a:lnTo>
                  <a:pt x="31713" y="31089"/>
                </a:lnTo>
                <a:lnTo>
                  <a:pt x="42104" y="22024"/>
                </a:lnTo>
                <a:lnTo>
                  <a:pt x="53607" y="14339"/>
                </a:lnTo>
                <a:lnTo>
                  <a:pt x="66092" y="8165"/>
                </a:lnTo>
                <a:lnTo>
                  <a:pt x="79429" y="3631"/>
                </a:lnTo>
                <a:lnTo>
                  <a:pt x="93489" y="867"/>
                </a:lnTo>
                <a:lnTo>
                  <a:pt x="107187" y="0"/>
                </a:lnTo>
                <a:lnTo>
                  <a:pt x="1408557" y="0"/>
                </a:lnTo>
                <a:lnTo>
                  <a:pt x="2012188" y="0"/>
                </a:lnTo>
                <a:lnTo>
                  <a:pt x="2307463" y="0"/>
                </a:lnTo>
                <a:lnTo>
                  <a:pt x="2322086" y="990"/>
                </a:lnTo>
                <a:lnTo>
                  <a:pt x="2336104" y="3874"/>
                </a:lnTo>
                <a:lnTo>
                  <a:pt x="2349387" y="8522"/>
                </a:lnTo>
                <a:lnTo>
                  <a:pt x="2361806" y="14804"/>
                </a:lnTo>
                <a:lnTo>
                  <a:pt x="2373230" y="22589"/>
                </a:lnTo>
                <a:lnTo>
                  <a:pt x="2383532" y="31748"/>
                </a:lnTo>
                <a:lnTo>
                  <a:pt x="2392581" y="42150"/>
                </a:lnTo>
                <a:lnTo>
                  <a:pt x="2400249" y="53664"/>
                </a:lnTo>
                <a:lnTo>
                  <a:pt x="2406406" y="66161"/>
                </a:lnTo>
                <a:lnTo>
                  <a:pt x="2410923" y="79511"/>
                </a:lnTo>
                <a:lnTo>
                  <a:pt x="2413670" y="93583"/>
                </a:lnTo>
                <a:lnTo>
                  <a:pt x="2414524" y="107187"/>
                </a:lnTo>
                <a:lnTo>
                  <a:pt x="2414524" y="375031"/>
                </a:lnTo>
                <a:lnTo>
                  <a:pt x="3405886" y="350012"/>
                </a:lnTo>
                <a:lnTo>
                  <a:pt x="2414524" y="535813"/>
                </a:lnTo>
                <a:lnTo>
                  <a:pt x="2413536" y="550439"/>
                </a:lnTo>
                <a:lnTo>
                  <a:pt x="2410658" y="564464"/>
                </a:lnTo>
                <a:lnTo>
                  <a:pt x="2406021" y="577757"/>
                </a:lnTo>
                <a:lnTo>
                  <a:pt x="2399752" y="590189"/>
                </a:lnTo>
                <a:lnTo>
                  <a:pt x="2391982" y="601628"/>
                </a:lnTo>
                <a:lnTo>
                  <a:pt x="2382839" y="611946"/>
                </a:lnTo>
                <a:lnTo>
                  <a:pt x="2372453" y="621011"/>
                </a:lnTo>
                <a:lnTo>
                  <a:pt x="2360954" y="628694"/>
                </a:lnTo>
                <a:lnTo>
                  <a:pt x="2348470" y="634864"/>
                </a:lnTo>
                <a:lnTo>
                  <a:pt x="2335130" y="639391"/>
                </a:lnTo>
                <a:lnTo>
                  <a:pt x="2321065" y="642145"/>
                </a:lnTo>
                <a:lnTo>
                  <a:pt x="2307463" y="643001"/>
                </a:lnTo>
                <a:lnTo>
                  <a:pt x="2012188" y="643001"/>
                </a:lnTo>
                <a:lnTo>
                  <a:pt x="1408557" y="643001"/>
                </a:lnTo>
                <a:lnTo>
                  <a:pt x="107187" y="643001"/>
                </a:lnTo>
                <a:lnTo>
                  <a:pt x="92570" y="642011"/>
                </a:lnTo>
                <a:lnTo>
                  <a:pt x="78552" y="639130"/>
                </a:lnTo>
                <a:lnTo>
                  <a:pt x="65266" y="634487"/>
                </a:lnTo>
                <a:lnTo>
                  <a:pt x="52840" y="628212"/>
                </a:lnTo>
                <a:lnTo>
                  <a:pt x="41404" y="620436"/>
                </a:lnTo>
                <a:lnTo>
                  <a:pt x="31089" y="611287"/>
                </a:lnTo>
                <a:lnTo>
                  <a:pt x="22024" y="600896"/>
                </a:lnTo>
                <a:lnTo>
                  <a:pt x="14339" y="589393"/>
                </a:lnTo>
                <a:lnTo>
                  <a:pt x="8165" y="576908"/>
                </a:lnTo>
                <a:lnTo>
                  <a:pt x="3631" y="563571"/>
                </a:lnTo>
                <a:lnTo>
                  <a:pt x="867" y="549511"/>
                </a:lnTo>
                <a:lnTo>
                  <a:pt x="0" y="535813"/>
                </a:lnTo>
                <a:lnTo>
                  <a:pt x="0" y="375031"/>
                </a:lnTo>
                <a:lnTo>
                  <a:pt x="0" y="107187"/>
                </a:lnTo>
                <a:close/>
              </a:path>
            </a:pathLst>
          </a:custGeom>
          <a:ln w="25400">
            <a:solidFill>
              <a:srgbClr val="385D89"/>
            </a:solidFill>
          </a:ln>
        </p:spPr>
        <p:txBody>
          <a:bodyPr wrap="square" lIns="0" tIns="0" rIns="0" bIns="0" rtlCol="0">
            <a:noAutofit/>
          </a:bodyPr>
          <a:lstStyle/>
          <a:p>
            <a:endParaRPr/>
          </a:p>
        </p:txBody>
      </p:sp>
      <p:sp>
        <p:nvSpPr>
          <p:cNvPr id="19" name="object 35"/>
          <p:cNvSpPr/>
          <p:nvPr/>
        </p:nvSpPr>
        <p:spPr>
          <a:xfrm>
            <a:off x="2738374" y="5049753"/>
            <a:ext cx="2690876" cy="1192161"/>
          </a:xfrm>
          <a:custGeom>
            <a:avLst/>
            <a:gdLst/>
            <a:ahLst/>
            <a:cxnLst/>
            <a:rect l="l" t="t" r="r" b="b"/>
            <a:pathLst>
              <a:path w="2690876" h="1192161">
                <a:moveTo>
                  <a:pt x="2690876" y="733806"/>
                </a:moveTo>
                <a:lnTo>
                  <a:pt x="2690876" y="537337"/>
                </a:lnTo>
                <a:lnTo>
                  <a:pt x="2690599" y="528758"/>
                </a:lnTo>
                <a:lnTo>
                  <a:pt x="2680928" y="487172"/>
                </a:lnTo>
                <a:lnTo>
                  <a:pt x="2659166" y="451891"/>
                </a:lnTo>
                <a:lnTo>
                  <a:pt x="2627668" y="425251"/>
                </a:lnTo>
                <a:lnTo>
                  <a:pt x="2588792" y="409589"/>
                </a:lnTo>
                <a:lnTo>
                  <a:pt x="2559939" y="406400"/>
                </a:lnTo>
                <a:lnTo>
                  <a:pt x="1315720" y="406400"/>
                </a:lnTo>
                <a:lnTo>
                  <a:pt x="0" y="0"/>
                </a:lnTo>
                <a:lnTo>
                  <a:pt x="726313" y="406400"/>
                </a:lnTo>
                <a:lnTo>
                  <a:pt x="464438" y="406400"/>
                </a:lnTo>
                <a:lnTo>
                  <a:pt x="455760" y="406682"/>
                </a:lnTo>
                <a:lnTo>
                  <a:pt x="414186" y="416358"/>
                </a:lnTo>
                <a:lnTo>
                  <a:pt x="378899" y="438102"/>
                </a:lnTo>
                <a:lnTo>
                  <a:pt x="352244" y="469579"/>
                </a:lnTo>
                <a:lnTo>
                  <a:pt x="336567" y="508458"/>
                </a:lnTo>
                <a:lnTo>
                  <a:pt x="333375" y="537337"/>
                </a:lnTo>
                <a:lnTo>
                  <a:pt x="333375" y="1061199"/>
                </a:lnTo>
                <a:lnTo>
                  <a:pt x="343358" y="1111423"/>
                </a:lnTo>
                <a:lnTo>
                  <a:pt x="365138" y="1146677"/>
                </a:lnTo>
                <a:lnTo>
                  <a:pt x="396652" y="1173309"/>
                </a:lnTo>
                <a:lnTo>
                  <a:pt x="435556" y="1188971"/>
                </a:lnTo>
                <a:lnTo>
                  <a:pt x="464438" y="1192161"/>
                </a:lnTo>
                <a:lnTo>
                  <a:pt x="2559939" y="1192161"/>
                </a:lnTo>
                <a:lnTo>
                  <a:pt x="2610063" y="1182213"/>
                </a:lnTo>
                <a:lnTo>
                  <a:pt x="2645340" y="1160455"/>
                </a:lnTo>
                <a:lnTo>
                  <a:pt x="2671998" y="1128958"/>
                </a:lnTo>
                <a:lnTo>
                  <a:pt x="2687681" y="1090070"/>
                </a:lnTo>
                <a:lnTo>
                  <a:pt x="2690876" y="1061199"/>
                </a:lnTo>
                <a:lnTo>
                  <a:pt x="2690876" y="733806"/>
                </a:lnTo>
                <a:close/>
              </a:path>
            </a:pathLst>
          </a:custGeom>
          <a:solidFill>
            <a:srgbClr val="4F81BC"/>
          </a:solidFill>
        </p:spPr>
        <p:txBody>
          <a:bodyPr wrap="square" lIns="0" tIns="0" rIns="0" bIns="0" rtlCol="0">
            <a:noAutofit/>
          </a:bodyPr>
          <a:lstStyle/>
          <a:p>
            <a:endParaRPr/>
          </a:p>
        </p:txBody>
      </p:sp>
      <p:sp>
        <p:nvSpPr>
          <p:cNvPr id="20" name="object 36"/>
          <p:cNvSpPr/>
          <p:nvPr/>
        </p:nvSpPr>
        <p:spPr>
          <a:xfrm>
            <a:off x="2738374" y="5049753"/>
            <a:ext cx="2690876" cy="1192161"/>
          </a:xfrm>
          <a:custGeom>
            <a:avLst/>
            <a:gdLst/>
            <a:ahLst/>
            <a:cxnLst/>
            <a:rect l="l" t="t" r="r" b="b"/>
            <a:pathLst>
              <a:path w="2690876" h="1192161">
                <a:moveTo>
                  <a:pt x="333375" y="537337"/>
                </a:moveTo>
                <a:lnTo>
                  <a:pt x="334187" y="522659"/>
                </a:lnTo>
                <a:lnTo>
                  <a:pt x="336567" y="508458"/>
                </a:lnTo>
                <a:lnTo>
                  <a:pt x="340428" y="494820"/>
                </a:lnTo>
                <a:lnTo>
                  <a:pt x="345682" y="481832"/>
                </a:lnTo>
                <a:lnTo>
                  <a:pt x="352244" y="469579"/>
                </a:lnTo>
                <a:lnTo>
                  <a:pt x="360025" y="458149"/>
                </a:lnTo>
                <a:lnTo>
                  <a:pt x="368939" y="447628"/>
                </a:lnTo>
                <a:lnTo>
                  <a:pt x="378899" y="438102"/>
                </a:lnTo>
                <a:lnTo>
                  <a:pt x="389818" y="429657"/>
                </a:lnTo>
                <a:lnTo>
                  <a:pt x="401609" y="422380"/>
                </a:lnTo>
                <a:lnTo>
                  <a:pt x="414186" y="416358"/>
                </a:lnTo>
                <a:lnTo>
                  <a:pt x="427462" y="411677"/>
                </a:lnTo>
                <a:lnTo>
                  <a:pt x="441349" y="408422"/>
                </a:lnTo>
                <a:lnTo>
                  <a:pt x="455760" y="406682"/>
                </a:lnTo>
                <a:lnTo>
                  <a:pt x="464438" y="406400"/>
                </a:lnTo>
                <a:lnTo>
                  <a:pt x="726313" y="406400"/>
                </a:lnTo>
                <a:lnTo>
                  <a:pt x="0" y="0"/>
                </a:lnTo>
                <a:lnTo>
                  <a:pt x="1315720" y="406400"/>
                </a:lnTo>
                <a:lnTo>
                  <a:pt x="2559939" y="406400"/>
                </a:lnTo>
                <a:lnTo>
                  <a:pt x="2574601" y="407211"/>
                </a:lnTo>
                <a:lnTo>
                  <a:pt x="2588792" y="409589"/>
                </a:lnTo>
                <a:lnTo>
                  <a:pt x="2602425" y="413446"/>
                </a:lnTo>
                <a:lnTo>
                  <a:pt x="2615413" y="418695"/>
                </a:lnTo>
                <a:lnTo>
                  <a:pt x="2627668" y="425251"/>
                </a:lnTo>
                <a:lnTo>
                  <a:pt x="2639104" y="433027"/>
                </a:lnTo>
                <a:lnTo>
                  <a:pt x="2649632" y="441936"/>
                </a:lnTo>
                <a:lnTo>
                  <a:pt x="2659166" y="451891"/>
                </a:lnTo>
                <a:lnTo>
                  <a:pt x="2667618" y="462807"/>
                </a:lnTo>
                <a:lnTo>
                  <a:pt x="2674901" y="474596"/>
                </a:lnTo>
                <a:lnTo>
                  <a:pt x="2680928" y="487172"/>
                </a:lnTo>
                <a:lnTo>
                  <a:pt x="2685612" y="500449"/>
                </a:lnTo>
                <a:lnTo>
                  <a:pt x="2688865" y="514340"/>
                </a:lnTo>
                <a:lnTo>
                  <a:pt x="2690599" y="528758"/>
                </a:lnTo>
                <a:lnTo>
                  <a:pt x="2690876" y="537337"/>
                </a:lnTo>
                <a:lnTo>
                  <a:pt x="2690876" y="733806"/>
                </a:lnTo>
                <a:lnTo>
                  <a:pt x="2690876" y="1061199"/>
                </a:lnTo>
                <a:lnTo>
                  <a:pt x="2690062" y="1075871"/>
                </a:lnTo>
                <a:lnTo>
                  <a:pt x="2687681" y="1090070"/>
                </a:lnTo>
                <a:lnTo>
                  <a:pt x="2683818" y="1103709"/>
                </a:lnTo>
                <a:lnTo>
                  <a:pt x="2678561" y="1116701"/>
                </a:lnTo>
                <a:lnTo>
                  <a:pt x="2671998" y="1128958"/>
                </a:lnTo>
                <a:lnTo>
                  <a:pt x="2664215" y="1140394"/>
                </a:lnTo>
                <a:lnTo>
                  <a:pt x="2655300" y="1150922"/>
                </a:lnTo>
                <a:lnTo>
                  <a:pt x="2645340" y="1160455"/>
                </a:lnTo>
                <a:lnTo>
                  <a:pt x="2634422" y="1168906"/>
                </a:lnTo>
                <a:lnTo>
                  <a:pt x="2622634" y="1176187"/>
                </a:lnTo>
                <a:lnTo>
                  <a:pt x="2610063" y="1182213"/>
                </a:lnTo>
                <a:lnTo>
                  <a:pt x="2596796" y="1186896"/>
                </a:lnTo>
                <a:lnTo>
                  <a:pt x="2582920" y="1190148"/>
                </a:lnTo>
                <a:lnTo>
                  <a:pt x="2568523" y="1191884"/>
                </a:lnTo>
                <a:lnTo>
                  <a:pt x="2559939" y="1192161"/>
                </a:lnTo>
                <a:lnTo>
                  <a:pt x="1315720" y="1192161"/>
                </a:lnTo>
                <a:lnTo>
                  <a:pt x="726313" y="1192161"/>
                </a:lnTo>
                <a:lnTo>
                  <a:pt x="464438" y="1192161"/>
                </a:lnTo>
                <a:lnTo>
                  <a:pt x="449760" y="1191349"/>
                </a:lnTo>
                <a:lnTo>
                  <a:pt x="435556" y="1188971"/>
                </a:lnTo>
                <a:lnTo>
                  <a:pt x="421912" y="1185114"/>
                </a:lnTo>
                <a:lnTo>
                  <a:pt x="408915" y="1179864"/>
                </a:lnTo>
                <a:lnTo>
                  <a:pt x="396652" y="1173309"/>
                </a:lnTo>
                <a:lnTo>
                  <a:pt x="385211" y="1165534"/>
                </a:lnTo>
                <a:lnTo>
                  <a:pt x="374677" y="1156628"/>
                </a:lnTo>
                <a:lnTo>
                  <a:pt x="365138" y="1146677"/>
                </a:lnTo>
                <a:lnTo>
                  <a:pt x="356680" y="1135768"/>
                </a:lnTo>
                <a:lnTo>
                  <a:pt x="349392" y="1123988"/>
                </a:lnTo>
                <a:lnTo>
                  <a:pt x="343358" y="1111423"/>
                </a:lnTo>
                <a:lnTo>
                  <a:pt x="338667" y="1098160"/>
                </a:lnTo>
                <a:lnTo>
                  <a:pt x="335405" y="1084287"/>
                </a:lnTo>
                <a:lnTo>
                  <a:pt x="333658" y="1069889"/>
                </a:lnTo>
                <a:lnTo>
                  <a:pt x="333375" y="1061199"/>
                </a:lnTo>
                <a:lnTo>
                  <a:pt x="333375" y="733806"/>
                </a:lnTo>
                <a:lnTo>
                  <a:pt x="333375" y="537337"/>
                </a:lnTo>
                <a:close/>
              </a:path>
            </a:pathLst>
          </a:custGeom>
          <a:ln w="25400">
            <a:solidFill>
              <a:srgbClr val="385D89"/>
            </a:solidFill>
          </a:ln>
        </p:spPr>
        <p:txBody>
          <a:bodyPr wrap="square" lIns="0" tIns="0" rIns="0" bIns="0" rtlCol="0">
            <a:noAutofit/>
          </a:bodyPr>
          <a:lstStyle/>
          <a:p>
            <a:endParaRPr/>
          </a:p>
        </p:txBody>
      </p:sp>
      <p:sp>
        <p:nvSpPr>
          <p:cNvPr id="21" name="object 17"/>
          <p:cNvSpPr txBox="1"/>
          <p:nvPr/>
        </p:nvSpPr>
        <p:spPr>
          <a:xfrm>
            <a:off x="537464" y="638662"/>
            <a:ext cx="862359" cy="444500"/>
          </a:xfrm>
          <a:prstGeom prst="rect">
            <a:avLst/>
          </a:prstGeom>
        </p:spPr>
        <p:txBody>
          <a:bodyPr wrap="square" lIns="0" tIns="0" rIns="0" bIns="0" rtlCol="0">
            <a:noAutofit/>
          </a:bodyPr>
          <a:lstStyle/>
          <a:p>
            <a:pPr marL="12700">
              <a:lnSpc>
                <a:spcPts val="3460"/>
              </a:lnSpc>
              <a:spcBef>
                <a:spcPts val="173"/>
              </a:spcBef>
            </a:pPr>
            <a:r>
              <a:rPr sz="4950" b="1" spc="0" baseline="3309" dirty="0" smtClean="0">
                <a:latin typeface="Calibri"/>
                <a:cs typeface="Calibri"/>
              </a:rPr>
              <a:t>S</a:t>
            </a:r>
            <a:r>
              <a:rPr sz="4950" b="1" spc="-39" baseline="3309" dirty="0" smtClean="0">
                <a:latin typeface="Calibri"/>
                <a:cs typeface="Calibri"/>
              </a:rPr>
              <a:t>t</a:t>
            </a:r>
            <a:r>
              <a:rPr sz="4950" b="1" spc="0" baseline="3309" dirty="0" smtClean="0">
                <a:latin typeface="Calibri"/>
                <a:cs typeface="Calibri"/>
              </a:rPr>
              <a:t>ep</a:t>
            </a:r>
            <a:endParaRPr sz="3300" dirty="0">
              <a:latin typeface="Calibri"/>
              <a:cs typeface="Calibri"/>
            </a:endParaRPr>
          </a:p>
        </p:txBody>
      </p:sp>
      <p:sp>
        <p:nvSpPr>
          <p:cNvPr id="22" name="object 16"/>
          <p:cNvSpPr txBox="1"/>
          <p:nvPr/>
        </p:nvSpPr>
        <p:spPr>
          <a:xfrm>
            <a:off x="1408772" y="638662"/>
            <a:ext cx="1379109" cy="444500"/>
          </a:xfrm>
          <a:prstGeom prst="rect">
            <a:avLst/>
          </a:prstGeom>
        </p:spPr>
        <p:txBody>
          <a:bodyPr wrap="square" lIns="0" tIns="0" rIns="0" bIns="0" rtlCol="0">
            <a:noAutofit/>
          </a:bodyPr>
          <a:lstStyle/>
          <a:p>
            <a:pPr marL="12700">
              <a:lnSpc>
                <a:spcPts val="3460"/>
              </a:lnSpc>
              <a:spcBef>
                <a:spcPts val="173"/>
              </a:spcBef>
            </a:pPr>
            <a:r>
              <a:rPr sz="4950" b="1" spc="0" baseline="3000" dirty="0" smtClean="0">
                <a:latin typeface="Calibri"/>
                <a:cs typeface="Calibri"/>
              </a:rPr>
              <a:t>by</a:t>
            </a:r>
            <a:r>
              <a:rPr sz="4950" b="1" spc="-9" baseline="3000" dirty="0" smtClean="0">
                <a:latin typeface="Calibri"/>
                <a:cs typeface="Calibri"/>
              </a:rPr>
              <a:t> </a:t>
            </a:r>
            <a:r>
              <a:rPr sz="4950" b="1" spc="0" baseline="3000" dirty="0" smtClean="0">
                <a:latin typeface="Calibri"/>
                <a:cs typeface="Calibri"/>
              </a:rPr>
              <a:t>S</a:t>
            </a:r>
            <a:r>
              <a:rPr sz="4950" b="1" spc="-39" baseline="3000" dirty="0" smtClean="0">
                <a:latin typeface="Calibri"/>
                <a:cs typeface="Calibri"/>
              </a:rPr>
              <a:t>t</a:t>
            </a:r>
            <a:r>
              <a:rPr sz="4950" b="1" spc="0" baseline="3000" dirty="0" smtClean="0">
                <a:latin typeface="Calibri"/>
                <a:cs typeface="Calibri"/>
              </a:rPr>
              <a:t>ep</a:t>
            </a:r>
            <a:endParaRPr sz="3300" baseline="3000" dirty="0">
              <a:latin typeface="Calibri"/>
              <a:cs typeface="Calibri"/>
            </a:endParaRPr>
          </a:p>
        </p:txBody>
      </p:sp>
      <p:sp>
        <p:nvSpPr>
          <p:cNvPr id="23" name="object 15"/>
          <p:cNvSpPr txBox="1"/>
          <p:nvPr/>
        </p:nvSpPr>
        <p:spPr>
          <a:xfrm>
            <a:off x="4038346" y="1497055"/>
            <a:ext cx="1431022" cy="417067"/>
          </a:xfrm>
          <a:prstGeom prst="rect">
            <a:avLst/>
          </a:prstGeom>
        </p:spPr>
        <p:txBody>
          <a:bodyPr wrap="square" lIns="0" tIns="0" rIns="0" bIns="0" rtlCol="0">
            <a:noAutofit/>
          </a:bodyPr>
          <a:lstStyle/>
          <a:p>
            <a:pPr marL="12700">
              <a:lnSpc>
                <a:spcPts val="1530"/>
              </a:lnSpc>
              <a:spcBef>
                <a:spcPts val="76"/>
              </a:spcBef>
            </a:pPr>
            <a:r>
              <a:rPr sz="2100" spc="0" baseline="1950" dirty="0" smtClean="0">
                <a:solidFill>
                  <a:srgbClr val="FFFFFF"/>
                </a:solidFill>
                <a:latin typeface="Calibri"/>
                <a:cs typeface="Calibri"/>
              </a:rPr>
              <a:t>T</a:t>
            </a:r>
            <a:r>
              <a:rPr sz="2100" spc="-4" baseline="1950" dirty="0" smtClean="0">
                <a:solidFill>
                  <a:srgbClr val="FFFFFF"/>
                </a:solidFill>
                <a:latin typeface="Calibri"/>
                <a:cs typeface="Calibri"/>
              </a:rPr>
              <a:t>h</a:t>
            </a:r>
            <a:r>
              <a:rPr sz="2100" spc="0" baseline="1950" dirty="0" smtClean="0">
                <a:solidFill>
                  <a:srgbClr val="FFFFFF"/>
                </a:solidFill>
                <a:latin typeface="Calibri"/>
                <a:cs typeface="Calibri"/>
              </a:rPr>
              <a:t>e</a:t>
            </a:r>
            <a:r>
              <a:rPr sz="2100" spc="-4" baseline="1950" dirty="0" smtClean="0">
                <a:solidFill>
                  <a:srgbClr val="FFFFFF"/>
                </a:solidFill>
                <a:latin typeface="Calibri"/>
                <a:cs typeface="Calibri"/>
              </a:rPr>
              <a:t> C</a:t>
            </a:r>
            <a:r>
              <a:rPr sz="2100" spc="0" baseline="1950" dirty="0" smtClean="0">
                <a:solidFill>
                  <a:srgbClr val="FFFFFF"/>
                </a:solidFill>
                <a:latin typeface="Calibri"/>
                <a:cs typeface="Calibri"/>
              </a:rPr>
              <a:t>o</a:t>
            </a:r>
            <a:r>
              <a:rPr sz="2100" spc="-14" baseline="1950" dirty="0" smtClean="0">
                <a:solidFill>
                  <a:srgbClr val="FFFFFF"/>
                </a:solidFill>
                <a:latin typeface="Calibri"/>
                <a:cs typeface="Calibri"/>
              </a:rPr>
              <a:t>n</a:t>
            </a:r>
            <a:r>
              <a:rPr sz="2100" spc="0" baseline="1950" dirty="0" smtClean="0">
                <a:solidFill>
                  <a:srgbClr val="FFFFFF"/>
                </a:solidFill>
                <a:latin typeface="Calibri"/>
                <a:cs typeface="Calibri"/>
              </a:rPr>
              <a:t>t</a:t>
            </a:r>
            <a:r>
              <a:rPr sz="2100" spc="-25" baseline="1950" dirty="0" smtClean="0">
                <a:solidFill>
                  <a:srgbClr val="FFFFFF"/>
                </a:solidFill>
                <a:latin typeface="Calibri"/>
                <a:cs typeface="Calibri"/>
              </a:rPr>
              <a:t>r</a:t>
            </a:r>
            <a:r>
              <a:rPr sz="2100" spc="0" baseline="1950" dirty="0" smtClean="0">
                <a:solidFill>
                  <a:srgbClr val="FFFFFF"/>
                </a:solidFill>
                <a:latin typeface="Calibri"/>
                <a:cs typeface="Calibri"/>
              </a:rPr>
              <a:t>o</a:t>
            </a:r>
            <a:r>
              <a:rPr sz="2100" spc="4" baseline="1950" dirty="0" smtClean="0">
                <a:solidFill>
                  <a:srgbClr val="FFFFFF"/>
                </a:solidFill>
                <a:latin typeface="Calibri"/>
                <a:cs typeface="Calibri"/>
              </a:rPr>
              <a:t>l</a:t>
            </a:r>
            <a:r>
              <a:rPr sz="2100" spc="0" baseline="1950" dirty="0" smtClean="0">
                <a:solidFill>
                  <a:srgbClr val="FFFFFF"/>
                </a:solidFill>
                <a:latin typeface="Calibri"/>
                <a:cs typeface="Calibri"/>
              </a:rPr>
              <a:t>ler as</a:t>
            </a:r>
            <a:r>
              <a:rPr sz="2100" spc="-9" baseline="1950" dirty="0" smtClean="0">
                <a:solidFill>
                  <a:srgbClr val="FFFFFF"/>
                </a:solidFill>
                <a:latin typeface="Calibri"/>
                <a:cs typeface="Calibri"/>
              </a:rPr>
              <a:t>k</a:t>
            </a:r>
            <a:r>
              <a:rPr sz="2100" spc="0" baseline="1950" dirty="0" smtClean="0">
                <a:solidFill>
                  <a:srgbClr val="FFFFFF"/>
                </a:solidFill>
                <a:latin typeface="Calibri"/>
                <a:cs typeface="Calibri"/>
              </a:rPr>
              <a:t>s</a:t>
            </a:r>
            <a:endParaRPr sz="1400">
              <a:latin typeface="Calibri"/>
              <a:cs typeface="Calibri"/>
            </a:endParaRPr>
          </a:p>
          <a:p>
            <a:pPr marL="12700" marR="26746">
              <a:lnSpc>
                <a:spcPts val="1680"/>
              </a:lnSpc>
              <a:spcBef>
                <a:spcPts val="7"/>
              </a:spcBef>
            </a:pPr>
            <a:r>
              <a:rPr sz="2100" spc="0" baseline="1950" dirty="0" smtClean="0">
                <a:solidFill>
                  <a:srgbClr val="FFFFFF"/>
                </a:solidFill>
                <a:latin typeface="Calibri"/>
                <a:cs typeface="Calibri"/>
              </a:rPr>
              <a:t>t</a:t>
            </a:r>
            <a:r>
              <a:rPr sz="2100" spc="-9" baseline="1950" dirty="0" smtClean="0">
                <a:solidFill>
                  <a:srgbClr val="FFFFFF"/>
                </a:solidFill>
                <a:latin typeface="Calibri"/>
                <a:cs typeface="Calibri"/>
              </a:rPr>
              <a:t>h</a:t>
            </a:r>
            <a:r>
              <a:rPr sz="2100" spc="0" baseline="1950" dirty="0" smtClean="0">
                <a:solidFill>
                  <a:srgbClr val="FFFFFF"/>
                </a:solidFill>
                <a:latin typeface="Calibri"/>
                <a:cs typeface="Calibri"/>
              </a:rPr>
              <a:t>e</a:t>
            </a:r>
            <a:r>
              <a:rPr sz="2100" spc="-4" baseline="1950" dirty="0" smtClean="0">
                <a:solidFill>
                  <a:srgbClr val="FFFFFF"/>
                </a:solidFill>
                <a:latin typeface="Calibri"/>
                <a:cs typeface="Calibri"/>
              </a:rPr>
              <a:t> </a:t>
            </a:r>
            <a:r>
              <a:rPr sz="2100" spc="0" baseline="1950" dirty="0" smtClean="0">
                <a:solidFill>
                  <a:srgbClr val="FFFFFF"/>
                </a:solidFill>
                <a:latin typeface="Calibri"/>
                <a:cs typeface="Calibri"/>
              </a:rPr>
              <a:t>Mod</a:t>
            </a:r>
            <a:r>
              <a:rPr sz="2100" spc="-4" baseline="1950" dirty="0" smtClean="0">
                <a:solidFill>
                  <a:srgbClr val="FFFFFF"/>
                </a:solidFill>
                <a:latin typeface="Calibri"/>
                <a:cs typeface="Calibri"/>
              </a:rPr>
              <a:t>e</a:t>
            </a:r>
            <a:r>
              <a:rPr sz="2100" spc="0" baseline="1950" dirty="0" smtClean="0">
                <a:solidFill>
                  <a:srgbClr val="FFFFFF"/>
                </a:solidFill>
                <a:latin typeface="Calibri"/>
                <a:cs typeface="Calibri"/>
              </a:rPr>
              <a:t>l</a:t>
            </a:r>
            <a:r>
              <a:rPr sz="2100" spc="9" baseline="1950" dirty="0" smtClean="0">
                <a:solidFill>
                  <a:srgbClr val="FFFFFF"/>
                </a:solidFill>
                <a:latin typeface="Calibri"/>
                <a:cs typeface="Calibri"/>
              </a:rPr>
              <a:t> </a:t>
            </a:r>
            <a:r>
              <a:rPr sz="2100" spc="-19" baseline="1950" dirty="0" smtClean="0">
                <a:solidFill>
                  <a:srgbClr val="FFFFFF"/>
                </a:solidFill>
                <a:latin typeface="Calibri"/>
                <a:cs typeface="Calibri"/>
              </a:rPr>
              <a:t>f</a:t>
            </a:r>
            <a:r>
              <a:rPr sz="2100" spc="0" baseline="1950" dirty="0" smtClean="0">
                <a:solidFill>
                  <a:srgbClr val="FFFFFF"/>
                </a:solidFill>
                <a:latin typeface="Calibri"/>
                <a:cs typeface="Calibri"/>
              </a:rPr>
              <a:t>or</a:t>
            </a:r>
            <a:r>
              <a:rPr sz="2100" spc="-24" baseline="1950" dirty="0" smtClean="0">
                <a:solidFill>
                  <a:srgbClr val="FFFFFF"/>
                </a:solidFill>
                <a:latin typeface="Calibri"/>
                <a:cs typeface="Calibri"/>
              </a:rPr>
              <a:t> </a:t>
            </a:r>
            <a:r>
              <a:rPr sz="2100" spc="-4" baseline="1950" dirty="0" smtClean="0">
                <a:solidFill>
                  <a:srgbClr val="FFFFFF"/>
                </a:solidFill>
                <a:latin typeface="Calibri"/>
                <a:cs typeface="Calibri"/>
              </a:rPr>
              <a:t>d</a:t>
            </a:r>
            <a:r>
              <a:rPr sz="2100" spc="-14" baseline="1950" dirty="0" smtClean="0">
                <a:solidFill>
                  <a:srgbClr val="FFFFFF"/>
                </a:solidFill>
                <a:latin typeface="Calibri"/>
                <a:cs typeface="Calibri"/>
              </a:rPr>
              <a:t>at</a:t>
            </a:r>
            <a:r>
              <a:rPr sz="2100" spc="0" baseline="1950" dirty="0" smtClean="0">
                <a:solidFill>
                  <a:srgbClr val="FFFFFF"/>
                </a:solidFill>
                <a:latin typeface="Calibri"/>
                <a:cs typeface="Calibri"/>
              </a:rPr>
              <a:t>a</a:t>
            </a:r>
            <a:endParaRPr sz="1400">
              <a:latin typeface="Calibri"/>
              <a:cs typeface="Calibri"/>
            </a:endParaRPr>
          </a:p>
        </p:txBody>
      </p:sp>
      <p:sp>
        <p:nvSpPr>
          <p:cNvPr id="24" name="object 14"/>
          <p:cNvSpPr txBox="1"/>
          <p:nvPr/>
        </p:nvSpPr>
        <p:spPr>
          <a:xfrm>
            <a:off x="1537462" y="1925680"/>
            <a:ext cx="1498323" cy="417398"/>
          </a:xfrm>
          <a:prstGeom prst="rect">
            <a:avLst/>
          </a:prstGeom>
        </p:spPr>
        <p:txBody>
          <a:bodyPr wrap="square" lIns="0" tIns="0" rIns="0" bIns="0" rtlCol="0">
            <a:noAutofit/>
          </a:bodyPr>
          <a:lstStyle/>
          <a:p>
            <a:pPr marL="12700">
              <a:lnSpc>
                <a:spcPts val="1530"/>
              </a:lnSpc>
              <a:spcBef>
                <a:spcPts val="76"/>
              </a:spcBef>
            </a:pPr>
            <a:r>
              <a:rPr sz="2100" spc="0" baseline="1950" dirty="0" smtClean="0">
                <a:solidFill>
                  <a:srgbClr val="FFFFFF"/>
                </a:solidFill>
                <a:latin typeface="Calibri"/>
                <a:cs typeface="Calibri"/>
              </a:rPr>
              <a:t>T</a:t>
            </a:r>
            <a:r>
              <a:rPr sz="2100" spc="-4" baseline="1950" dirty="0" smtClean="0">
                <a:solidFill>
                  <a:srgbClr val="FFFFFF"/>
                </a:solidFill>
                <a:latin typeface="Calibri"/>
                <a:cs typeface="Calibri"/>
              </a:rPr>
              <a:t>h</a:t>
            </a:r>
            <a:r>
              <a:rPr sz="2100" spc="0" baseline="1950" dirty="0" smtClean="0">
                <a:solidFill>
                  <a:srgbClr val="FFFFFF"/>
                </a:solidFill>
                <a:latin typeface="Calibri"/>
                <a:cs typeface="Calibri"/>
              </a:rPr>
              <a:t>e</a:t>
            </a:r>
            <a:r>
              <a:rPr sz="2100" spc="-4" baseline="1950" dirty="0" smtClean="0">
                <a:solidFill>
                  <a:srgbClr val="FFFFFF"/>
                </a:solidFill>
                <a:latin typeface="Calibri"/>
                <a:cs typeface="Calibri"/>
              </a:rPr>
              <a:t> </a:t>
            </a:r>
            <a:r>
              <a:rPr sz="2100" spc="-19" baseline="1950" dirty="0" smtClean="0">
                <a:solidFill>
                  <a:srgbClr val="FFFFFF"/>
                </a:solidFill>
                <a:latin typeface="Calibri"/>
                <a:cs typeface="Calibri"/>
              </a:rPr>
              <a:t>r</a:t>
            </a:r>
            <a:r>
              <a:rPr sz="2100" spc="0" baseline="1950" dirty="0" smtClean="0">
                <a:solidFill>
                  <a:srgbClr val="FFFFFF"/>
                </a:solidFill>
                <a:latin typeface="Calibri"/>
                <a:cs typeface="Calibri"/>
              </a:rPr>
              <a:t>e</a:t>
            </a:r>
            <a:r>
              <a:rPr sz="2100" spc="-9" baseline="1950" dirty="0" smtClean="0">
                <a:solidFill>
                  <a:srgbClr val="FFFFFF"/>
                </a:solidFill>
                <a:latin typeface="Calibri"/>
                <a:cs typeface="Calibri"/>
              </a:rPr>
              <a:t>q</a:t>
            </a:r>
            <a:r>
              <a:rPr sz="2100" spc="-4" baseline="1950" dirty="0" smtClean="0">
                <a:solidFill>
                  <a:srgbClr val="FFFFFF"/>
                </a:solidFill>
                <a:latin typeface="Calibri"/>
                <a:cs typeface="Calibri"/>
              </a:rPr>
              <a:t>u</a:t>
            </a:r>
            <a:r>
              <a:rPr sz="2100" spc="0" baseline="1950" dirty="0" smtClean="0">
                <a:solidFill>
                  <a:srgbClr val="FFFFFF"/>
                </a:solidFill>
                <a:latin typeface="Calibri"/>
                <a:cs typeface="Calibri"/>
              </a:rPr>
              <a:t>e</a:t>
            </a:r>
            <a:r>
              <a:rPr sz="2100" spc="-9" baseline="1950" dirty="0" smtClean="0">
                <a:solidFill>
                  <a:srgbClr val="FFFFFF"/>
                </a:solidFill>
                <a:latin typeface="Calibri"/>
                <a:cs typeface="Calibri"/>
              </a:rPr>
              <a:t>s</a:t>
            </a:r>
            <a:r>
              <a:rPr sz="2100" spc="0" baseline="1950" dirty="0" smtClean="0">
                <a:solidFill>
                  <a:srgbClr val="FFFFFF"/>
                </a:solidFill>
                <a:latin typeface="Calibri"/>
                <a:cs typeface="Calibri"/>
              </a:rPr>
              <a:t>t</a:t>
            </a:r>
            <a:r>
              <a:rPr sz="2100" spc="14" baseline="1950" dirty="0" smtClean="0">
                <a:solidFill>
                  <a:srgbClr val="FFFFFF"/>
                </a:solidFill>
                <a:latin typeface="Calibri"/>
                <a:cs typeface="Calibri"/>
              </a:rPr>
              <a:t> </a:t>
            </a:r>
            <a:r>
              <a:rPr sz="2100" spc="-4" baseline="1950" dirty="0" smtClean="0">
                <a:solidFill>
                  <a:srgbClr val="FFFFFF"/>
                </a:solidFill>
                <a:latin typeface="Calibri"/>
                <a:cs typeface="Calibri"/>
              </a:rPr>
              <a:t>h</a:t>
            </a:r>
            <a:r>
              <a:rPr sz="2100" spc="0" baseline="1950" dirty="0" smtClean="0">
                <a:solidFill>
                  <a:srgbClr val="FFFFFF"/>
                </a:solidFill>
                <a:latin typeface="Calibri"/>
                <a:cs typeface="Calibri"/>
              </a:rPr>
              <a:t>its</a:t>
            </a:r>
            <a:r>
              <a:rPr sz="2100" spc="9" baseline="1950" dirty="0" smtClean="0">
                <a:solidFill>
                  <a:srgbClr val="FFFFFF"/>
                </a:solidFill>
                <a:latin typeface="Calibri"/>
                <a:cs typeface="Calibri"/>
              </a:rPr>
              <a:t> </a:t>
            </a:r>
            <a:r>
              <a:rPr sz="2100" spc="0" baseline="1950" dirty="0" smtClean="0">
                <a:solidFill>
                  <a:srgbClr val="FFFFFF"/>
                </a:solidFill>
                <a:latin typeface="Calibri"/>
                <a:cs typeface="Calibri"/>
              </a:rPr>
              <a:t>t</a:t>
            </a:r>
            <a:r>
              <a:rPr sz="2100" spc="-9" baseline="1950" dirty="0" smtClean="0">
                <a:solidFill>
                  <a:srgbClr val="FFFFFF"/>
                </a:solidFill>
                <a:latin typeface="Calibri"/>
                <a:cs typeface="Calibri"/>
              </a:rPr>
              <a:t>h</a:t>
            </a:r>
            <a:r>
              <a:rPr sz="2100" spc="0" baseline="1950" dirty="0" smtClean="0">
                <a:solidFill>
                  <a:srgbClr val="FFFFFF"/>
                </a:solidFill>
                <a:latin typeface="Calibri"/>
                <a:cs typeface="Calibri"/>
              </a:rPr>
              <a:t>e</a:t>
            </a:r>
            <a:endParaRPr sz="1400">
              <a:latin typeface="Calibri"/>
              <a:cs typeface="Calibri"/>
            </a:endParaRPr>
          </a:p>
          <a:p>
            <a:pPr marL="12700" marR="26746">
              <a:lnSpc>
                <a:spcPts val="1680"/>
              </a:lnSpc>
              <a:spcBef>
                <a:spcPts val="7"/>
              </a:spcBef>
            </a:pPr>
            <a:r>
              <a:rPr sz="2100" spc="-19" baseline="1950" dirty="0" smtClean="0">
                <a:solidFill>
                  <a:srgbClr val="FFFFFF"/>
                </a:solidFill>
                <a:latin typeface="Calibri"/>
                <a:cs typeface="Calibri"/>
              </a:rPr>
              <a:t>c</a:t>
            </a:r>
            <a:r>
              <a:rPr sz="2100" spc="0" baseline="1950" dirty="0" smtClean="0">
                <a:solidFill>
                  <a:srgbClr val="FFFFFF"/>
                </a:solidFill>
                <a:latin typeface="Calibri"/>
                <a:cs typeface="Calibri"/>
              </a:rPr>
              <a:t>o</a:t>
            </a:r>
            <a:r>
              <a:rPr sz="2100" spc="-14" baseline="1950" dirty="0" smtClean="0">
                <a:solidFill>
                  <a:srgbClr val="FFFFFF"/>
                </a:solidFill>
                <a:latin typeface="Calibri"/>
                <a:cs typeface="Calibri"/>
              </a:rPr>
              <a:t>n</a:t>
            </a:r>
            <a:r>
              <a:rPr sz="2100" spc="0" baseline="1950" dirty="0" smtClean="0">
                <a:solidFill>
                  <a:srgbClr val="FFFFFF"/>
                </a:solidFill>
                <a:latin typeface="Calibri"/>
                <a:cs typeface="Calibri"/>
              </a:rPr>
              <a:t>t</a:t>
            </a:r>
            <a:r>
              <a:rPr sz="2100" spc="-25" baseline="1950" dirty="0" smtClean="0">
                <a:solidFill>
                  <a:srgbClr val="FFFFFF"/>
                </a:solidFill>
                <a:latin typeface="Calibri"/>
                <a:cs typeface="Calibri"/>
              </a:rPr>
              <a:t>r</a:t>
            </a:r>
            <a:r>
              <a:rPr sz="2100" spc="0" baseline="1950" dirty="0" smtClean="0">
                <a:solidFill>
                  <a:srgbClr val="FFFFFF"/>
                </a:solidFill>
                <a:latin typeface="Calibri"/>
                <a:cs typeface="Calibri"/>
              </a:rPr>
              <a:t>oller</a:t>
            </a:r>
            <a:endParaRPr sz="1400">
              <a:latin typeface="Calibri"/>
              <a:cs typeface="Calibri"/>
            </a:endParaRPr>
          </a:p>
        </p:txBody>
      </p:sp>
      <p:sp>
        <p:nvSpPr>
          <p:cNvPr id="25" name="object 13"/>
          <p:cNvSpPr txBox="1"/>
          <p:nvPr/>
        </p:nvSpPr>
        <p:spPr>
          <a:xfrm>
            <a:off x="6751066" y="2233909"/>
            <a:ext cx="677734" cy="254000"/>
          </a:xfrm>
          <a:prstGeom prst="rect">
            <a:avLst/>
          </a:prstGeom>
        </p:spPr>
        <p:txBody>
          <a:bodyPr wrap="square" lIns="0" tIns="0" rIns="0" bIns="0" rtlCol="0">
            <a:noAutofit/>
          </a:bodyPr>
          <a:lstStyle/>
          <a:p>
            <a:pPr marL="12700">
              <a:lnSpc>
                <a:spcPts val="1935"/>
              </a:lnSpc>
              <a:spcBef>
                <a:spcPts val="96"/>
              </a:spcBef>
            </a:pPr>
            <a:r>
              <a:rPr sz="2700" b="1" spc="0" baseline="3034" dirty="0" smtClean="0">
                <a:solidFill>
                  <a:srgbClr val="FFFFFF"/>
                </a:solidFill>
                <a:latin typeface="Calibri"/>
                <a:cs typeface="Calibri"/>
              </a:rPr>
              <a:t>Mo</a:t>
            </a:r>
            <a:r>
              <a:rPr sz="2700" b="1" spc="4" baseline="3034" dirty="0" smtClean="0">
                <a:solidFill>
                  <a:srgbClr val="FFFFFF"/>
                </a:solidFill>
                <a:latin typeface="Calibri"/>
                <a:cs typeface="Calibri"/>
              </a:rPr>
              <a:t>de</a:t>
            </a:r>
            <a:r>
              <a:rPr sz="2700" b="1" spc="0" baseline="3034" dirty="0" smtClean="0">
                <a:solidFill>
                  <a:srgbClr val="FFFFFF"/>
                </a:solidFill>
                <a:latin typeface="Calibri"/>
                <a:cs typeface="Calibri"/>
              </a:rPr>
              <a:t>l</a:t>
            </a:r>
            <a:endParaRPr sz="1800">
              <a:latin typeface="Calibri"/>
              <a:cs typeface="Calibri"/>
            </a:endParaRPr>
          </a:p>
        </p:txBody>
      </p:sp>
      <p:sp>
        <p:nvSpPr>
          <p:cNvPr id="26" name="object 12"/>
          <p:cNvSpPr txBox="1"/>
          <p:nvPr/>
        </p:nvSpPr>
        <p:spPr>
          <a:xfrm>
            <a:off x="5223129" y="2245237"/>
            <a:ext cx="175752" cy="254304"/>
          </a:xfrm>
          <a:prstGeom prst="rect">
            <a:avLst/>
          </a:prstGeom>
        </p:spPr>
        <p:txBody>
          <a:bodyPr wrap="square" lIns="0" tIns="0" rIns="0" bIns="0" rtlCol="0">
            <a:noAutofit/>
          </a:bodyPr>
          <a:lstStyle/>
          <a:p>
            <a:pPr marL="12700">
              <a:lnSpc>
                <a:spcPts val="1935"/>
              </a:lnSpc>
              <a:spcBef>
                <a:spcPts val="96"/>
              </a:spcBef>
            </a:pPr>
            <a:r>
              <a:rPr sz="2700" spc="0" baseline="3034" dirty="0" smtClean="0">
                <a:latin typeface="Calibri"/>
                <a:cs typeface="Calibri"/>
              </a:rPr>
              <a:t>2</a:t>
            </a:r>
            <a:endParaRPr sz="1800">
              <a:latin typeface="Calibri"/>
              <a:cs typeface="Calibri"/>
            </a:endParaRPr>
          </a:p>
        </p:txBody>
      </p:sp>
      <p:sp>
        <p:nvSpPr>
          <p:cNvPr id="27" name="object 11"/>
          <p:cNvSpPr txBox="1"/>
          <p:nvPr/>
        </p:nvSpPr>
        <p:spPr>
          <a:xfrm>
            <a:off x="2150745" y="2888340"/>
            <a:ext cx="175552" cy="254000"/>
          </a:xfrm>
          <a:prstGeom prst="rect">
            <a:avLst/>
          </a:prstGeom>
        </p:spPr>
        <p:txBody>
          <a:bodyPr wrap="square" lIns="0" tIns="0" rIns="0" bIns="0" rtlCol="0">
            <a:noAutofit/>
          </a:bodyPr>
          <a:lstStyle/>
          <a:p>
            <a:pPr marL="12700">
              <a:lnSpc>
                <a:spcPts val="1935"/>
              </a:lnSpc>
              <a:spcBef>
                <a:spcPts val="96"/>
              </a:spcBef>
            </a:pPr>
            <a:r>
              <a:rPr sz="2700" spc="0" baseline="3034" dirty="0" smtClean="0">
                <a:latin typeface="Calibri"/>
                <a:cs typeface="Calibri"/>
              </a:rPr>
              <a:t>1</a:t>
            </a:r>
            <a:endParaRPr sz="1800">
              <a:latin typeface="Calibri"/>
              <a:cs typeface="Calibri"/>
            </a:endParaRPr>
          </a:p>
        </p:txBody>
      </p:sp>
      <p:sp>
        <p:nvSpPr>
          <p:cNvPr id="28" name="object 10"/>
          <p:cNvSpPr txBox="1"/>
          <p:nvPr/>
        </p:nvSpPr>
        <p:spPr>
          <a:xfrm>
            <a:off x="5580380" y="2888340"/>
            <a:ext cx="175552" cy="254000"/>
          </a:xfrm>
          <a:prstGeom prst="rect">
            <a:avLst/>
          </a:prstGeom>
        </p:spPr>
        <p:txBody>
          <a:bodyPr wrap="square" lIns="0" tIns="0" rIns="0" bIns="0" rtlCol="0">
            <a:noAutofit/>
          </a:bodyPr>
          <a:lstStyle/>
          <a:p>
            <a:pPr marL="12700">
              <a:lnSpc>
                <a:spcPts val="1935"/>
              </a:lnSpc>
              <a:spcBef>
                <a:spcPts val="96"/>
              </a:spcBef>
            </a:pPr>
            <a:r>
              <a:rPr sz="2700" spc="0" baseline="3034" dirty="0" smtClean="0">
                <a:latin typeface="Calibri"/>
                <a:cs typeface="Calibri"/>
              </a:rPr>
              <a:t>3</a:t>
            </a:r>
            <a:endParaRPr sz="1800">
              <a:latin typeface="Calibri"/>
              <a:cs typeface="Calibri"/>
            </a:endParaRPr>
          </a:p>
        </p:txBody>
      </p:sp>
      <p:sp>
        <p:nvSpPr>
          <p:cNvPr id="29" name="object 9"/>
          <p:cNvSpPr txBox="1"/>
          <p:nvPr/>
        </p:nvSpPr>
        <p:spPr>
          <a:xfrm>
            <a:off x="725525" y="3080364"/>
            <a:ext cx="203962" cy="2197608"/>
          </a:xfrm>
          <a:prstGeom prst="rect">
            <a:avLst/>
          </a:prstGeom>
        </p:spPr>
        <p:txBody>
          <a:bodyPr wrap="square" lIns="0" tIns="0" rIns="0" bIns="0" rtlCol="0">
            <a:noAutofit/>
          </a:bodyPr>
          <a:lstStyle/>
          <a:p>
            <a:pPr marL="4190" marR="11940" algn="ctr">
              <a:lnSpc>
                <a:spcPts val="1935"/>
              </a:lnSpc>
              <a:spcBef>
                <a:spcPts val="96"/>
              </a:spcBef>
            </a:pPr>
            <a:r>
              <a:rPr sz="2700" b="1" spc="0" baseline="3034" dirty="0" smtClean="0">
                <a:solidFill>
                  <a:srgbClr val="FFFFFF"/>
                </a:solidFill>
                <a:latin typeface="Calibri"/>
                <a:cs typeface="Calibri"/>
              </a:rPr>
              <a:t>B</a:t>
            </a:r>
            <a:endParaRPr sz="1800">
              <a:latin typeface="Calibri"/>
              <a:cs typeface="Calibri"/>
            </a:endParaRPr>
          </a:p>
          <a:p>
            <a:pPr indent="-681" algn="ctr">
              <a:lnSpc>
                <a:spcPts val="2197"/>
              </a:lnSpc>
              <a:spcBef>
                <a:spcPts val="263"/>
              </a:spcBef>
            </a:pPr>
            <a:r>
              <a:rPr sz="1800" b="1" spc="0" dirty="0" smtClean="0">
                <a:solidFill>
                  <a:srgbClr val="FFFFFF"/>
                </a:solidFill>
                <a:latin typeface="Calibri"/>
                <a:cs typeface="Calibri"/>
              </a:rPr>
              <a:t>r </a:t>
            </a:r>
            <a:endParaRPr sz="1800">
              <a:latin typeface="Calibri"/>
              <a:cs typeface="Calibri"/>
            </a:endParaRPr>
          </a:p>
          <a:p>
            <a:pPr algn="ctr">
              <a:lnSpc>
                <a:spcPts val="2197"/>
              </a:lnSpc>
              <a:spcBef>
                <a:spcPts val="347"/>
              </a:spcBef>
            </a:pPr>
            <a:r>
              <a:rPr sz="1800" b="1" spc="0" dirty="0" smtClean="0">
                <a:solidFill>
                  <a:srgbClr val="FFFFFF"/>
                </a:solidFill>
                <a:latin typeface="Calibri"/>
                <a:cs typeface="Calibri"/>
              </a:rPr>
              <a:t>o </a:t>
            </a:r>
            <a:endParaRPr sz="1800">
              <a:latin typeface="Calibri"/>
              <a:cs typeface="Calibri"/>
            </a:endParaRPr>
          </a:p>
          <a:p>
            <a:pPr algn="ctr">
              <a:lnSpc>
                <a:spcPts val="2197"/>
              </a:lnSpc>
              <a:spcBef>
                <a:spcPts val="347"/>
              </a:spcBef>
            </a:pPr>
            <a:r>
              <a:rPr sz="1800" b="1" spc="0" dirty="0" smtClean="0">
                <a:solidFill>
                  <a:srgbClr val="FFFFFF"/>
                </a:solidFill>
                <a:latin typeface="Calibri"/>
                <a:cs typeface="Calibri"/>
              </a:rPr>
              <a:t>w </a:t>
            </a:r>
            <a:endParaRPr sz="1800">
              <a:latin typeface="Calibri"/>
              <a:cs typeface="Calibri"/>
            </a:endParaRPr>
          </a:p>
          <a:p>
            <a:pPr algn="ctr">
              <a:lnSpc>
                <a:spcPts val="2197"/>
              </a:lnSpc>
              <a:spcBef>
                <a:spcPts val="347"/>
              </a:spcBef>
            </a:pPr>
            <a:r>
              <a:rPr sz="1800" b="1" spc="0" dirty="0" smtClean="0">
                <a:solidFill>
                  <a:srgbClr val="FFFFFF"/>
                </a:solidFill>
                <a:latin typeface="Calibri"/>
                <a:cs typeface="Calibri"/>
              </a:rPr>
              <a:t>s</a:t>
            </a:r>
            <a:endParaRPr sz="1800">
              <a:latin typeface="Calibri"/>
              <a:cs typeface="Calibri"/>
            </a:endParaRPr>
          </a:p>
          <a:p>
            <a:pPr marL="10264" marR="18728" algn="ctr">
              <a:lnSpc>
                <a:spcPct val="101725"/>
              </a:lnSpc>
              <a:spcBef>
                <a:spcPts val="357"/>
              </a:spcBef>
            </a:pPr>
            <a:r>
              <a:rPr sz="1800" b="1" spc="0" dirty="0" smtClean="0">
                <a:solidFill>
                  <a:srgbClr val="FFFFFF"/>
                </a:solidFill>
                <a:latin typeface="Calibri"/>
                <a:cs typeface="Calibri"/>
              </a:rPr>
              <a:t>e</a:t>
            </a:r>
            <a:endParaRPr sz="1800">
              <a:latin typeface="Calibri"/>
              <a:cs typeface="Calibri"/>
            </a:endParaRPr>
          </a:p>
          <a:p>
            <a:pPr marL="27051" marR="35961" algn="ctr">
              <a:lnSpc>
                <a:spcPct val="101725"/>
              </a:lnSpc>
              <a:spcBef>
                <a:spcPts val="355"/>
              </a:spcBef>
            </a:pPr>
            <a:r>
              <a:rPr sz="1800" b="1" spc="0" dirty="0" smtClean="0">
                <a:solidFill>
                  <a:srgbClr val="FFFFFF"/>
                </a:solidFill>
                <a:latin typeface="Calibri"/>
                <a:cs typeface="Calibri"/>
              </a:rPr>
              <a:t>r</a:t>
            </a:r>
            <a:endParaRPr sz="1800">
              <a:latin typeface="Calibri"/>
              <a:cs typeface="Calibri"/>
            </a:endParaRPr>
          </a:p>
        </p:txBody>
      </p:sp>
      <p:sp>
        <p:nvSpPr>
          <p:cNvPr id="30" name="object 8"/>
          <p:cNvSpPr txBox="1"/>
          <p:nvPr/>
        </p:nvSpPr>
        <p:spPr>
          <a:xfrm>
            <a:off x="3725672" y="3234288"/>
            <a:ext cx="1013973" cy="254000"/>
          </a:xfrm>
          <a:prstGeom prst="rect">
            <a:avLst/>
          </a:prstGeom>
        </p:spPr>
        <p:txBody>
          <a:bodyPr wrap="square" lIns="0" tIns="0" rIns="0" bIns="0" rtlCol="0">
            <a:noAutofit/>
          </a:bodyPr>
          <a:lstStyle/>
          <a:p>
            <a:pPr marL="12700">
              <a:lnSpc>
                <a:spcPts val="1935"/>
              </a:lnSpc>
              <a:spcBef>
                <a:spcPts val="96"/>
              </a:spcBef>
            </a:pPr>
            <a:r>
              <a:rPr sz="2700" b="1" spc="0" baseline="3034" dirty="0" smtClean="0">
                <a:solidFill>
                  <a:srgbClr val="FFFFFF"/>
                </a:solidFill>
                <a:latin typeface="Calibri"/>
                <a:cs typeface="Calibri"/>
              </a:rPr>
              <a:t>Co</a:t>
            </a:r>
            <a:r>
              <a:rPr sz="2700" b="1" spc="-4" baseline="3034" dirty="0" smtClean="0">
                <a:solidFill>
                  <a:srgbClr val="FFFFFF"/>
                </a:solidFill>
                <a:latin typeface="Calibri"/>
                <a:cs typeface="Calibri"/>
              </a:rPr>
              <a:t>n</a:t>
            </a:r>
            <a:r>
              <a:rPr sz="2700" b="1" spc="0" baseline="3034" dirty="0" smtClean="0">
                <a:solidFill>
                  <a:srgbClr val="FFFFFF"/>
                </a:solidFill>
                <a:latin typeface="Calibri"/>
                <a:cs typeface="Calibri"/>
              </a:rPr>
              <a:t>t</a:t>
            </a:r>
            <a:r>
              <a:rPr sz="2700" b="1" spc="-25" baseline="3034" dirty="0" smtClean="0">
                <a:solidFill>
                  <a:srgbClr val="FFFFFF"/>
                </a:solidFill>
                <a:latin typeface="Calibri"/>
                <a:cs typeface="Calibri"/>
              </a:rPr>
              <a:t>r</a:t>
            </a:r>
            <a:r>
              <a:rPr sz="2700" b="1" spc="0" baseline="3034" dirty="0" smtClean="0">
                <a:solidFill>
                  <a:srgbClr val="FFFFFF"/>
                </a:solidFill>
                <a:latin typeface="Calibri"/>
                <a:cs typeface="Calibri"/>
              </a:rPr>
              <a:t>ol</a:t>
            </a:r>
            <a:r>
              <a:rPr sz="2700" b="1" spc="4" baseline="3034" dirty="0" smtClean="0">
                <a:solidFill>
                  <a:srgbClr val="FFFFFF"/>
                </a:solidFill>
                <a:latin typeface="Calibri"/>
                <a:cs typeface="Calibri"/>
              </a:rPr>
              <a:t>l</a:t>
            </a:r>
            <a:r>
              <a:rPr sz="2700" b="1" spc="-4" baseline="3034" dirty="0" smtClean="0">
                <a:solidFill>
                  <a:srgbClr val="FFFFFF"/>
                </a:solidFill>
                <a:latin typeface="Calibri"/>
                <a:cs typeface="Calibri"/>
              </a:rPr>
              <a:t>e</a:t>
            </a:r>
            <a:r>
              <a:rPr sz="2700" b="1" spc="0" baseline="3034" dirty="0" smtClean="0">
                <a:solidFill>
                  <a:srgbClr val="FFFFFF"/>
                </a:solidFill>
                <a:latin typeface="Calibri"/>
                <a:cs typeface="Calibri"/>
              </a:rPr>
              <a:t>r</a:t>
            </a:r>
            <a:endParaRPr sz="1800">
              <a:latin typeface="Calibri"/>
              <a:cs typeface="Calibri"/>
            </a:endParaRPr>
          </a:p>
        </p:txBody>
      </p:sp>
      <p:sp>
        <p:nvSpPr>
          <p:cNvPr id="31" name="object 7"/>
          <p:cNvSpPr txBox="1"/>
          <p:nvPr/>
        </p:nvSpPr>
        <p:spPr>
          <a:xfrm>
            <a:off x="6648450" y="3298423"/>
            <a:ext cx="1861616" cy="417067"/>
          </a:xfrm>
          <a:prstGeom prst="rect">
            <a:avLst/>
          </a:prstGeom>
        </p:spPr>
        <p:txBody>
          <a:bodyPr wrap="square" lIns="0" tIns="0" rIns="0" bIns="0" rtlCol="0">
            <a:noAutofit/>
          </a:bodyPr>
          <a:lstStyle/>
          <a:p>
            <a:pPr algn="ctr">
              <a:lnSpc>
                <a:spcPts val="1530"/>
              </a:lnSpc>
              <a:spcBef>
                <a:spcPts val="76"/>
              </a:spcBef>
            </a:pPr>
            <a:r>
              <a:rPr sz="2100" spc="0" baseline="1950" dirty="0" smtClean="0">
                <a:solidFill>
                  <a:srgbClr val="FFFFFF"/>
                </a:solidFill>
                <a:latin typeface="Calibri"/>
                <a:cs typeface="Calibri"/>
              </a:rPr>
              <a:t>T</a:t>
            </a:r>
            <a:r>
              <a:rPr sz="2100" spc="-4" baseline="1950" dirty="0" smtClean="0">
                <a:solidFill>
                  <a:srgbClr val="FFFFFF"/>
                </a:solidFill>
                <a:latin typeface="Calibri"/>
                <a:cs typeface="Calibri"/>
              </a:rPr>
              <a:t>h</a:t>
            </a:r>
            <a:r>
              <a:rPr sz="2100" spc="0" baseline="1950" dirty="0" smtClean="0">
                <a:solidFill>
                  <a:srgbClr val="FFFFFF"/>
                </a:solidFill>
                <a:latin typeface="Calibri"/>
                <a:cs typeface="Calibri"/>
              </a:rPr>
              <a:t>e</a:t>
            </a:r>
            <a:r>
              <a:rPr sz="2100" spc="-4" baseline="1950" dirty="0" smtClean="0">
                <a:solidFill>
                  <a:srgbClr val="FFFFFF"/>
                </a:solidFill>
                <a:latin typeface="Calibri"/>
                <a:cs typeface="Calibri"/>
              </a:rPr>
              <a:t> </a:t>
            </a:r>
            <a:r>
              <a:rPr sz="2100" spc="0" baseline="1950" dirty="0" smtClean="0">
                <a:solidFill>
                  <a:srgbClr val="FFFFFF"/>
                </a:solidFill>
                <a:latin typeface="Calibri"/>
                <a:cs typeface="Calibri"/>
              </a:rPr>
              <a:t>Mod</a:t>
            </a:r>
            <a:r>
              <a:rPr sz="2100" spc="-4" baseline="1950" dirty="0" smtClean="0">
                <a:solidFill>
                  <a:srgbClr val="FFFFFF"/>
                </a:solidFill>
                <a:latin typeface="Calibri"/>
                <a:cs typeface="Calibri"/>
              </a:rPr>
              <a:t>e</a:t>
            </a:r>
            <a:r>
              <a:rPr sz="2100" spc="0" baseline="1950" dirty="0" smtClean="0">
                <a:solidFill>
                  <a:srgbClr val="FFFFFF"/>
                </a:solidFill>
                <a:latin typeface="Calibri"/>
                <a:cs typeface="Calibri"/>
              </a:rPr>
              <a:t>l gi</a:t>
            </a:r>
            <a:r>
              <a:rPr sz="2100" spc="-9" baseline="1950" dirty="0" smtClean="0">
                <a:solidFill>
                  <a:srgbClr val="FFFFFF"/>
                </a:solidFill>
                <a:latin typeface="Calibri"/>
                <a:cs typeface="Calibri"/>
              </a:rPr>
              <a:t>v</a:t>
            </a:r>
            <a:r>
              <a:rPr sz="2100" spc="0" baseline="1950" dirty="0" smtClean="0">
                <a:solidFill>
                  <a:srgbClr val="FFFFFF"/>
                </a:solidFill>
                <a:latin typeface="Calibri"/>
                <a:cs typeface="Calibri"/>
              </a:rPr>
              <a:t>es</a:t>
            </a:r>
            <a:r>
              <a:rPr sz="2100" spc="4" baseline="1950" dirty="0" smtClean="0">
                <a:solidFill>
                  <a:srgbClr val="FFFFFF"/>
                </a:solidFill>
                <a:latin typeface="Calibri"/>
                <a:cs typeface="Calibri"/>
              </a:rPr>
              <a:t> </a:t>
            </a:r>
            <a:r>
              <a:rPr sz="2100" spc="0" baseline="1950" dirty="0" smtClean="0">
                <a:solidFill>
                  <a:srgbClr val="FFFFFF"/>
                </a:solidFill>
                <a:latin typeface="Calibri"/>
                <a:cs typeface="Calibri"/>
              </a:rPr>
              <a:t>t</a:t>
            </a:r>
            <a:r>
              <a:rPr sz="2100" spc="-9" baseline="1950" dirty="0" smtClean="0">
                <a:solidFill>
                  <a:srgbClr val="FFFFFF"/>
                </a:solidFill>
                <a:latin typeface="Calibri"/>
                <a:cs typeface="Calibri"/>
              </a:rPr>
              <a:t>h</a:t>
            </a:r>
            <a:r>
              <a:rPr sz="2100" spc="0" baseline="1950" dirty="0" smtClean="0">
                <a:solidFill>
                  <a:srgbClr val="FFFFFF"/>
                </a:solidFill>
                <a:latin typeface="Calibri"/>
                <a:cs typeface="Calibri"/>
              </a:rPr>
              <a:t>e d</a:t>
            </a:r>
            <a:r>
              <a:rPr sz="2100" spc="-14" baseline="1950" dirty="0" smtClean="0">
                <a:solidFill>
                  <a:srgbClr val="FFFFFF"/>
                </a:solidFill>
                <a:latin typeface="Calibri"/>
                <a:cs typeface="Calibri"/>
              </a:rPr>
              <a:t>at</a:t>
            </a:r>
            <a:r>
              <a:rPr sz="2100" spc="0" baseline="1950" dirty="0" smtClean="0">
                <a:solidFill>
                  <a:srgbClr val="FFFFFF"/>
                </a:solidFill>
                <a:latin typeface="Calibri"/>
                <a:cs typeface="Calibri"/>
              </a:rPr>
              <a:t>a</a:t>
            </a:r>
            <a:endParaRPr sz="1400">
              <a:latin typeface="Calibri"/>
              <a:cs typeface="Calibri"/>
            </a:endParaRPr>
          </a:p>
          <a:p>
            <a:pPr marL="111594" marR="124007" algn="ctr">
              <a:lnSpc>
                <a:spcPts val="1680"/>
              </a:lnSpc>
              <a:spcBef>
                <a:spcPts val="7"/>
              </a:spcBef>
            </a:pPr>
            <a:r>
              <a:rPr sz="2100" spc="-4" baseline="1950" dirty="0" smtClean="0">
                <a:solidFill>
                  <a:srgbClr val="FFFFFF"/>
                </a:solidFill>
                <a:latin typeface="Calibri"/>
                <a:cs typeface="Calibri"/>
              </a:rPr>
              <a:t>b</a:t>
            </a:r>
            <a:r>
              <a:rPr sz="2100" spc="0" baseline="1950" dirty="0" smtClean="0">
                <a:solidFill>
                  <a:srgbClr val="FFFFFF"/>
                </a:solidFill>
                <a:latin typeface="Calibri"/>
                <a:cs typeface="Calibri"/>
              </a:rPr>
              <a:t>a</a:t>
            </a:r>
            <a:r>
              <a:rPr sz="2100" spc="-4" baseline="1950" dirty="0" smtClean="0">
                <a:solidFill>
                  <a:srgbClr val="FFFFFF"/>
                </a:solidFill>
                <a:latin typeface="Calibri"/>
                <a:cs typeface="Calibri"/>
              </a:rPr>
              <a:t>c</a:t>
            </a:r>
            <a:r>
              <a:rPr sz="2100" spc="0" baseline="1950" dirty="0" smtClean="0">
                <a:solidFill>
                  <a:srgbClr val="FFFFFF"/>
                </a:solidFill>
                <a:latin typeface="Calibri"/>
                <a:cs typeface="Calibri"/>
              </a:rPr>
              <a:t>k</a:t>
            </a:r>
            <a:r>
              <a:rPr sz="2100" spc="-4" baseline="1950" dirty="0" smtClean="0">
                <a:solidFill>
                  <a:srgbClr val="FFFFFF"/>
                </a:solidFill>
                <a:latin typeface="Calibri"/>
                <a:cs typeface="Calibri"/>
              </a:rPr>
              <a:t> </a:t>
            </a:r>
            <a:r>
              <a:rPr sz="2100" spc="-14" baseline="1950" dirty="0" smtClean="0">
                <a:solidFill>
                  <a:srgbClr val="FFFFFF"/>
                </a:solidFill>
                <a:latin typeface="Calibri"/>
                <a:cs typeface="Calibri"/>
              </a:rPr>
              <a:t>t</a:t>
            </a:r>
            <a:r>
              <a:rPr sz="2100" spc="0" baseline="1950" dirty="0" smtClean="0">
                <a:solidFill>
                  <a:srgbClr val="FFFFFF"/>
                </a:solidFill>
                <a:latin typeface="Calibri"/>
                <a:cs typeface="Calibri"/>
              </a:rPr>
              <a:t>o t</a:t>
            </a:r>
            <a:r>
              <a:rPr sz="2100" spc="-9" baseline="1950" dirty="0" smtClean="0">
                <a:solidFill>
                  <a:srgbClr val="FFFFFF"/>
                </a:solidFill>
                <a:latin typeface="Calibri"/>
                <a:cs typeface="Calibri"/>
              </a:rPr>
              <a:t>h</a:t>
            </a:r>
            <a:r>
              <a:rPr sz="2100" spc="0" baseline="1950" dirty="0" smtClean="0">
                <a:solidFill>
                  <a:srgbClr val="FFFFFF"/>
                </a:solidFill>
                <a:latin typeface="Calibri"/>
                <a:cs typeface="Calibri"/>
              </a:rPr>
              <a:t>e Co</a:t>
            </a:r>
            <a:r>
              <a:rPr sz="2100" spc="-14" baseline="1950" dirty="0" smtClean="0">
                <a:solidFill>
                  <a:srgbClr val="FFFFFF"/>
                </a:solidFill>
                <a:latin typeface="Calibri"/>
                <a:cs typeface="Calibri"/>
              </a:rPr>
              <a:t>n</a:t>
            </a:r>
            <a:r>
              <a:rPr sz="2100" spc="0" baseline="1950" dirty="0" smtClean="0">
                <a:solidFill>
                  <a:srgbClr val="FFFFFF"/>
                </a:solidFill>
                <a:latin typeface="Calibri"/>
                <a:cs typeface="Calibri"/>
              </a:rPr>
              <a:t>t</a:t>
            </a:r>
            <a:r>
              <a:rPr sz="2100" spc="-25" baseline="1950" dirty="0" smtClean="0">
                <a:solidFill>
                  <a:srgbClr val="FFFFFF"/>
                </a:solidFill>
                <a:latin typeface="Calibri"/>
                <a:cs typeface="Calibri"/>
              </a:rPr>
              <a:t>r</a:t>
            </a:r>
            <a:r>
              <a:rPr sz="2100" spc="0" baseline="1950" dirty="0" smtClean="0">
                <a:solidFill>
                  <a:srgbClr val="FFFFFF"/>
                </a:solidFill>
                <a:latin typeface="Calibri"/>
                <a:cs typeface="Calibri"/>
              </a:rPr>
              <a:t>o</a:t>
            </a:r>
            <a:r>
              <a:rPr sz="2100" spc="4" baseline="1950" dirty="0" smtClean="0">
                <a:solidFill>
                  <a:srgbClr val="FFFFFF"/>
                </a:solidFill>
                <a:latin typeface="Calibri"/>
                <a:cs typeface="Calibri"/>
              </a:rPr>
              <a:t>l</a:t>
            </a:r>
            <a:r>
              <a:rPr sz="2100" spc="0" baseline="1950" dirty="0" smtClean="0">
                <a:solidFill>
                  <a:srgbClr val="FFFFFF"/>
                </a:solidFill>
                <a:latin typeface="Calibri"/>
                <a:cs typeface="Calibri"/>
              </a:rPr>
              <a:t>ler</a:t>
            </a:r>
            <a:endParaRPr sz="1400">
              <a:latin typeface="Calibri"/>
              <a:cs typeface="Calibri"/>
            </a:endParaRPr>
          </a:p>
        </p:txBody>
      </p:sp>
      <p:sp>
        <p:nvSpPr>
          <p:cNvPr id="32" name="object 6"/>
          <p:cNvSpPr txBox="1"/>
          <p:nvPr/>
        </p:nvSpPr>
        <p:spPr>
          <a:xfrm>
            <a:off x="1967864" y="3977873"/>
            <a:ext cx="2098686" cy="630428"/>
          </a:xfrm>
          <a:prstGeom prst="rect">
            <a:avLst/>
          </a:prstGeom>
        </p:spPr>
        <p:txBody>
          <a:bodyPr wrap="square" lIns="0" tIns="0" rIns="0" bIns="0" rtlCol="0">
            <a:noAutofit/>
          </a:bodyPr>
          <a:lstStyle/>
          <a:p>
            <a:pPr marL="12700" marR="26746">
              <a:lnSpc>
                <a:spcPts val="1530"/>
              </a:lnSpc>
              <a:spcBef>
                <a:spcPts val="76"/>
              </a:spcBef>
            </a:pPr>
            <a:r>
              <a:rPr sz="2100" spc="0" baseline="1950" dirty="0" smtClean="0">
                <a:solidFill>
                  <a:srgbClr val="FFFFFF"/>
                </a:solidFill>
                <a:latin typeface="Calibri"/>
                <a:cs typeface="Calibri"/>
              </a:rPr>
              <a:t>T</a:t>
            </a:r>
            <a:r>
              <a:rPr sz="2100" spc="-4" baseline="1950" dirty="0" smtClean="0">
                <a:solidFill>
                  <a:srgbClr val="FFFFFF"/>
                </a:solidFill>
                <a:latin typeface="Calibri"/>
                <a:cs typeface="Calibri"/>
              </a:rPr>
              <a:t>h</a:t>
            </a:r>
            <a:r>
              <a:rPr sz="2100" spc="0" baseline="1950" dirty="0" smtClean="0">
                <a:solidFill>
                  <a:srgbClr val="FFFFFF"/>
                </a:solidFill>
                <a:latin typeface="Calibri"/>
                <a:cs typeface="Calibri"/>
              </a:rPr>
              <a:t>e</a:t>
            </a:r>
            <a:r>
              <a:rPr sz="2100" spc="-4" baseline="1950" dirty="0" smtClean="0">
                <a:solidFill>
                  <a:srgbClr val="FFFFFF"/>
                </a:solidFill>
                <a:latin typeface="Calibri"/>
                <a:cs typeface="Calibri"/>
              </a:rPr>
              <a:t> </a:t>
            </a:r>
            <a:r>
              <a:rPr sz="2100" spc="-19" baseline="1950" dirty="0" smtClean="0">
                <a:solidFill>
                  <a:srgbClr val="FFFFFF"/>
                </a:solidFill>
                <a:latin typeface="Calibri"/>
                <a:cs typeface="Calibri"/>
              </a:rPr>
              <a:t>c</a:t>
            </a:r>
            <a:r>
              <a:rPr sz="2100" spc="0" baseline="1950" dirty="0" smtClean="0">
                <a:solidFill>
                  <a:srgbClr val="FFFFFF"/>
                </a:solidFill>
                <a:latin typeface="Calibri"/>
                <a:cs typeface="Calibri"/>
              </a:rPr>
              <a:t>o</a:t>
            </a:r>
            <a:r>
              <a:rPr sz="2100" spc="-14" baseline="1950" dirty="0" smtClean="0">
                <a:solidFill>
                  <a:srgbClr val="FFFFFF"/>
                </a:solidFill>
                <a:latin typeface="Calibri"/>
                <a:cs typeface="Calibri"/>
              </a:rPr>
              <a:t>n</a:t>
            </a:r>
            <a:r>
              <a:rPr sz="2100" spc="0" baseline="1950" dirty="0" smtClean="0">
                <a:solidFill>
                  <a:srgbClr val="FFFFFF"/>
                </a:solidFill>
                <a:latin typeface="Calibri"/>
                <a:cs typeface="Calibri"/>
              </a:rPr>
              <a:t>t</a:t>
            </a:r>
            <a:r>
              <a:rPr sz="2100" spc="-25" baseline="1950" dirty="0" smtClean="0">
                <a:solidFill>
                  <a:srgbClr val="FFFFFF"/>
                </a:solidFill>
                <a:latin typeface="Calibri"/>
                <a:cs typeface="Calibri"/>
              </a:rPr>
              <a:t>r</a:t>
            </a:r>
            <a:r>
              <a:rPr sz="2100" spc="0" baseline="1950" dirty="0" smtClean="0">
                <a:solidFill>
                  <a:srgbClr val="FFFFFF"/>
                </a:solidFill>
                <a:latin typeface="Calibri"/>
                <a:cs typeface="Calibri"/>
              </a:rPr>
              <a:t>o</a:t>
            </a:r>
            <a:r>
              <a:rPr sz="2100" spc="4" baseline="1950" dirty="0" smtClean="0">
                <a:solidFill>
                  <a:srgbClr val="FFFFFF"/>
                </a:solidFill>
                <a:latin typeface="Calibri"/>
                <a:cs typeface="Calibri"/>
              </a:rPr>
              <a:t>l</a:t>
            </a:r>
            <a:r>
              <a:rPr sz="2100" spc="0" baseline="1950" dirty="0" smtClean="0">
                <a:solidFill>
                  <a:srgbClr val="FFFFFF"/>
                </a:solidFill>
                <a:latin typeface="Calibri"/>
                <a:cs typeface="Calibri"/>
              </a:rPr>
              <a:t>ler </a:t>
            </a:r>
            <a:r>
              <a:rPr sz="2100" spc="-19" baseline="1950" dirty="0" smtClean="0">
                <a:solidFill>
                  <a:srgbClr val="FFFFFF"/>
                </a:solidFill>
                <a:latin typeface="Calibri"/>
                <a:cs typeface="Calibri"/>
              </a:rPr>
              <a:t>f</a:t>
            </a:r>
            <a:r>
              <a:rPr sz="2100" spc="0" baseline="1950" dirty="0" smtClean="0">
                <a:solidFill>
                  <a:srgbClr val="FFFFFF"/>
                </a:solidFill>
                <a:latin typeface="Calibri"/>
                <a:cs typeface="Calibri"/>
              </a:rPr>
              <a:t>o</a:t>
            </a:r>
            <a:r>
              <a:rPr sz="2100" spc="4" baseline="1950" dirty="0" smtClean="0">
                <a:solidFill>
                  <a:srgbClr val="FFFFFF"/>
                </a:solidFill>
                <a:latin typeface="Calibri"/>
                <a:cs typeface="Calibri"/>
              </a:rPr>
              <a:t>r</a:t>
            </a:r>
            <a:r>
              <a:rPr sz="2100" spc="-4" baseline="1950" dirty="0" smtClean="0">
                <a:solidFill>
                  <a:srgbClr val="FFFFFF"/>
                </a:solidFill>
                <a:latin typeface="Calibri"/>
                <a:cs typeface="Calibri"/>
              </a:rPr>
              <a:t>m</a:t>
            </a:r>
            <a:r>
              <a:rPr sz="2100" spc="-14" baseline="1950" dirty="0" smtClean="0">
                <a:solidFill>
                  <a:srgbClr val="FFFFFF"/>
                </a:solidFill>
                <a:latin typeface="Calibri"/>
                <a:cs typeface="Calibri"/>
              </a:rPr>
              <a:t>a</a:t>
            </a:r>
            <a:r>
              <a:rPr sz="2100" spc="0" baseline="1950" dirty="0" smtClean="0">
                <a:solidFill>
                  <a:srgbClr val="FFFFFF"/>
                </a:solidFill>
                <a:latin typeface="Calibri"/>
                <a:cs typeface="Calibri"/>
              </a:rPr>
              <a:t>ts</a:t>
            </a:r>
            <a:r>
              <a:rPr sz="2100" spc="-24" baseline="1950" dirty="0" smtClean="0">
                <a:solidFill>
                  <a:srgbClr val="FFFFFF"/>
                </a:solidFill>
                <a:latin typeface="Calibri"/>
                <a:cs typeface="Calibri"/>
              </a:rPr>
              <a:t> </a:t>
            </a:r>
            <a:r>
              <a:rPr sz="2100" spc="0" baseline="1950" dirty="0" smtClean="0">
                <a:solidFill>
                  <a:srgbClr val="FFFFFF"/>
                </a:solidFill>
                <a:latin typeface="Calibri"/>
                <a:cs typeface="Calibri"/>
              </a:rPr>
              <a:t>t</a:t>
            </a:r>
            <a:r>
              <a:rPr sz="2100" spc="-9" baseline="1950" dirty="0" smtClean="0">
                <a:solidFill>
                  <a:srgbClr val="FFFFFF"/>
                </a:solidFill>
                <a:latin typeface="Calibri"/>
                <a:cs typeface="Calibri"/>
              </a:rPr>
              <a:t>h</a:t>
            </a:r>
            <a:r>
              <a:rPr sz="2100" spc="0" baseline="1950" dirty="0" smtClean="0">
                <a:solidFill>
                  <a:srgbClr val="FFFFFF"/>
                </a:solidFill>
                <a:latin typeface="Calibri"/>
                <a:cs typeface="Calibri"/>
              </a:rPr>
              <a:t>e</a:t>
            </a:r>
            <a:endParaRPr sz="1400">
              <a:latin typeface="Calibri"/>
              <a:cs typeface="Calibri"/>
            </a:endParaRPr>
          </a:p>
          <a:p>
            <a:pPr marL="12700">
              <a:lnSpc>
                <a:spcPts val="1680"/>
              </a:lnSpc>
              <a:spcBef>
                <a:spcPts val="7"/>
              </a:spcBef>
            </a:pPr>
            <a:r>
              <a:rPr sz="2100" spc="-4" baseline="1950" dirty="0" smtClean="0">
                <a:solidFill>
                  <a:srgbClr val="FFFFFF"/>
                </a:solidFill>
                <a:latin typeface="Calibri"/>
                <a:cs typeface="Calibri"/>
              </a:rPr>
              <a:t>d</a:t>
            </a:r>
            <a:r>
              <a:rPr sz="2100" spc="-14" baseline="1950" dirty="0" smtClean="0">
                <a:solidFill>
                  <a:srgbClr val="FFFFFF"/>
                </a:solidFill>
                <a:latin typeface="Calibri"/>
                <a:cs typeface="Calibri"/>
              </a:rPr>
              <a:t>at</a:t>
            </a:r>
            <a:r>
              <a:rPr sz="2100" spc="0" baseline="1950" dirty="0" smtClean="0">
                <a:solidFill>
                  <a:srgbClr val="FFFFFF"/>
                </a:solidFill>
                <a:latin typeface="Calibri"/>
                <a:cs typeface="Calibri"/>
              </a:rPr>
              <a:t>a</a:t>
            </a:r>
            <a:r>
              <a:rPr sz="2100" spc="-4" baseline="1950" dirty="0" smtClean="0">
                <a:solidFill>
                  <a:srgbClr val="FFFFFF"/>
                </a:solidFill>
                <a:latin typeface="Calibri"/>
                <a:cs typeface="Calibri"/>
              </a:rPr>
              <a:t> </a:t>
            </a:r>
            <a:r>
              <a:rPr sz="2100" spc="0" baseline="1950" dirty="0" smtClean="0">
                <a:solidFill>
                  <a:srgbClr val="FFFFFF"/>
                </a:solidFill>
                <a:latin typeface="Calibri"/>
                <a:cs typeface="Calibri"/>
              </a:rPr>
              <a:t>a</a:t>
            </a:r>
            <a:r>
              <a:rPr sz="2100" spc="-4" baseline="1950" dirty="0" smtClean="0">
                <a:solidFill>
                  <a:srgbClr val="FFFFFF"/>
                </a:solidFill>
                <a:latin typeface="Calibri"/>
                <a:cs typeface="Calibri"/>
              </a:rPr>
              <a:t>n</a:t>
            </a:r>
            <a:r>
              <a:rPr sz="2100" spc="0" baseline="1950" dirty="0" smtClean="0">
                <a:solidFill>
                  <a:srgbClr val="FFFFFF"/>
                </a:solidFill>
                <a:latin typeface="Calibri"/>
                <a:cs typeface="Calibri"/>
              </a:rPr>
              <a:t>d </a:t>
            </a:r>
            <a:r>
              <a:rPr sz="2100" spc="-4" baseline="1950" dirty="0" smtClean="0">
                <a:solidFill>
                  <a:srgbClr val="FFFFFF"/>
                </a:solidFill>
                <a:latin typeface="Calibri"/>
                <a:cs typeface="Calibri"/>
              </a:rPr>
              <a:t>p</a:t>
            </a:r>
            <a:r>
              <a:rPr sz="2100" spc="0" baseline="1950" dirty="0" smtClean="0">
                <a:solidFill>
                  <a:srgbClr val="FFFFFF"/>
                </a:solidFill>
                <a:latin typeface="Calibri"/>
                <a:cs typeface="Calibri"/>
              </a:rPr>
              <a:t>as</a:t>
            </a:r>
            <a:r>
              <a:rPr sz="2100" spc="4" baseline="1950" dirty="0" smtClean="0">
                <a:solidFill>
                  <a:srgbClr val="FFFFFF"/>
                </a:solidFill>
                <a:latin typeface="Calibri"/>
                <a:cs typeface="Calibri"/>
              </a:rPr>
              <a:t>s</a:t>
            </a:r>
            <a:r>
              <a:rPr sz="2100" spc="0" baseline="1950" dirty="0" smtClean="0">
                <a:solidFill>
                  <a:srgbClr val="FFFFFF"/>
                </a:solidFill>
                <a:latin typeface="Calibri"/>
                <a:cs typeface="Calibri"/>
              </a:rPr>
              <a:t>es</a:t>
            </a:r>
            <a:r>
              <a:rPr sz="2100" spc="4" baseline="1950" dirty="0" smtClean="0">
                <a:solidFill>
                  <a:srgbClr val="FFFFFF"/>
                </a:solidFill>
                <a:latin typeface="Calibri"/>
                <a:cs typeface="Calibri"/>
              </a:rPr>
              <a:t> </a:t>
            </a:r>
            <a:r>
              <a:rPr sz="2100" spc="0" baseline="1950" dirty="0" smtClean="0">
                <a:solidFill>
                  <a:srgbClr val="FFFFFF"/>
                </a:solidFill>
                <a:latin typeface="Calibri"/>
                <a:cs typeface="Calibri"/>
              </a:rPr>
              <a:t>t</a:t>
            </a:r>
            <a:r>
              <a:rPr sz="2100" spc="-9" baseline="1950" dirty="0" smtClean="0">
                <a:solidFill>
                  <a:srgbClr val="FFFFFF"/>
                </a:solidFill>
                <a:latin typeface="Calibri"/>
                <a:cs typeface="Calibri"/>
              </a:rPr>
              <a:t>h</a:t>
            </a:r>
            <a:r>
              <a:rPr sz="2100" spc="0" baseline="1950" dirty="0" smtClean="0">
                <a:solidFill>
                  <a:srgbClr val="FFFFFF"/>
                </a:solidFill>
                <a:latin typeface="Calibri"/>
                <a:cs typeface="Calibri"/>
              </a:rPr>
              <a:t>em </a:t>
            </a:r>
            <a:r>
              <a:rPr sz="2100" spc="-14" baseline="1950" dirty="0" smtClean="0">
                <a:solidFill>
                  <a:srgbClr val="FFFFFF"/>
                </a:solidFill>
                <a:latin typeface="Calibri"/>
                <a:cs typeface="Calibri"/>
              </a:rPr>
              <a:t>t</a:t>
            </a:r>
            <a:r>
              <a:rPr sz="2100" spc="0" baseline="1950" dirty="0" smtClean="0">
                <a:solidFill>
                  <a:srgbClr val="FFFFFF"/>
                </a:solidFill>
                <a:latin typeface="Calibri"/>
                <a:cs typeface="Calibri"/>
              </a:rPr>
              <a:t>o t</a:t>
            </a:r>
            <a:r>
              <a:rPr sz="2100" spc="-9" baseline="1950" dirty="0" smtClean="0">
                <a:solidFill>
                  <a:srgbClr val="FFFFFF"/>
                </a:solidFill>
                <a:latin typeface="Calibri"/>
                <a:cs typeface="Calibri"/>
              </a:rPr>
              <a:t>h</a:t>
            </a:r>
            <a:r>
              <a:rPr sz="2100" spc="0" baseline="1950" dirty="0" smtClean="0">
                <a:solidFill>
                  <a:srgbClr val="FFFFFF"/>
                </a:solidFill>
                <a:latin typeface="Calibri"/>
                <a:cs typeface="Calibri"/>
              </a:rPr>
              <a:t>e</a:t>
            </a:r>
            <a:endParaRPr sz="1400">
              <a:latin typeface="Calibri"/>
              <a:cs typeface="Calibri"/>
            </a:endParaRPr>
          </a:p>
          <a:p>
            <a:pPr marL="12700" marR="26746">
              <a:lnSpc>
                <a:spcPts val="1680"/>
              </a:lnSpc>
            </a:pPr>
            <a:r>
              <a:rPr sz="2100" spc="0" baseline="1950" dirty="0" smtClean="0">
                <a:solidFill>
                  <a:srgbClr val="FFFFFF"/>
                </a:solidFill>
                <a:latin typeface="Calibri"/>
                <a:cs typeface="Calibri"/>
              </a:rPr>
              <a:t>Vi</a:t>
            </a:r>
            <a:r>
              <a:rPr sz="2100" spc="-14" baseline="1950" dirty="0" smtClean="0">
                <a:solidFill>
                  <a:srgbClr val="FFFFFF"/>
                </a:solidFill>
                <a:latin typeface="Calibri"/>
                <a:cs typeface="Calibri"/>
              </a:rPr>
              <a:t>e</a:t>
            </a:r>
            <a:r>
              <a:rPr sz="2100" spc="0" baseline="1950" dirty="0" smtClean="0">
                <a:solidFill>
                  <a:srgbClr val="FFFFFF"/>
                </a:solidFill>
                <a:latin typeface="Calibri"/>
                <a:cs typeface="Calibri"/>
              </a:rPr>
              <a:t>w</a:t>
            </a:r>
            <a:endParaRPr sz="1400">
              <a:latin typeface="Calibri"/>
              <a:cs typeface="Calibri"/>
            </a:endParaRPr>
          </a:p>
        </p:txBody>
      </p:sp>
      <p:sp>
        <p:nvSpPr>
          <p:cNvPr id="33" name="object 5"/>
          <p:cNvSpPr txBox="1"/>
          <p:nvPr/>
        </p:nvSpPr>
        <p:spPr>
          <a:xfrm>
            <a:off x="5151501" y="4174596"/>
            <a:ext cx="175552" cy="254000"/>
          </a:xfrm>
          <a:prstGeom prst="rect">
            <a:avLst/>
          </a:prstGeom>
        </p:spPr>
        <p:txBody>
          <a:bodyPr wrap="square" lIns="0" tIns="0" rIns="0" bIns="0" rtlCol="0">
            <a:noAutofit/>
          </a:bodyPr>
          <a:lstStyle/>
          <a:p>
            <a:pPr marL="12700">
              <a:lnSpc>
                <a:spcPts val="1935"/>
              </a:lnSpc>
              <a:spcBef>
                <a:spcPts val="96"/>
              </a:spcBef>
            </a:pPr>
            <a:r>
              <a:rPr sz="2700" spc="0" baseline="3034" dirty="0" smtClean="0">
                <a:latin typeface="Calibri"/>
                <a:cs typeface="Calibri"/>
              </a:rPr>
              <a:t>4</a:t>
            </a:r>
            <a:endParaRPr sz="1800">
              <a:latin typeface="Calibri"/>
              <a:cs typeface="Calibri"/>
            </a:endParaRPr>
          </a:p>
        </p:txBody>
      </p:sp>
      <p:sp>
        <p:nvSpPr>
          <p:cNvPr id="34" name="object 4"/>
          <p:cNvSpPr txBox="1"/>
          <p:nvPr/>
        </p:nvSpPr>
        <p:spPr>
          <a:xfrm>
            <a:off x="6821170" y="4448916"/>
            <a:ext cx="536119" cy="254000"/>
          </a:xfrm>
          <a:prstGeom prst="rect">
            <a:avLst/>
          </a:prstGeom>
        </p:spPr>
        <p:txBody>
          <a:bodyPr wrap="square" lIns="0" tIns="0" rIns="0" bIns="0" rtlCol="0">
            <a:noAutofit/>
          </a:bodyPr>
          <a:lstStyle/>
          <a:p>
            <a:pPr marL="12700">
              <a:lnSpc>
                <a:spcPts val="1935"/>
              </a:lnSpc>
              <a:spcBef>
                <a:spcPts val="96"/>
              </a:spcBef>
            </a:pPr>
            <a:r>
              <a:rPr sz="2700" b="1" spc="0" baseline="3034" dirty="0" smtClean="0">
                <a:solidFill>
                  <a:srgbClr val="FFFFFF"/>
                </a:solidFill>
                <a:latin typeface="Calibri"/>
                <a:cs typeface="Calibri"/>
              </a:rPr>
              <a:t>V</a:t>
            </a:r>
            <a:r>
              <a:rPr sz="2700" b="1" spc="4" baseline="3034" dirty="0" smtClean="0">
                <a:solidFill>
                  <a:srgbClr val="FFFFFF"/>
                </a:solidFill>
                <a:latin typeface="Calibri"/>
                <a:cs typeface="Calibri"/>
              </a:rPr>
              <a:t>i</a:t>
            </a:r>
            <a:r>
              <a:rPr sz="2700" b="1" spc="-4" baseline="3034" dirty="0" smtClean="0">
                <a:solidFill>
                  <a:srgbClr val="FFFFFF"/>
                </a:solidFill>
                <a:latin typeface="Calibri"/>
                <a:cs typeface="Calibri"/>
              </a:rPr>
              <a:t>e</a:t>
            </a:r>
            <a:r>
              <a:rPr sz="2700" b="1" spc="0" baseline="3034" dirty="0" smtClean="0">
                <a:solidFill>
                  <a:srgbClr val="FFFFFF"/>
                </a:solidFill>
                <a:latin typeface="Calibri"/>
                <a:cs typeface="Calibri"/>
              </a:rPr>
              <a:t>w</a:t>
            </a:r>
            <a:endParaRPr sz="1800">
              <a:latin typeface="Calibri"/>
              <a:cs typeface="Calibri"/>
            </a:endParaRPr>
          </a:p>
        </p:txBody>
      </p:sp>
      <p:sp>
        <p:nvSpPr>
          <p:cNvPr id="35" name="object 3"/>
          <p:cNvSpPr txBox="1"/>
          <p:nvPr/>
        </p:nvSpPr>
        <p:spPr>
          <a:xfrm>
            <a:off x="2865247" y="4888971"/>
            <a:ext cx="175552" cy="254000"/>
          </a:xfrm>
          <a:prstGeom prst="rect">
            <a:avLst/>
          </a:prstGeom>
        </p:spPr>
        <p:txBody>
          <a:bodyPr wrap="square" lIns="0" tIns="0" rIns="0" bIns="0" rtlCol="0">
            <a:noAutofit/>
          </a:bodyPr>
          <a:lstStyle/>
          <a:p>
            <a:pPr marL="12700">
              <a:lnSpc>
                <a:spcPts val="1935"/>
              </a:lnSpc>
              <a:spcBef>
                <a:spcPts val="96"/>
              </a:spcBef>
            </a:pPr>
            <a:r>
              <a:rPr sz="2700" spc="0" baseline="3034" dirty="0" smtClean="0">
                <a:latin typeface="Calibri"/>
                <a:cs typeface="Calibri"/>
              </a:rPr>
              <a:t>5</a:t>
            </a:r>
            <a:endParaRPr sz="1800">
              <a:latin typeface="Calibri"/>
              <a:cs typeface="Calibri"/>
            </a:endParaRPr>
          </a:p>
        </p:txBody>
      </p:sp>
      <p:sp>
        <p:nvSpPr>
          <p:cNvPr id="36" name="object 2"/>
          <p:cNvSpPr txBox="1"/>
          <p:nvPr/>
        </p:nvSpPr>
        <p:spPr>
          <a:xfrm>
            <a:off x="3233674" y="5549752"/>
            <a:ext cx="2047155" cy="630402"/>
          </a:xfrm>
          <a:prstGeom prst="rect">
            <a:avLst/>
          </a:prstGeom>
        </p:spPr>
        <p:txBody>
          <a:bodyPr wrap="square" lIns="0" tIns="0" rIns="0" bIns="0" rtlCol="0">
            <a:noAutofit/>
          </a:bodyPr>
          <a:lstStyle/>
          <a:p>
            <a:pPr marR="11952" algn="ctr">
              <a:lnSpc>
                <a:spcPts val="1530"/>
              </a:lnSpc>
              <a:spcBef>
                <a:spcPts val="76"/>
              </a:spcBef>
            </a:pPr>
            <a:r>
              <a:rPr sz="2100" spc="0" baseline="1950" dirty="0" smtClean="0">
                <a:solidFill>
                  <a:srgbClr val="FFFFFF"/>
                </a:solidFill>
                <a:latin typeface="Calibri"/>
                <a:cs typeface="Calibri"/>
              </a:rPr>
              <a:t>T</a:t>
            </a:r>
            <a:r>
              <a:rPr sz="2100" spc="-4" baseline="1950" dirty="0" smtClean="0">
                <a:solidFill>
                  <a:srgbClr val="FFFFFF"/>
                </a:solidFill>
                <a:latin typeface="Calibri"/>
                <a:cs typeface="Calibri"/>
              </a:rPr>
              <a:t>h</a:t>
            </a:r>
            <a:r>
              <a:rPr sz="2100" spc="0" baseline="1950" dirty="0" smtClean="0">
                <a:solidFill>
                  <a:srgbClr val="FFFFFF"/>
                </a:solidFill>
                <a:latin typeface="Calibri"/>
                <a:cs typeface="Calibri"/>
              </a:rPr>
              <a:t>e</a:t>
            </a:r>
            <a:r>
              <a:rPr sz="2100" spc="-4" baseline="1950" dirty="0" smtClean="0">
                <a:solidFill>
                  <a:srgbClr val="FFFFFF"/>
                </a:solidFill>
                <a:latin typeface="Calibri"/>
                <a:cs typeface="Calibri"/>
              </a:rPr>
              <a:t> </a:t>
            </a:r>
            <a:r>
              <a:rPr sz="2100" spc="0" baseline="1950" dirty="0" smtClean="0">
                <a:solidFill>
                  <a:srgbClr val="FFFFFF"/>
                </a:solidFill>
                <a:latin typeface="Calibri"/>
                <a:cs typeface="Calibri"/>
              </a:rPr>
              <a:t>vi</a:t>
            </a:r>
            <a:r>
              <a:rPr sz="2100" spc="-9" baseline="1950" dirty="0" smtClean="0">
                <a:solidFill>
                  <a:srgbClr val="FFFFFF"/>
                </a:solidFill>
                <a:latin typeface="Calibri"/>
                <a:cs typeface="Calibri"/>
              </a:rPr>
              <a:t>e</a:t>
            </a:r>
            <a:r>
              <a:rPr sz="2100" spc="0" baseline="1950" dirty="0" smtClean="0">
                <a:solidFill>
                  <a:srgbClr val="FFFFFF"/>
                </a:solidFill>
                <a:latin typeface="Calibri"/>
                <a:cs typeface="Calibri"/>
              </a:rPr>
              <a:t>w </a:t>
            </a:r>
            <a:r>
              <a:rPr sz="2100" spc="-19" baseline="1950" dirty="0" smtClean="0">
                <a:solidFill>
                  <a:srgbClr val="FFFFFF"/>
                </a:solidFill>
                <a:latin typeface="Calibri"/>
                <a:cs typeface="Calibri"/>
              </a:rPr>
              <a:t>r</a:t>
            </a:r>
            <a:r>
              <a:rPr sz="2100" spc="0" baseline="1950" dirty="0" smtClean="0">
                <a:solidFill>
                  <a:srgbClr val="FFFFFF"/>
                </a:solidFill>
                <a:latin typeface="Calibri"/>
                <a:cs typeface="Calibri"/>
              </a:rPr>
              <a:t>e</a:t>
            </a:r>
            <a:r>
              <a:rPr sz="2100" spc="-9" baseline="1950" dirty="0" smtClean="0">
                <a:solidFill>
                  <a:srgbClr val="FFFFFF"/>
                </a:solidFill>
                <a:latin typeface="Calibri"/>
                <a:cs typeface="Calibri"/>
              </a:rPr>
              <a:t>n</a:t>
            </a:r>
            <a:r>
              <a:rPr sz="2100" spc="-4" baseline="1950" dirty="0" smtClean="0">
                <a:solidFill>
                  <a:srgbClr val="FFFFFF"/>
                </a:solidFill>
                <a:latin typeface="Calibri"/>
                <a:cs typeface="Calibri"/>
              </a:rPr>
              <a:t>d</a:t>
            </a:r>
            <a:r>
              <a:rPr sz="2100" spc="0" baseline="1950" dirty="0" smtClean="0">
                <a:solidFill>
                  <a:srgbClr val="FFFFFF"/>
                </a:solidFill>
                <a:latin typeface="Calibri"/>
                <a:cs typeface="Calibri"/>
              </a:rPr>
              <a:t>e</a:t>
            </a:r>
            <a:r>
              <a:rPr sz="2100" spc="-25" baseline="1950" dirty="0" smtClean="0">
                <a:solidFill>
                  <a:srgbClr val="FFFFFF"/>
                </a:solidFill>
                <a:latin typeface="Calibri"/>
                <a:cs typeface="Calibri"/>
              </a:rPr>
              <a:t>r</a:t>
            </a:r>
            <a:r>
              <a:rPr sz="2100" spc="0" baseline="1950" dirty="0" smtClean="0">
                <a:solidFill>
                  <a:srgbClr val="FFFFFF"/>
                </a:solidFill>
                <a:latin typeface="Calibri"/>
                <a:cs typeface="Calibri"/>
              </a:rPr>
              <a:t>s</a:t>
            </a:r>
            <a:r>
              <a:rPr sz="2100" spc="19" baseline="1950" dirty="0" smtClean="0">
                <a:solidFill>
                  <a:srgbClr val="FFFFFF"/>
                </a:solidFill>
                <a:latin typeface="Calibri"/>
                <a:cs typeface="Calibri"/>
              </a:rPr>
              <a:t> </a:t>
            </a:r>
            <a:r>
              <a:rPr sz="2100" spc="0" baseline="1950" dirty="0" smtClean="0">
                <a:solidFill>
                  <a:srgbClr val="FFFFFF"/>
                </a:solidFill>
                <a:latin typeface="Calibri"/>
                <a:cs typeface="Calibri"/>
              </a:rPr>
              <a:t>t</a:t>
            </a:r>
            <a:r>
              <a:rPr sz="2100" spc="-9" baseline="1950" dirty="0" smtClean="0">
                <a:solidFill>
                  <a:srgbClr val="FFFFFF"/>
                </a:solidFill>
                <a:latin typeface="Calibri"/>
                <a:cs typeface="Calibri"/>
              </a:rPr>
              <a:t>h</a:t>
            </a:r>
            <a:r>
              <a:rPr sz="2100" spc="0" baseline="1950" dirty="0" smtClean="0">
                <a:solidFill>
                  <a:srgbClr val="FFFFFF"/>
                </a:solidFill>
                <a:latin typeface="Calibri"/>
                <a:cs typeface="Calibri"/>
              </a:rPr>
              <a:t>e </a:t>
            </a:r>
            <a:r>
              <a:rPr sz="2100" spc="4" baseline="1950" dirty="0" smtClean="0">
                <a:solidFill>
                  <a:srgbClr val="FFFFFF"/>
                </a:solidFill>
                <a:latin typeface="Calibri"/>
                <a:cs typeface="Calibri"/>
              </a:rPr>
              <a:t>H</a:t>
            </a:r>
            <a:r>
              <a:rPr sz="2100" spc="0" baseline="1950" dirty="0" smtClean="0">
                <a:solidFill>
                  <a:srgbClr val="FFFFFF"/>
                </a:solidFill>
                <a:latin typeface="Calibri"/>
                <a:cs typeface="Calibri"/>
              </a:rPr>
              <a:t>TML</a:t>
            </a:r>
            <a:endParaRPr sz="1400">
              <a:latin typeface="Calibri"/>
              <a:cs typeface="Calibri"/>
            </a:endParaRPr>
          </a:p>
          <a:p>
            <a:pPr algn="ctr">
              <a:lnSpc>
                <a:spcPts val="1680"/>
              </a:lnSpc>
              <a:spcBef>
                <a:spcPts val="7"/>
              </a:spcBef>
            </a:pPr>
            <a:r>
              <a:rPr sz="2100" spc="0" baseline="1950" dirty="0" smtClean="0">
                <a:solidFill>
                  <a:srgbClr val="FFFFFF"/>
                </a:solidFill>
                <a:latin typeface="Calibri"/>
                <a:cs typeface="Calibri"/>
              </a:rPr>
              <a:t>t</a:t>
            </a:r>
            <a:r>
              <a:rPr sz="2100" spc="-9" baseline="1950" dirty="0" smtClean="0">
                <a:solidFill>
                  <a:srgbClr val="FFFFFF"/>
                </a:solidFill>
                <a:latin typeface="Calibri"/>
                <a:cs typeface="Calibri"/>
              </a:rPr>
              <a:t>h</a:t>
            </a:r>
            <a:r>
              <a:rPr sz="2100" spc="-14" baseline="1950" dirty="0" smtClean="0">
                <a:solidFill>
                  <a:srgbClr val="FFFFFF"/>
                </a:solidFill>
                <a:latin typeface="Calibri"/>
                <a:cs typeface="Calibri"/>
              </a:rPr>
              <a:t>a</a:t>
            </a:r>
            <a:r>
              <a:rPr sz="2100" spc="0" baseline="1950" dirty="0" smtClean="0">
                <a:solidFill>
                  <a:srgbClr val="FFFFFF"/>
                </a:solidFill>
                <a:latin typeface="Calibri"/>
                <a:cs typeface="Calibri"/>
              </a:rPr>
              <a:t>t</a:t>
            </a:r>
            <a:r>
              <a:rPr sz="2100" spc="4" baseline="1950" dirty="0" smtClean="0">
                <a:solidFill>
                  <a:srgbClr val="FFFFFF"/>
                </a:solidFill>
                <a:latin typeface="Calibri"/>
                <a:cs typeface="Calibri"/>
              </a:rPr>
              <a:t> </a:t>
            </a:r>
            <a:r>
              <a:rPr sz="2100" spc="-4" baseline="1950" dirty="0" smtClean="0">
                <a:solidFill>
                  <a:srgbClr val="FFFFFF"/>
                </a:solidFill>
                <a:latin typeface="Calibri"/>
                <a:cs typeface="Calibri"/>
              </a:rPr>
              <a:t>n</a:t>
            </a:r>
            <a:r>
              <a:rPr sz="2100" spc="0" baseline="1950" dirty="0" smtClean="0">
                <a:solidFill>
                  <a:srgbClr val="FFFFFF"/>
                </a:solidFill>
                <a:latin typeface="Calibri"/>
                <a:cs typeface="Calibri"/>
              </a:rPr>
              <a:t>e</a:t>
            </a:r>
            <a:r>
              <a:rPr sz="2100" spc="-4" baseline="1950" dirty="0" smtClean="0">
                <a:solidFill>
                  <a:srgbClr val="FFFFFF"/>
                </a:solidFill>
                <a:latin typeface="Calibri"/>
                <a:cs typeface="Calibri"/>
              </a:rPr>
              <a:t>ed</a:t>
            </a:r>
            <a:r>
              <a:rPr sz="2100" spc="0" baseline="1950" dirty="0" smtClean="0">
                <a:solidFill>
                  <a:srgbClr val="FFFFFF"/>
                </a:solidFill>
                <a:latin typeface="Calibri"/>
                <a:cs typeface="Calibri"/>
              </a:rPr>
              <a:t>s</a:t>
            </a:r>
            <a:r>
              <a:rPr sz="2100" spc="9" baseline="1950" dirty="0" smtClean="0">
                <a:solidFill>
                  <a:srgbClr val="FFFFFF"/>
                </a:solidFill>
                <a:latin typeface="Calibri"/>
                <a:cs typeface="Calibri"/>
              </a:rPr>
              <a:t> </a:t>
            </a:r>
            <a:r>
              <a:rPr sz="2100" spc="-14" baseline="1950" dirty="0" smtClean="0">
                <a:solidFill>
                  <a:srgbClr val="FFFFFF"/>
                </a:solidFill>
                <a:latin typeface="Calibri"/>
                <a:cs typeface="Calibri"/>
              </a:rPr>
              <a:t>t</a:t>
            </a:r>
            <a:r>
              <a:rPr sz="2100" spc="0" baseline="1950" dirty="0" smtClean="0">
                <a:solidFill>
                  <a:srgbClr val="FFFFFF"/>
                </a:solidFill>
                <a:latin typeface="Calibri"/>
                <a:cs typeface="Calibri"/>
              </a:rPr>
              <a:t>o </a:t>
            </a:r>
            <a:r>
              <a:rPr sz="2100" spc="-4" baseline="1950" dirty="0" smtClean="0">
                <a:solidFill>
                  <a:srgbClr val="FFFFFF"/>
                </a:solidFill>
                <a:latin typeface="Calibri"/>
                <a:cs typeface="Calibri"/>
              </a:rPr>
              <a:t>b</a:t>
            </a:r>
            <a:r>
              <a:rPr sz="2100" spc="0" baseline="1950" dirty="0" smtClean="0">
                <a:solidFill>
                  <a:srgbClr val="FFFFFF"/>
                </a:solidFill>
                <a:latin typeface="Calibri"/>
                <a:cs typeface="Calibri"/>
              </a:rPr>
              <a:t>e </a:t>
            </a:r>
            <a:r>
              <a:rPr sz="2100" spc="4" baseline="1950" dirty="0" smtClean="0">
                <a:solidFill>
                  <a:srgbClr val="FFFFFF"/>
                </a:solidFill>
                <a:latin typeface="Calibri"/>
                <a:cs typeface="Calibri"/>
              </a:rPr>
              <a:t>s</a:t>
            </a:r>
            <a:r>
              <a:rPr sz="2100" spc="0" baseline="1950" dirty="0" smtClean="0">
                <a:solidFill>
                  <a:srgbClr val="FFFFFF"/>
                </a:solidFill>
                <a:latin typeface="Calibri"/>
                <a:cs typeface="Calibri"/>
              </a:rPr>
              <a:t>e</a:t>
            </a:r>
            <a:r>
              <a:rPr sz="2100" spc="-19" baseline="1950" dirty="0" smtClean="0">
                <a:solidFill>
                  <a:srgbClr val="FFFFFF"/>
                </a:solidFill>
                <a:latin typeface="Calibri"/>
                <a:cs typeface="Calibri"/>
              </a:rPr>
              <a:t>n</a:t>
            </a:r>
            <a:r>
              <a:rPr sz="2100" spc="0" baseline="1950" dirty="0" smtClean="0">
                <a:solidFill>
                  <a:srgbClr val="FFFFFF"/>
                </a:solidFill>
                <a:latin typeface="Calibri"/>
                <a:cs typeface="Calibri"/>
              </a:rPr>
              <a:t>t</a:t>
            </a:r>
            <a:r>
              <a:rPr sz="2100" spc="4" baseline="1950" dirty="0" smtClean="0">
                <a:solidFill>
                  <a:srgbClr val="FFFFFF"/>
                </a:solidFill>
                <a:latin typeface="Calibri"/>
                <a:cs typeface="Calibri"/>
              </a:rPr>
              <a:t> </a:t>
            </a:r>
            <a:r>
              <a:rPr sz="2100" spc="-14" baseline="1950" dirty="0" smtClean="0">
                <a:solidFill>
                  <a:srgbClr val="FFFFFF"/>
                </a:solidFill>
                <a:latin typeface="Calibri"/>
                <a:cs typeface="Calibri"/>
              </a:rPr>
              <a:t>t</a:t>
            </a:r>
            <a:r>
              <a:rPr sz="2100" spc="0" baseline="1950" dirty="0" smtClean="0">
                <a:solidFill>
                  <a:srgbClr val="FFFFFF"/>
                </a:solidFill>
                <a:latin typeface="Calibri"/>
                <a:cs typeface="Calibri"/>
              </a:rPr>
              <a:t>o t</a:t>
            </a:r>
            <a:r>
              <a:rPr sz="2100" spc="-9" baseline="1950" dirty="0" smtClean="0">
                <a:solidFill>
                  <a:srgbClr val="FFFFFF"/>
                </a:solidFill>
                <a:latin typeface="Calibri"/>
                <a:cs typeface="Calibri"/>
              </a:rPr>
              <a:t>h</a:t>
            </a:r>
            <a:r>
              <a:rPr sz="2100" spc="0" baseline="1950" dirty="0" smtClean="0">
                <a:solidFill>
                  <a:srgbClr val="FFFFFF"/>
                </a:solidFill>
                <a:latin typeface="Calibri"/>
                <a:cs typeface="Calibri"/>
              </a:rPr>
              <a:t>e</a:t>
            </a:r>
            <a:endParaRPr sz="1400">
              <a:latin typeface="Calibri"/>
              <a:cs typeface="Calibri"/>
            </a:endParaRPr>
          </a:p>
          <a:p>
            <a:pPr marL="793203" marR="805255" algn="ctr">
              <a:lnSpc>
                <a:spcPts val="1680"/>
              </a:lnSpc>
            </a:pPr>
            <a:r>
              <a:rPr sz="2100" spc="-4" baseline="1950" dirty="0" smtClean="0">
                <a:solidFill>
                  <a:srgbClr val="FFFFFF"/>
                </a:solidFill>
                <a:latin typeface="Calibri"/>
                <a:cs typeface="Calibri"/>
              </a:rPr>
              <a:t>c</a:t>
            </a:r>
            <a:r>
              <a:rPr sz="2100" spc="0" baseline="1950" dirty="0" smtClean="0">
                <a:solidFill>
                  <a:srgbClr val="FFFFFF"/>
                </a:solidFill>
                <a:latin typeface="Calibri"/>
                <a:cs typeface="Calibri"/>
              </a:rPr>
              <a:t>lie</a:t>
            </a:r>
            <a:r>
              <a:rPr sz="2100" spc="-14" baseline="1950" dirty="0" smtClean="0">
                <a:solidFill>
                  <a:srgbClr val="FFFFFF"/>
                </a:solidFill>
                <a:latin typeface="Calibri"/>
                <a:cs typeface="Calibri"/>
              </a:rPr>
              <a:t>n</a:t>
            </a:r>
            <a:r>
              <a:rPr sz="2100" spc="0" baseline="1950" dirty="0" smtClean="0">
                <a:solidFill>
                  <a:srgbClr val="FFFFFF"/>
                </a:solidFill>
                <a:latin typeface="Calibri"/>
                <a:cs typeface="Calibri"/>
              </a:rPr>
              <a:t>t</a:t>
            </a:r>
            <a:endParaRPr sz="1400">
              <a:latin typeface="Calibri"/>
              <a:cs typeface="Calibri"/>
            </a:endParaRPr>
          </a:p>
        </p:txBody>
      </p:sp>
    </p:spTree>
    <p:extLst>
      <p:ext uri="{BB962C8B-B14F-4D97-AF65-F5344CB8AC3E}">
        <p14:creationId xmlns:p14="http://schemas.microsoft.com/office/powerpoint/2010/main" val="1790778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5"/>
          <p:cNvSpPr txBox="1"/>
          <p:nvPr/>
        </p:nvSpPr>
        <p:spPr>
          <a:xfrm>
            <a:off x="444500" y="899910"/>
            <a:ext cx="5115913" cy="444500"/>
          </a:xfrm>
          <a:prstGeom prst="rect">
            <a:avLst/>
          </a:prstGeom>
        </p:spPr>
        <p:txBody>
          <a:bodyPr wrap="square" lIns="0" tIns="0" rIns="0" bIns="0" rtlCol="0">
            <a:noAutofit/>
          </a:bodyPr>
          <a:lstStyle/>
          <a:p>
            <a:pPr marL="12700">
              <a:lnSpc>
                <a:spcPts val="3460"/>
              </a:lnSpc>
              <a:spcBef>
                <a:spcPts val="173"/>
              </a:spcBef>
            </a:pPr>
            <a:r>
              <a:rPr sz="4950" b="1" spc="0" baseline="3309" dirty="0" smtClean="0">
                <a:latin typeface="Calibri"/>
                <a:cs typeface="Calibri"/>
              </a:rPr>
              <a:t>E</a:t>
            </a:r>
            <a:r>
              <a:rPr sz="4950" b="1" spc="-54" baseline="3309" dirty="0" smtClean="0">
                <a:latin typeface="Calibri"/>
                <a:cs typeface="Calibri"/>
              </a:rPr>
              <a:t>x</a:t>
            </a:r>
            <a:r>
              <a:rPr sz="4950" b="1" spc="0" baseline="3309" dirty="0" smtClean="0">
                <a:latin typeface="Calibri"/>
                <a:cs typeface="Calibri"/>
              </a:rPr>
              <a:t>am</a:t>
            </a:r>
            <a:r>
              <a:rPr sz="4950" b="1" spc="4" baseline="3309" dirty="0" smtClean="0">
                <a:latin typeface="Calibri"/>
                <a:cs typeface="Calibri"/>
              </a:rPr>
              <a:t>p</a:t>
            </a:r>
            <a:r>
              <a:rPr sz="4950" b="1" spc="0" baseline="3309" dirty="0" smtClean="0">
                <a:latin typeface="Calibri"/>
                <a:cs typeface="Calibri"/>
              </a:rPr>
              <a:t>le</a:t>
            </a:r>
            <a:r>
              <a:rPr sz="4950" b="1" spc="-14" baseline="3309" dirty="0" smtClean="0">
                <a:latin typeface="Calibri"/>
                <a:cs typeface="Calibri"/>
              </a:rPr>
              <a:t> </a:t>
            </a:r>
            <a:r>
              <a:rPr sz="4950" b="1" spc="-9" baseline="3309" dirty="0" smtClean="0">
                <a:latin typeface="Calibri"/>
                <a:cs typeface="Calibri"/>
              </a:rPr>
              <a:t>c</a:t>
            </a:r>
            <a:r>
              <a:rPr sz="4950" b="1" spc="0" baseline="3309" dirty="0" smtClean="0">
                <a:latin typeface="Calibri"/>
                <a:cs typeface="Calibri"/>
              </a:rPr>
              <a:t>o</a:t>
            </a:r>
            <a:r>
              <a:rPr sz="4950" b="1" spc="-29" baseline="3309" dirty="0" smtClean="0">
                <a:latin typeface="Calibri"/>
                <a:cs typeface="Calibri"/>
              </a:rPr>
              <a:t>n</a:t>
            </a:r>
            <a:r>
              <a:rPr sz="4950" b="1" spc="0" baseline="3309" dirty="0" smtClean="0">
                <a:latin typeface="Calibri"/>
                <a:cs typeface="Calibri"/>
              </a:rPr>
              <a:t>t</a:t>
            </a:r>
            <a:r>
              <a:rPr sz="4950" b="1" spc="-34" baseline="3309" dirty="0" smtClean="0">
                <a:latin typeface="Calibri"/>
                <a:cs typeface="Calibri"/>
              </a:rPr>
              <a:t>r</a:t>
            </a:r>
            <a:r>
              <a:rPr sz="4950" b="1" spc="0" baseline="3309" dirty="0" smtClean="0">
                <a:latin typeface="Calibri"/>
                <a:cs typeface="Calibri"/>
              </a:rPr>
              <a:t>ol flow</a:t>
            </a:r>
            <a:r>
              <a:rPr sz="4950" b="1" spc="14" baseline="3309" dirty="0" smtClean="0">
                <a:latin typeface="Calibri"/>
                <a:cs typeface="Calibri"/>
              </a:rPr>
              <a:t> </a:t>
            </a:r>
            <a:r>
              <a:rPr sz="4950" b="1" spc="0" baseline="3309" dirty="0" smtClean="0">
                <a:latin typeface="Calibri"/>
                <a:cs typeface="Calibri"/>
              </a:rPr>
              <a:t>in M</a:t>
            </a:r>
            <a:r>
              <a:rPr sz="4950" b="1" spc="-39" baseline="3309" dirty="0" smtClean="0">
                <a:latin typeface="Calibri"/>
                <a:cs typeface="Calibri"/>
              </a:rPr>
              <a:t>V</a:t>
            </a:r>
            <a:r>
              <a:rPr sz="4950" b="1" spc="0" baseline="3309" dirty="0" smtClean="0">
                <a:latin typeface="Calibri"/>
                <a:cs typeface="Calibri"/>
              </a:rPr>
              <a:t>C</a:t>
            </a:r>
            <a:endParaRPr sz="3300" dirty="0">
              <a:latin typeface="Calibri"/>
              <a:cs typeface="Calibri"/>
            </a:endParaRPr>
          </a:p>
        </p:txBody>
      </p:sp>
      <p:sp>
        <p:nvSpPr>
          <p:cNvPr id="4" name="object 4"/>
          <p:cNvSpPr txBox="1"/>
          <p:nvPr/>
        </p:nvSpPr>
        <p:spPr>
          <a:xfrm>
            <a:off x="535940" y="2187150"/>
            <a:ext cx="229006" cy="1017962"/>
          </a:xfrm>
          <a:prstGeom prst="rect">
            <a:avLst/>
          </a:prstGeom>
        </p:spPr>
        <p:txBody>
          <a:bodyPr wrap="square" lIns="0" tIns="0" rIns="0" bIns="0" rtlCol="0">
            <a:noAutofit/>
          </a:bodyPr>
          <a:lstStyle/>
          <a:p>
            <a:pPr marL="12700" marR="152">
              <a:lnSpc>
                <a:spcPts val="3375"/>
              </a:lnSpc>
              <a:spcBef>
                <a:spcPts val="168"/>
              </a:spcBef>
            </a:pPr>
            <a:r>
              <a:rPr sz="3200" spc="0" dirty="0" smtClean="0">
                <a:latin typeface="Arial"/>
                <a:cs typeface="Arial"/>
              </a:rPr>
              <a:t>•</a:t>
            </a:r>
            <a:endParaRPr sz="3200">
              <a:latin typeface="Arial"/>
              <a:cs typeface="Arial"/>
            </a:endParaRPr>
          </a:p>
          <a:p>
            <a:pPr marL="12700">
              <a:lnSpc>
                <a:spcPct val="95825"/>
              </a:lnSpc>
              <a:spcBef>
                <a:spcPts val="762"/>
              </a:spcBef>
            </a:pPr>
            <a:r>
              <a:rPr sz="3200" spc="0" dirty="0" smtClean="0">
                <a:latin typeface="Arial"/>
                <a:cs typeface="Arial"/>
              </a:rPr>
              <a:t>•</a:t>
            </a:r>
            <a:endParaRPr sz="3200">
              <a:latin typeface="Arial"/>
              <a:cs typeface="Arial"/>
            </a:endParaRPr>
          </a:p>
        </p:txBody>
      </p:sp>
      <p:sp>
        <p:nvSpPr>
          <p:cNvPr id="5" name="object 3"/>
          <p:cNvSpPr txBox="1"/>
          <p:nvPr/>
        </p:nvSpPr>
        <p:spPr>
          <a:xfrm>
            <a:off x="878840" y="2211693"/>
            <a:ext cx="7187733" cy="3261486"/>
          </a:xfrm>
          <a:prstGeom prst="rect">
            <a:avLst/>
          </a:prstGeom>
        </p:spPr>
        <p:txBody>
          <a:bodyPr wrap="square" lIns="0" tIns="0" rIns="0" bIns="0" rtlCol="0">
            <a:noAutofit/>
          </a:bodyPr>
          <a:lstStyle/>
          <a:p>
            <a:pPr marL="12700" marR="61714">
              <a:lnSpc>
                <a:spcPts val="3360"/>
              </a:lnSpc>
              <a:spcBef>
                <a:spcPts val="168"/>
              </a:spcBef>
            </a:pPr>
            <a:r>
              <a:rPr sz="4800" spc="0" baseline="3413" dirty="0" smtClean="0">
                <a:latin typeface="Calibri"/>
                <a:cs typeface="Calibri"/>
              </a:rPr>
              <a:t>U</a:t>
            </a:r>
            <a:r>
              <a:rPr sz="4800" spc="-9" baseline="3413" dirty="0" smtClean="0">
                <a:latin typeface="Calibri"/>
                <a:cs typeface="Calibri"/>
              </a:rPr>
              <a:t>s</a:t>
            </a:r>
            <a:r>
              <a:rPr sz="4800" spc="0" baseline="3413" dirty="0" smtClean="0">
                <a:latin typeface="Calibri"/>
                <a:cs typeface="Calibri"/>
              </a:rPr>
              <a:t>er</a:t>
            </a:r>
            <a:r>
              <a:rPr sz="4800" spc="-25" baseline="3413" dirty="0" smtClean="0">
                <a:latin typeface="Calibri"/>
                <a:cs typeface="Calibri"/>
              </a:rPr>
              <a:t> </a:t>
            </a:r>
            <a:r>
              <a:rPr sz="4800" spc="0" baseline="3413" dirty="0" smtClean="0">
                <a:latin typeface="Calibri"/>
                <a:cs typeface="Calibri"/>
              </a:rPr>
              <a:t>i</a:t>
            </a:r>
            <a:r>
              <a:rPr sz="4800" spc="-29" baseline="3413" dirty="0" smtClean="0">
                <a:latin typeface="Calibri"/>
                <a:cs typeface="Calibri"/>
              </a:rPr>
              <a:t>n</a:t>
            </a:r>
            <a:r>
              <a:rPr sz="4800" spc="-39" baseline="3413" dirty="0" smtClean="0">
                <a:latin typeface="Calibri"/>
                <a:cs typeface="Calibri"/>
              </a:rPr>
              <a:t>t</a:t>
            </a:r>
            <a:r>
              <a:rPr sz="4800" spc="0" baseline="3413" dirty="0" smtClean="0">
                <a:latin typeface="Calibri"/>
                <a:cs typeface="Calibri"/>
              </a:rPr>
              <a:t>e</a:t>
            </a:r>
            <a:r>
              <a:rPr sz="4800" spc="-59" baseline="3413" dirty="0" smtClean="0">
                <a:latin typeface="Calibri"/>
                <a:cs typeface="Calibri"/>
              </a:rPr>
              <a:t>r</a:t>
            </a:r>
            <a:r>
              <a:rPr sz="4800" spc="0" baseline="3413" dirty="0" smtClean="0">
                <a:latin typeface="Calibri"/>
                <a:cs typeface="Calibri"/>
              </a:rPr>
              <a:t>acts with the Vi</a:t>
            </a:r>
            <a:r>
              <a:rPr sz="4800" spc="-14" baseline="3413" dirty="0" smtClean="0">
                <a:latin typeface="Calibri"/>
                <a:cs typeface="Calibri"/>
              </a:rPr>
              <a:t>e</a:t>
            </a:r>
            <a:r>
              <a:rPr sz="4800" spc="0" baseline="3413" dirty="0" smtClean="0">
                <a:latin typeface="Calibri"/>
                <a:cs typeface="Calibri"/>
              </a:rPr>
              <a:t>w</a:t>
            </a:r>
            <a:r>
              <a:rPr sz="4800" spc="-14" baseline="3413" dirty="0" smtClean="0">
                <a:latin typeface="Calibri"/>
                <a:cs typeface="Calibri"/>
              </a:rPr>
              <a:t> </a:t>
            </a:r>
            <a:r>
              <a:rPr sz="4800" spc="0" baseline="3413" dirty="0" smtClean="0">
                <a:latin typeface="Calibri"/>
                <a:cs typeface="Calibri"/>
              </a:rPr>
              <a:t>UI</a:t>
            </a:r>
            <a:endParaRPr sz="3200">
              <a:latin typeface="Calibri"/>
              <a:cs typeface="Calibri"/>
            </a:endParaRPr>
          </a:p>
          <a:p>
            <a:pPr marL="12700">
              <a:lnSpc>
                <a:spcPts val="3906"/>
              </a:lnSpc>
              <a:spcBef>
                <a:spcPts val="536"/>
              </a:spcBef>
            </a:pPr>
            <a:r>
              <a:rPr sz="3200" spc="0" dirty="0" smtClean="0">
                <a:latin typeface="Calibri"/>
                <a:cs typeface="Calibri"/>
              </a:rPr>
              <a:t>Co</a:t>
            </a:r>
            <a:r>
              <a:rPr sz="3200" spc="-29" dirty="0" smtClean="0">
                <a:latin typeface="Calibri"/>
                <a:cs typeface="Calibri"/>
              </a:rPr>
              <a:t>n</a:t>
            </a:r>
            <a:r>
              <a:rPr sz="3200" spc="0" dirty="0" smtClean="0">
                <a:latin typeface="Calibri"/>
                <a:cs typeface="Calibri"/>
              </a:rPr>
              <a:t>t</a:t>
            </a:r>
            <a:r>
              <a:rPr sz="3200" spc="-54" dirty="0" smtClean="0">
                <a:latin typeface="Calibri"/>
                <a:cs typeface="Calibri"/>
              </a:rPr>
              <a:t>r</a:t>
            </a:r>
            <a:r>
              <a:rPr sz="3200" spc="0" dirty="0" smtClean="0">
                <a:latin typeface="Calibri"/>
                <a:cs typeface="Calibri"/>
              </a:rPr>
              <a:t>oller</a:t>
            </a:r>
            <a:r>
              <a:rPr sz="3200" spc="-25" dirty="0" smtClean="0">
                <a:latin typeface="Calibri"/>
                <a:cs typeface="Calibri"/>
              </a:rPr>
              <a:t> </a:t>
            </a:r>
            <a:r>
              <a:rPr sz="3200" spc="0" dirty="0" smtClean="0">
                <a:latin typeface="Calibri"/>
                <a:cs typeface="Calibri"/>
              </a:rPr>
              <a:t>han</a:t>
            </a:r>
            <a:r>
              <a:rPr sz="3200" spc="-14" dirty="0" smtClean="0">
                <a:latin typeface="Calibri"/>
                <a:cs typeface="Calibri"/>
              </a:rPr>
              <a:t>d</a:t>
            </a:r>
            <a:r>
              <a:rPr sz="3200" spc="0" dirty="0" smtClean="0">
                <a:latin typeface="Calibri"/>
                <a:cs typeface="Calibri"/>
              </a:rPr>
              <a:t>les</a:t>
            </a:r>
            <a:r>
              <a:rPr sz="3200" spc="19" dirty="0" smtClean="0">
                <a:latin typeface="Calibri"/>
                <a:cs typeface="Calibri"/>
              </a:rPr>
              <a:t> </a:t>
            </a:r>
            <a:r>
              <a:rPr sz="3200" spc="0" dirty="0" smtClean="0">
                <a:latin typeface="Calibri"/>
                <a:cs typeface="Calibri"/>
              </a:rPr>
              <a:t>the</a:t>
            </a:r>
            <a:r>
              <a:rPr sz="3200" spc="-9" dirty="0" smtClean="0">
                <a:latin typeface="Calibri"/>
                <a:cs typeface="Calibri"/>
              </a:rPr>
              <a:t> </a:t>
            </a:r>
            <a:r>
              <a:rPr sz="3200" spc="0" dirty="0" smtClean="0">
                <a:latin typeface="Calibri"/>
                <a:cs typeface="Calibri"/>
              </a:rPr>
              <a:t>user in</a:t>
            </a:r>
            <a:r>
              <a:rPr sz="3200" spc="-14" dirty="0" smtClean="0">
                <a:latin typeface="Calibri"/>
                <a:cs typeface="Calibri"/>
              </a:rPr>
              <a:t>p</a:t>
            </a:r>
            <a:r>
              <a:rPr sz="3200" spc="0" dirty="0" smtClean="0">
                <a:latin typeface="Calibri"/>
                <a:cs typeface="Calibri"/>
              </a:rPr>
              <a:t>ut</a:t>
            </a:r>
            <a:r>
              <a:rPr sz="3200" spc="19" dirty="0" smtClean="0">
                <a:latin typeface="Calibri"/>
                <a:cs typeface="Calibri"/>
              </a:rPr>
              <a:t> </a:t>
            </a:r>
            <a:r>
              <a:rPr sz="3200" spc="0" dirty="0" smtClean="0">
                <a:latin typeface="Calibri"/>
                <a:cs typeface="Calibri"/>
              </a:rPr>
              <a:t>(of</a:t>
            </a:r>
            <a:r>
              <a:rPr sz="3200" spc="-44" dirty="0" smtClean="0">
                <a:latin typeface="Calibri"/>
                <a:cs typeface="Calibri"/>
              </a:rPr>
              <a:t>t</a:t>
            </a:r>
            <a:r>
              <a:rPr sz="3200" spc="0" dirty="0" smtClean="0">
                <a:latin typeface="Calibri"/>
                <a:cs typeface="Calibri"/>
              </a:rPr>
              <a:t>en a </a:t>
            </a:r>
            <a:endParaRPr sz="3200">
              <a:latin typeface="Calibri"/>
              <a:cs typeface="Calibri"/>
            </a:endParaRPr>
          </a:p>
          <a:p>
            <a:pPr marL="12700">
              <a:lnSpc>
                <a:spcPts val="3906"/>
              </a:lnSpc>
              <a:spcBef>
                <a:spcPts val="316"/>
              </a:spcBef>
            </a:pPr>
            <a:r>
              <a:rPr sz="3200" spc="-19" dirty="0" smtClean="0">
                <a:latin typeface="Calibri"/>
                <a:cs typeface="Calibri"/>
              </a:rPr>
              <a:t>c</a:t>
            </a:r>
            <a:r>
              <a:rPr sz="3200" spc="0" dirty="0" smtClean="0">
                <a:latin typeface="Calibri"/>
                <a:cs typeface="Calibri"/>
              </a:rPr>
              <a:t>all</a:t>
            </a:r>
            <a:r>
              <a:rPr sz="3200" spc="-9" dirty="0" smtClean="0">
                <a:latin typeface="Calibri"/>
                <a:cs typeface="Calibri"/>
              </a:rPr>
              <a:t>b</a:t>
            </a:r>
            <a:r>
              <a:rPr sz="3200" spc="0" dirty="0" smtClean="0">
                <a:latin typeface="Calibri"/>
                <a:cs typeface="Calibri"/>
              </a:rPr>
              <a:t>ack </a:t>
            </a:r>
            <a:r>
              <a:rPr sz="3200" spc="-14" dirty="0" smtClean="0">
                <a:latin typeface="Calibri"/>
                <a:cs typeface="Calibri"/>
              </a:rPr>
              <a:t>f</a:t>
            </a:r>
            <a:r>
              <a:rPr sz="3200" spc="0" dirty="0" smtClean="0">
                <a:latin typeface="Calibri"/>
                <a:cs typeface="Calibri"/>
              </a:rPr>
              <a:t>unct</a:t>
            </a:r>
            <a:r>
              <a:rPr sz="3200" spc="-14" dirty="0" smtClean="0">
                <a:latin typeface="Calibri"/>
                <a:cs typeface="Calibri"/>
              </a:rPr>
              <a:t>i</a:t>
            </a:r>
            <a:r>
              <a:rPr sz="3200" spc="0" dirty="0" smtClean="0">
                <a:latin typeface="Calibri"/>
                <a:cs typeface="Calibri"/>
              </a:rPr>
              <a:t>on</a:t>
            </a:r>
            <a:r>
              <a:rPr sz="3200" spc="24" dirty="0" smtClean="0">
                <a:latin typeface="Calibri"/>
                <a:cs typeface="Calibri"/>
              </a:rPr>
              <a:t> </a:t>
            </a:r>
            <a:r>
              <a:rPr sz="3200" spc="-19" dirty="0" smtClean="0">
                <a:latin typeface="Calibri"/>
                <a:cs typeface="Calibri"/>
              </a:rPr>
              <a:t>a</a:t>
            </a:r>
            <a:r>
              <a:rPr sz="3200" spc="-54" dirty="0" smtClean="0">
                <a:latin typeface="Calibri"/>
                <a:cs typeface="Calibri"/>
              </a:rPr>
              <a:t>t</a:t>
            </a:r>
            <a:r>
              <a:rPr sz="3200" spc="-39" dirty="0" smtClean="0">
                <a:latin typeface="Calibri"/>
                <a:cs typeface="Calibri"/>
              </a:rPr>
              <a:t>t</a:t>
            </a:r>
            <a:r>
              <a:rPr sz="3200" spc="0" dirty="0" smtClean="0">
                <a:latin typeface="Calibri"/>
                <a:cs typeface="Calibri"/>
              </a:rPr>
              <a:t>ached </a:t>
            </a:r>
            <a:r>
              <a:rPr sz="3200" spc="-34" dirty="0" smtClean="0">
                <a:latin typeface="Calibri"/>
                <a:cs typeface="Calibri"/>
              </a:rPr>
              <a:t>t</a:t>
            </a:r>
            <a:r>
              <a:rPr sz="3200" spc="0" dirty="0" smtClean="0">
                <a:latin typeface="Calibri"/>
                <a:cs typeface="Calibri"/>
              </a:rPr>
              <a:t>o</a:t>
            </a:r>
            <a:r>
              <a:rPr sz="3200" spc="9" dirty="0" smtClean="0">
                <a:latin typeface="Calibri"/>
                <a:cs typeface="Calibri"/>
              </a:rPr>
              <a:t> </a:t>
            </a:r>
            <a:r>
              <a:rPr sz="3200" spc="0" dirty="0" smtClean="0">
                <a:latin typeface="Calibri"/>
                <a:cs typeface="Calibri"/>
              </a:rPr>
              <a:t>a UI</a:t>
            </a:r>
            <a:r>
              <a:rPr sz="3200" spc="-4" dirty="0" smtClean="0">
                <a:latin typeface="Calibri"/>
                <a:cs typeface="Calibri"/>
              </a:rPr>
              <a:t> </a:t>
            </a:r>
            <a:r>
              <a:rPr sz="3200" spc="0" dirty="0" smtClean="0">
                <a:latin typeface="Calibri"/>
                <a:cs typeface="Calibri"/>
              </a:rPr>
              <a:t>eleme</a:t>
            </a:r>
            <a:r>
              <a:rPr sz="3200" spc="-19" dirty="0" smtClean="0">
                <a:latin typeface="Calibri"/>
                <a:cs typeface="Calibri"/>
              </a:rPr>
              <a:t>n</a:t>
            </a:r>
            <a:r>
              <a:rPr sz="3200" spc="0" dirty="0" smtClean="0">
                <a:latin typeface="Calibri"/>
                <a:cs typeface="Calibri"/>
              </a:rPr>
              <a:t>t) </a:t>
            </a:r>
            <a:endParaRPr sz="3200">
              <a:latin typeface="Calibri"/>
              <a:cs typeface="Calibri"/>
            </a:endParaRPr>
          </a:p>
          <a:p>
            <a:pPr marL="12700">
              <a:lnSpc>
                <a:spcPts val="3906"/>
              </a:lnSpc>
              <a:spcBef>
                <a:spcPts val="316"/>
              </a:spcBef>
            </a:pPr>
            <a:r>
              <a:rPr sz="3200" spc="0" dirty="0" smtClean="0">
                <a:latin typeface="Calibri"/>
                <a:cs typeface="Calibri"/>
              </a:rPr>
              <a:t>Co</a:t>
            </a:r>
            <a:r>
              <a:rPr sz="3200" spc="-29" dirty="0" smtClean="0">
                <a:latin typeface="Calibri"/>
                <a:cs typeface="Calibri"/>
              </a:rPr>
              <a:t>n</a:t>
            </a:r>
            <a:r>
              <a:rPr sz="3200" spc="0" dirty="0" smtClean="0">
                <a:latin typeface="Calibri"/>
                <a:cs typeface="Calibri"/>
              </a:rPr>
              <a:t>t</a:t>
            </a:r>
            <a:r>
              <a:rPr sz="3200" spc="-54" dirty="0" smtClean="0">
                <a:latin typeface="Calibri"/>
                <a:cs typeface="Calibri"/>
              </a:rPr>
              <a:t>r</a:t>
            </a:r>
            <a:r>
              <a:rPr sz="3200" spc="0" dirty="0" smtClean="0">
                <a:latin typeface="Calibri"/>
                <a:cs typeface="Calibri"/>
              </a:rPr>
              <a:t>oller</a:t>
            </a:r>
            <a:r>
              <a:rPr sz="3200" spc="-19" dirty="0" smtClean="0">
                <a:latin typeface="Calibri"/>
                <a:cs typeface="Calibri"/>
              </a:rPr>
              <a:t> </a:t>
            </a:r>
            <a:r>
              <a:rPr sz="3200" spc="0" dirty="0" smtClean="0">
                <a:latin typeface="Calibri"/>
                <a:cs typeface="Calibri"/>
              </a:rPr>
              <a:t>upd</a:t>
            </a:r>
            <a:r>
              <a:rPr sz="3200" spc="-34" dirty="0" smtClean="0">
                <a:latin typeface="Calibri"/>
                <a:cs typeface="Calibri"/>
              </a:rPr>
              <a:t>a</a:t>
            </a:r>
            <a:r>
              <a:rPr sz="3200" spc="-39" dirty="0" smtClean="0">
                <a:latin typeface="Calibri"/>
                <a:cs typeface="Calibri"/>
              </a:rPr>
              <a:t>t</a:t>
            </a:r>
            <a:r>
              <a:rPr sz="3200" spc="0" dirty="0" smtClean="0">
                <a:latin typeface="Calibri"/>
                <a:cs typeface="Calibri"/>
              </a:rPr>
              <a:t>es</a:t>
            </a:r>
            <a:r>
              <a:rPr sz="3200" spc="29" dirty="0" smtClean="0">
                <a:latin typeface="Calibri"/>
                <a:cs typeface="Calibri"/>
              </a:rPr>
              <a:t> </a:t>
            </a:r>
            <a:r>
              <a:rPr sz="3200" spc="0" dirty="0" smtClean="0">
                <a:latin typeface="Calibri"/>
                <a:cs typeface="Calibri"/>
              </a:rPr>
              <a:t>the Model</a:t>
            </a:r>
            <a:endParaRPr sz="3200">
              <a:latin typeface="Calibri"/>
              <a:cs typeface="Calibri"/>
            </a:endParaRPr>
          </a:p>
          <a:p>
            <a:pPr marL="12700" marR="61714">
              <a:lnSpc>
                <a:spcPct val="101725"/>
              </a:lnSpc>
              <a:spcBef>
                <a:spcPts val="701"/>
              </a:spcBef>
            </a:pPr>
            <a:r>
              <a:rPr sz="3200" spc="0" dirty="0" smtClean="0">
                <a:latin typeface="Calibri"/>
                <a:cs typeface="Calibri"/>
              </a:rPr>
              <a:t>V</a:t>
            </a:r>
            <a:r>
              <a:rPr sz="3200" spc="-9" dirty="0" smtClean="0">
                <a:latin typeface="Calibri"/>
                <a:cs typeface="Calibri"/>
              </a:rPr>
              <a:t>ie</a:t>
            </a:r>
            <a:r>
              <a:rPr sz="3200" spc="0" dirty="0" smtClean="0">
                <a:latin typeface="Calibri"/>
                <a:cs typeface="Calibri"/>
              </a:rPr>
              <a:t>w</a:t>
            </a:r>
            <a:r>
              <a:rPr sz="3200" spc="-14" dirty="0" smtClean="0">
                <a:latin typeface="Calibri"/>
                <a:cs typeface="Calibri"/>
              </a:rPr>
              <a:t> </a:t>
            </a:r>
            <a:r>
              <a:rPr sz="3200" spc="0" dirty="0" smtClean="0">
                <a:latin typeface="Calibri"/>
                <a:cs typeface="Calibri"/>
              </a:rPr>
              <a:t>us</a:t>
            </a:r>
            <a:r>
              <a:rPr sz="3200" spc="-9" dirty="0" smtClean="0">
                <a:latin typeface="Calibri"/>
                <a:cs typeface="Calibri"/>
              </a:rPr>
              <a:t>e</a:t>
            </a:r>
            <a:r>
              <a:rPr sz="3200" spc="0" dirty="0" smtClean="0">
                <a:latin typeface="Calibri"/>
                <a:cs typeface="Calibri"/>
              </a:rPr>
              <a:t>s</a:t>
            </a:r>
            <a:r>
              <a:rPr sz="3200" spc="-9" dirty="0" smtClean="0">
                <a:latin typeface="Calibri"/>
                <a:cs typeface="Calibri"/>
              </a:rPr>
              <a:t> </a:t>
            </a:r>
            <a:r>
              <a:rPr sz="3200" spc="0" dirty="0" smtClean="0">
                <a:latin typeface="Calibri"/>
                <a:cs typeface="Calibri"/>
              </a:rPr>
              <a:t>the</a:t>
            </a:r>
            <a:r>
              <a:rPr sz="3200" spc="-9" dirty="0" smtClean="0">
                <a:latin typeface="Calibri"/>
                <a:cs typeface="Calibri"/>
              </a:rPr>
              <a:t> </a:t>
            </a:r>
            <a:r>
              <a:rPr sz="3200" spc="0" dirty="0" smtClean="0">
                <a:latin typeface="Calibri"/>
                <a:cs typeface="Calibri"/>
              </a:rPr>
              <a:t>model </a:t>
            </a:r>
            <a:r>
              <a:rPr sz="3200" spc="-39" dirty="0" smtClean="0">
                <a:latin typeface="Calibri"/>
                <a:cs typeface="Calibri"/>
              </a:rPr>
              <a:t>t</a:t>
            </a:r>
            <a:r>
              <a:rPr sz="3200" spc="0" dirty="0" smtClean="0">
                <a:latin typeface="Calibri"/>
                <a:cs typeface="Calibri"/>
              </a:rPr>
              <a:t>o </a:t>
            </a:r>
            <a:r>
              <a:rPr sz="3200" spc="-9" dirty="0" smtClean="0">
                <a:latin typeface="Calibri"/>
                <a:cs typeface="Calibri"/>
              </a:rPr>
              <a:t>g</a:t>
            </a:r>
            <a:r>
              <a:rPr sz="3200" spc="0" dirty="0" smtClean="0">
                <a:latin typeface="Calibri"/>
                <a:cs typeface="Calibri"/>
              </a:rPr>
              <a:t>ene</a:t>
            </a:r>
            <a:r>
              <a:rPr sz="3200" spc="-64" dirty="0" smtClean="0">
                <a:latin typeface="Calibri"/>
                <a:cs typeface="Calibri"/>
              </a:rPr>
              <a:t>r</a:t>
            </a:r>
            <a:r>
              <a:rPr sz="3200" spc="-19" dirty="0" smtClean="0">
                <a:latin typeface="Calibri"/>
                <a:cs typeface="Calibri"/>
              </a:rPr>
              <a:t>a</a:t>
            </a:r>
            <a:r>
              <a:rPr sz="3200" spc="-39" dirty="0" smtClean="0">
                <a:latin typeface="Calibri"/>
                <a:cs typeface="Calibri"/>
              </a:rPr>
              <a:t>t</a:t>
            </a:r>
            <a:r>
              <a:rPr sz="3200" spc="0" dirty="0" smtClean="0">
                <a:latin typeface="Calibri"/>
                <a:cs typeface="Calibri"/>
              </a:rPr>
              <a:t>e</a:t>
            </a:r>
            <a:r>
              <a:rPr sz="3200" spc="-24" dirty="0" smtClean="0">
                <a:latin typeface="Calibri"/>
                <a:cs typeface="Calibri"/>
              </a:rPr>
              <a:t> </a:t>
            </a:r>
            <a:r>
              <a:rPr sz="3200" spc="0" dirty="0" smtClean="0">
                <a:latin typeface="Calibri"/>
                <a:cs typeface="Calibri"/>
              </a:rPr>
              <a:t>n</a:t>
            </a:r>
            <a:r>
              <a:rPr sz="3200" spc="-14" dirty="0" smtClean="0">
                <a:latin typeface="Calibri"/>
                <a:cs typeface="Calibri"/>
              </a:rPr>
              <a:t>e</a:t>
            </a:r>
            <a:r>
              <a:rPr sz="3200" spc="0" dirty="0" smtClean="0">
                <a:latin typeface="Calibri"/>
                <a:cs typeface="Calibri"/>
              </a:rPr>
              <a:t>w </a:t>
            </a:r>
            <a:r>
              <a:rPr sz="3200" spc="-9" dirty="0" smtClean="0">
                <a:latin typeface="Calibri"/>
                <a:cs typeface="Calibri"/>
              </a:rPr>
              <a:t>U</a:t>
            </a:r>
            <a:r>
              <a:rPr sz="3200" spc="0" dirty="0" smtClean="0">
                <a:latin typeface="Calibri"/>
                <a:cs typeface="Calibri"/>
              </a:rPr>
              <a:t>I</a:t>
            </a:r>
            <a:endParaRPr sz="3200">
              <a:latin typeface="Calibri"/>
              <a:cs typeface="Calibri"/>
            </a:endParaRPr>
          </a:p>
          <a:p>
            <a:pPr marL="12700" marR="61714">
              <a:lnSpc>
                <a:spcPct val="101725"/>
              </a:lnSpc>
              <a:spcBef>
                <a:spcPts val="701"/>
              </a:spcBef>
            </a:pPr>
            <a:r>
              <a:rPr sz="3200" spc="0" dirty="0" smtClean="0">
                <a:latin typeface="Calibri"/>
                <a:cs typeface="Calibri"/>
              </a:rPr>
              <a:t>UI</a:t>
            </a:r>
            <a:r>
              <a:rPr sz="3200" spc="-9" dirty="0" smtClean="0">
                <a:latin typeface="Calibri"/>
                <a:cs typeface="Calibri"/>
              </a:rPr>
              <a:t> </a:t>
            </a:r>
            <a:r>
              <a:rPr sz="3200" spc="-34" dirty="0" smtClean="0">
                <a:latin typeface="Calibri"/>
                <a:cs typeface="Calibri"/>
              </a:rPr>
              <a:t>w</a:t>
            </a:r>
            <a:r>
              <a:rPr sz="3200" spc="0" dirty="0" smtClean="0">
                <a:latin typeface="Calibri"/>
                <a:cs typeface="Calibri"/>
              </a:rPr>
              <a:t>aits</a:t>
            </a:r>
            <a:r>
              <a:rPr sz="3200" spc="-9" dirty="0" smtClean="0">
                <a:latin typeface="Calibri"/>
                <a:cs typeface="Calibri"/>
              </a:rPr>
              <a:t> </a:t>
            </a:r>
            <a:r>
              <a:rPr sz="3200" spc="-69" dirty="0" smtClean="0">
                <a:latin typeface="Calibri"/>
                <a:cs typeface="Calibri"/>
              </a:rPr>
              <a:t>f</a:t>
            </a:r>
            <a:r>
              <a:rPr sz="3200" spc="0" dirty="0" smtClean="0">
                <a:latin typeface="Calibri"/>
                <a:cs typeface="Calibri"/>
              </a:rPr>
              <a:t>or user i</a:t>
            </a:r>
            <a:r>
              <a:rPr sz="3200" spc="-34" dirty="0" smtClean="0">
                <a:latin typeface="Calibri"/>
                <a:cs typeface="Calibri"/>
              </a:rPr>
              <a:t>n</a:t>
            </a:r>
            <a:r>
              <a:rPr sz="3200" spc="-39" dirty="0" smtClean="0">
                <a:latin typeface="Calibri"/>
                <a:cs typeface="Calibri"/>
              </a:rPr>
              <a:t>t</a:t>
            </a:r>
            <a:r>
              <a:rPr sz="3200" spc="0" dirty="0" smtClean="0">
                <a:latin typeface="Calibri"/>
                <a:cs typeface="Calibri"/>
              </a:rPr>
              <a:t>e</a:t>
            </a:r>
            <a:r>
              <a:rPr sz="3200" spc="-59" dirty="0" smtClean="0">
                <a:latin typeface="Calibri"/>
                <a:cs typeface="Calibri"/>
              </a:rPr>
              <a:t>r</a:t>
            </a:r>
            <a:r>
              <a:rPr sz="3200" spc="0" dirty="0" smtClean="0">
                <a:latin typeface="Calibri"/>
                <a:cs typeface="Calibri"/>
              </a:rPr>
              <a:t>action</a:t>
            </a:r>
            <a:endParaRPr sz="3200">
              <a:latin typeface="Calibri"/>
              <a:cs typeface="Calibri"/>
            </a:endParaRPr>
          </a:p>
        </p:txBody>
      </p:sp>
      <p:sp>
        <p:nvSpPr>
          <p:cNvPr id="6" name="object 2"/>
          <p:cNvSpPr txBox="1"/>
          <p:nvPr/>
        </p:nvSpPr>
        <p:spPr>
          <a:xfrm>
            <a:off x="535940" y="3845643"/>
            <a:ext cx="229006" cy="1602994"/>
          </a:xfrm>
          <a:prstGeom prst="rect">
            <a:avLst/>
          </a:prstGeom>
        </p:spPr>
        <p:txBody>
          <a:bodyPr wrap="square" lIns="0" tIns="0" rIns="0" bIns="0" rtlCol="0">
            <a:noAutofit/>
          </a:bodyPr>
          <a:lstStyle/>
          <a:p>
            <a:pPr marL="12700" marR="152">
              <a:lnSpc>
                <a:spcPts val="3375"/>
              </a:lnSpc>
              <a:spcBef>
                <a:spcPts val="168"/>
              </a:spcBef>
            </a:pPr>
            <a:r>
              <a:rPr sz="3200" spc="0" dirty="0" smtClean="0">
                <a:latin typeface="Arial"/>
                <a:cs typeface="Arial"/>
              </a:rPr>
              <a:t>•</a:t>
            </a:r>
            <a:endParaRPr sz="3200">
              <a:latin typeface="Arial"/>
              <a:cs typeface="Arial"/>
            </a:endParaRPr>
          </a:p>
          <a:p>
            <a:pPr marL="12700">
              <a:lnSpc>
                <a:spcPct val="95825"/>
              </a:lnSpc>
              <a:spcBef>
                <a:spcPts val="761"/>
              </a:spcBef>
            </a:pPr>
            <a:r>
              <a:rPr sz="3200" spc="0" dirty="0" smtClean="0">
                <a:latin typeface="Arial"/>
                <a:cs typeface="Arial"/>
              </a:rPr>
              <a:t>•</a:t>
            </a:r>
            <a:endParaRPr sz="3200">
              <a:latin typeface="Arial"/>
              <a:cs typeface="Arial"/>
            </a:endParaRPr>
          </a:p>
          <a:p>
            <a:pPr marL="12700" marR="152">
              <a:lnSpc>
                <a:spcPct val="95825"/>
              </a:lnSpc>
              <a:spcBef>
                <a:spcPts val="928"/>
              </a:spcBef>
            </a:pPr>
            <a:r>
              <a:rPr sz="3200" spc="0" dirty="0" smtClean="0">
                <a:latin typeface="Arial"/>
                <a:cs typeface="Arial"/>
              </a:rPr>
              <a:t>•</a:t>
            </a:r>
            <a:endParaRPr sz="3200">
              <a:latin typeface="Arial"/>
              <a:cs typeface="Aria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61576"/>
            <a:ext cx="9144000" cy="322624"/>
          </a:xfrm>
          <a:prstGeom prst="rect">
            <a:avLst/>
          </a:prstGeom>
        </p:spPr>
      </p:pic>
    </p:spTree>
    <p:extLst>
      <p:ext uri="{BB962C8B-B14F-4D97-AF65-F5344CB8AC3E}">
        <p14:creationId xmlns:p14="http://schemas.microsoft.com/office/powerpoint/2010/main" val="1202539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5"/>
          <p:cNvSpPr txBox="1"/>
          <p:nvPr/>
        </p:nvSpPr>
        <p:spPr>
          <a:xfrm>
            <a:off x="444500" y="859718"/>
            <a:ext cx="3190024" cy="444500"/>
          </a:xfrm>
          <a:prstGeom prst="rect">
            <a:avLst/>
          </a:prstGeom>
        </p:spPr>
        <p:txBody>
          <a:bodyPr wrap="square" lIns="0" tIns="0" rIns="0" bIns="0" rtlCol="0">
            <a:noAutofit/>
          </a:bodyPr>
          <a:lstStyle/>
          <a:p>
            <a:pPr marL="12700">
              <a:lnSpc>
                <a:spcPts val="3460"/>
              </a:lnSpc>
              <a:spcBef>
                <a:spcPts val="173"/>
              </a:spcBef>
            </a:pPr>
            <a:r>
              <a:rPr sz="4950" b="1" spc="0" baseline="3309" dirty="0" smtClean="0">
                <a:latin typeface="Calibri"/>
                <a:cs typeface="Calibri"/>
              </a:rPr>
              <a:t>Wh</a:t>
            </a:r>
            <a:r>
              <a:rPr sz="4950" b="1" spc="-34" baseline="3309" dirty="0" smtClean="0">
                <a:latin typeface="Calibri"/>
                <a:cs typeface="Calibri"/>
              </a:rPr>
              <a:t>a</a:t>
            </a:r>
            <a:r>
              <a:rPr sz="4950" b="1" spc="75" baseline="3309" dirty="0" smtClean="0">
                <a:latin typeface="Calibri"/>
                <a:cs typeface="Calibri"/>
              </a:rPr>
              <a:t>t</a:t>
            </a:r>
            <a:r>
              <a:rPr sz="4950" b="1" spc="-179" baseline="3309" dirty="0" smtClean="0">
                <a:latin typeface="Calibri"/>
                <a:cs typeface="Calibri"/>
              </a:rPr>
              <a:t>’</a:t>
            </a:r>
            <a:r>
              <a:rPr sz="4950" b="1" spc="0" baseline="3309" dirty="0" smtClean="0">
                <a:latin typeface="Calibri"/>
                <a:cs typeface="Calibri"/>
              </a:rPr>
              <a:t>s</a:t>
            </a:r>
            <a:r>
              <a:rPr sz="4950" b="1" spc="-9" baseline="3309" dirty="0" smtClean="0">
                <a:latin typeface="Calibri"/>
                <a:cs typeface="Calibri"/>
              </a:rPr>
              <a:t> </a:t>
            </a:r>
            <a:r>
              <a:rPr sz="4950" b="1" spc="0" baseline="3309" dirty="0" smtClean="0">
                <a:latin typeface="Calibri"/>
                <a:cs typeface="Calibri"/>
              </a:rPr>
              <a:t>the</a:t>
            </a:r>
            <a:r>
              <a:rPr sz="4950" b="1" spc="14" baseline="3309" dirty="0" smtClean="0">
                <a:latin typeface="Calibri"/>
                <a:cs typeface="Calibri"/>
              </a:rPr>
              <a:t> </a:t>
            </a:r>
            <a:r>
              <a:rPr sz="4950" b="1" spc="0" baseline="3309" dirty="0" smtClean="0">
                <a:latin typeface="Calibri"/>
                <a:cs typeface="Calibri"/>
              </a:rPr>
              <a:t>poi</a:t>
            </a:r>
            <a:r>
              <a:rPr sz="4950" b="1" spc="-25" baseline="3309" dirty="0" smtClean="0">
                <a:latin typeface="Calibri"/>
                <a:cs typeface="Calibri"/>
              </a:rPr>
              <a:t>n</a:t>
            </a:r>
            <a:r>
              <a:rPr sz="4950" b="1" spc="0" baseline="3309" dirty="0" smtClean="0">
                <a:latin typeface="Calibri"/>
                <a:cs typeface="Calibri"/>
              </a:rPr>
              <a:t>t?</a:t>
            </a:r>
            <a:endParaRPr sz="3300" dirty="0">
              <a:latin typeface="Calibri"/>
              <a:cs typeface="Calibri"/>
            </a:endParaRPr>
          </a:p>
        </p:txBody>
      </p:sp>
      <p:sp>
        <p:nvSpPr>
          <p:cNvPr id="4" name="object 4"/>
          <p:cNvSpPr txBox="1"/>
          <p:nvPr/>
        </p:nvSpPr>
        <p:spPr>
          <a:xfrm>
            <a:off x="535940" y="2146958"/>
            <a:ext cx="228853" cy="432307"/>
          </a:xfrm>
          <a:prstGeom prst="rect">
            <a:avLst/>
          </a:prstGeom>
        </p:spPr>
        <p:txBody>
          <a:bodyPr wrap="square" lIns="0" tIns="0" rIns="0" bIns="0" rtlCol="0">
            <a:noAutofit/>
          </a:bodyPr>
          <a:lstStyle/>
          <a:p>
            <a:pPr marL="12700">
              <a:lnSpc>
                <a:spcPts val="3375"/>
              </a:lnSpc>
              <a:spcBef>
                <a:spcPts val="168"/>
              </a:spcBef>
            </a:pPr>
            <a:r>
              <a:rPr sz="3200" spc="0" dirty="0" smtClean="0">
                <a:latin typeface="Arial"/>
                <a:cs typeface="Arial"/>
              </a:rPr>
              <a:t>•</a:t>
            </a:r>
            <a:endParaRPr sz="3200">
              <a:latin typeface="Arial"/>
              <a:cs typeface="Arial"/>
            </a:endParaRPr>
          </a:p>
        </p:txBody>
      </p:sp>
      <p:sp>
        <p:nvSpPr>
          <p:cNvPr id="5" name="object 3"/>
          <p:cNvSpPr txBox="1"/>
          <p:nvPr/>
        </p:nvSpPr>
        <p:spPr>
          <a:xfrm>
            <a:off x="878840" y="2171501"/>
            <a:ext cx="7715284" cy="3016885"/>
          </a:xfrm>
          <a:prstGeom prst="rect">
            <a:avLst/>
          </a:prstGeom>
        </p:spPr>
        <p:txBody>
          <a:bodyPr wrap="square" lIns="0" tIns="0" rIns="0" bIns="0" rtlCol="0">
            <a:noAutofit/>
          </a:bodyPr>
          <a:lstStyle/>
          <a:p>
            <a:pPr marL="12700" marR="61714">
              <a:lnSpc>
                <a:spcPts val="3360"/>
              </a:lnSpc>
              <a:spcBef>
                <a:spcPts val="168"/>
              </a:spcBef>
            </a:pPr>
            <a:r>
              <a:rPr sz="4800" spc="0" baseline="3413" dirty="0" smtClean="0">
                <a:latin typeface="Calibri"/>
                <a:cs typeface="Calibri"/>
              </a:rPr>
              <a:t>P</a:t>
            </a:r>
            <a:r>
              <a:rPr sz="4800" spc="-50" baseline="3413" dirty="0" smtClean="0">
                <a:latin typeface="Calibri"/>
                <a:cs typeface="Calibri"/>
              </a:rPr>
              <a:t>r</a:t>
            </a:r>
            <a:r>
              <a:rPr sz="4800" spc="0" baseline="3413" dirty="0" smtClean="0">
                <a:latin typeface="Calibri"/>
                <a:cs typeface="Calibri"/>
              </a:rPr>
              <a:t>ov</a:t>
            </a:r>
            <a:r>
              <a:rPr sz="4800" spc="-9" baseline="3413" dirty="0" smtClean="0">
                <a:latin typeface="Calibri"/>
                <a:cs typeface="Calibri"/>
              </a:rPr>
              <a:t>i</a:t>
            </a:r>
            <a:r>
              <a:rPr sz="4800" spc="0" baseline="3413" dirty="0" smtClean="0">
                <a:latin typeface="Calibri"/>
                <a:cs typeface="Calibri"/>
              </a:rPr>
              <a:t>des</a:t>
            </a:r>
            <a:r>
              <a:rPr sz="4800" spc="-34" baseline="3413" dirty="0" smtClean="0">
                <a:latin typeface="Calibri"/>
                <a:cs typeface="Calibri"/>
              </a:rPr>
              <a:t> </a:t>
            </a:r>
            <a:r>
              <a:rPr sz="4800" spc="0" baseline="3413" dirty="0" smtClean="0">
                <a:latin typeface="Calibri"/>
                <a:cs typeface="Calibri"/>
              </a:rPr>
              <a:t>a lo</a:t>
            </a:r>
            <a:r>
              <a:rPr sz="4800" spc="9" baseline="3413" dirty="0" smtClean="0">
                <a:latin typeface="Calibri"/>
                <a:cs typeface="Calibri"/>
              </a:rPr>
              <a:t>g</a:t>
            </a:r>
            <a:r>
              <a:rPr sz="4800" spc="0" baseline="3413" dirty="0" smtClean="0">
                <a:latin typeface="Calibri"/>
                <a:cs typeface="Calibri"/>
              </a:rPr>
              <a:t>i</a:t>
            </a:r>
            <a:r>
              <a:rPr sz="4800" spc="-25" baseline="3413" dirty="0" smtClean="0">
                <a:latin typeface="Calibri"/>
                <a:cs typeface="Calibri"/>
              </a:rPr>
              <a:t>c</a:t>
            </a:r>
            <a:r>
              <a:rPr sz="4800" spc="0" baseline="3413" dirty="0" smtClean="0">
                <a:latin typeface="Calibri"/>
                <a:cs typeface="Calibri"/>
              </a:rPr>
              <a:t>al </a:t>
            </a:r>
            <a:r>
              <a:rPr sz="4800" spc="-34" baseline="3413" dirty="0" smtClean="0">
                <a:latin typeface="Calibri"/>
                <a:cs typeface="Calibri"/>
              </a:rPr>
              <a:t>s</a:t>
            </a:r>
            <a:r>
              <a:rPr sz="4800" spc="0" baseline="3413" dirty="0" smtClean="0">
                <a:latin typeface="Calibri"/>
                <a:cs typeface="Calibri"/>
              </a:rPr>
              <a:t>tr</a:t>
            </a:r>
            <a:r>
              <a:rPr sz="4800" spc="-9" baseline="3413" dirty="0" smtClean="0">
                <a:latin typeface="Calibri"/>
                <a:cs typeface="Calibri"/>
              </a:rPr>
              <a:t>u</a:t>
            </a:r>
            <a:r>
              <a:rPr sz="4800" spc="0" baseline="3413" dirty="0" smtClean="0">
                <a:latin typeface="Calibri"/>
                <a:cs typeface="Calibri"/>
              </a:rPr>
              <a:t>ctu</a:t>
            </a:r>
            <a:r>
              <a:rPr sz="4800" spc="-44" baseline="3413" dirty="0" smtClean="0">
                <a:latin typeface="Calibri"/>
                <a:cs typeface="Calibri"/>
              </a:rPr>
              <a:t>r</a:t>
            </a:r>
            <a:r>
              <a:rPr sz="4800" spc="0" baseline="3413" dirty="0" smtClean="0">
                <a:latin typeface="Calibri"/>
                <a:cs typeface="Calibri"/>
              </a:rPr>
              <a:t>e </a:t>
            </a:r>
            <a:r>
              <a:rPr sz="4800" spc="-79" baseline="3413" dirty="0" smtClean="0">
                <a:latin typeface="Calibri"/>
                <a:cs typeface="Calibri"/>
              </a:rPr>
              <a:t>f</a:t>
            </a:r>
            <a:r>
              <a:rPr sz="4800" spc="0" baseline="3413" dirty="0" smtClean="0">
                <a:latin typeface="Calibri"/>
                <a:cs typeface="Calibri"/>
              </a:rPr>
              <a:t>or he</a:t>
            </a:r>
            <a:r>
              <a:rPr sz="4800" spc="-39" baseline="3413" dirty="0" smtClean="0">
                <a:latin typeface="Calibri"/>
                <a:cs typeface="Calibri"/>
              </a:rPr>
              <a:t>a</a:t>
            </a:r>
            <a:r>
              <a:rPr sz="4800" spc="0" baseline="3413" dirty="0" smtClean="0">
                <a:latin typeface="Calibri"/>
                <a:cs typeface="Calibri"/>
              </a:rPr>
              <a:t>vily</a:t>
            </a:r>
            <a:endParaRPr sz="3200">
              <a:latin typeface="Calibri"/>
              <a:cs typeface="Calibri"/>
            </a:endParaRPr>
          </a:p>
          <a:p>
            <a:pPr marL="12700" marR="61714">
              <a:lnSpc>
                <a:spcPts val="3845"/>
              </a:lnSpc>
              <a:spcBef>
                <a:spcPts val="24"/>
              </a:spcBef>
            </a:pPr>
            <a:r>
              <a:rPr sz="4800" spc="0" baseline="1706" dirty="0" smtClean="0">
                <a:latin typeface="Calibri"/>
                <a:cs typeface="Calibri"/>
              </a:rPr>
              <a:t>i</a:t>
            </a:r>
            <a:r>
              <a:rPr sz="4800" spc="-29" baseline="1706" dirty="0" smtClean="0">
                <a:latin typeface="Calibri"/>
                <a:cs typeface="Calibri"/>
              </a:rPr>
              <a:t>n</a:t>
            </a:r>
            <a:r>
              <a:rPr sz="4800" spc="-39" baseline="1706" dirty="0" smtClean="0">
                <a:latin typeface="Calibri"/>
                <a:cs typeface="Calibri"/>
              </a:rPr>
              <a:t>t</a:t>
            </a:r>
            <a:r>
              <a:rPr sz="4800" spc="0" baseline="1706" dirty="0" smtClean="0">
                <a:latin typeface="Calibri"/>
                <a:cs typeface="Calibri"/>
              </a:rPr>
              <a:t>e</a:t>
            </a:r>
            <a:r>
              <a:rPr sz="4800" spc="-59" baseline="1706" dirty="0" smtClean="0">
                <a:latin typeface="Calibri"/>
                <a:cs typeface="Calibri"/>
              </a:rPr>
              <a:t>r</a:t>
            </a:r>
            <a:r>
              <a:rPr sz="4800" spc="0" baseline="1706" dirty="0" smtClean="0">
                <a:latin typeface="Calibri"/>
                <a:cs typeface="Calibri"/>
              </a:rPr>
              <a:t>act</a:t>
            </a:r>
            <a:r>
              <a:rPr sz="4800" spc="-9" baseline="1706" dirty="0" smtClean="0">
                <a:latin typeface="Calibri"/>
                <a:cs typeface="Calibri"/>
              </a:rPr>
              <a:t>i</a:t>
            </a:r>
            <a:r>
              <a:rPr sz="4800" spc="-29" baseline="1706" dirty="0" smtClean="0">
                <a:latin typeface="Calibri"/>
                <a:cs typeface="Calibri"/>
              </a:rPr>
              <a:t>v</a:t>
            </a:r>
            <a:r>
              <a:rPr sz="4800" spc="0" baseline="1706" dirty="0" smtClean="0">
                <a:latin typeface="Calibri"/>
                <a:cs typeface="Calibri"/>
              </a:rPr>
              <a:t>e</a:t>
            </a:r>
            <a:r>
              <a:rPr sz="4800" spc="-14" baseline="1706" dirty="0" smtClean="0">
                <a:latin typeface="Calibri"/>
                <a:cs typeface="Calibri"/>
              </a:rPr>
              <a:t> </a:t>
            </a:r>
            <a:r>
              <a:rPr sz="4800" spc="-64" baseline="1706" dirty="0" smtClean="0">
                <a:latin typeface="Calibri"/>
                <a:cs typeface="Calibri"/>
              </a:rPr>
              <a:t>s</a:t>
            </a:r>
            <a:r>
              <a:rPr sz="4800" spc="-25" baseline="1706" dirty="0" smtClean="0">
                <a:latin typeface="Calibri"/>
                <a:cs typeface="Calibri"/>
              </a:rPr>
              <a:t>y</a:t>
            </a:r>
            <a:r>
              <a:rPr sz="4800" spc="-39" baseline="1706" dirty="0" smtClean="0">
                <a:latin typeface="Calibri"/>
                <a:cs typeface="Calibri"/>
              </a:rPr>
              <a:t>st</a:t>
            </a:r>
            <a:r>
              <a:rPr sz="4800" spc="0" baseline="1706" dirty="0" smtClean="0">
                <a:latin typeface="Calibri"/>
                <a:cs typeface="Calibri"/>
              </a:rPr>
              <a:t>em</a:t>
            </a:r>
            <a:endParaRPr sz="3200">
              <a:latin typeface="Calibri"/>
              <a:cs typeface="Calibri"/>
            </a:endParaRPr>
          </a:p>
          <a:p>
            <a:pPr marL="12700">
              <a:lnSpc>
                <a:spcPts val="3840"/>
              </a:lnSpc>
              <a:spcBef>
                <a:spcPts val="676"/>
              </a:spcBef>
            </a:pPr>
            <a:r>
              <a:rPr sz="3200" spc="0" dirty="0" smtClean="0">
                <a:latin typeface="Calibri"/>
                <a:cs typeface="Calibri"/>
              </a:rPr>
              <a:t>Ad</a:t>
            </a:r>
            <a:r>
              <a:rPr sz="3200" spc="-14" dirty="0" smtClean="0">
                <a:latin typeface="Calibri"/>
                <a:cs typeface="Calibri"/>
              </a:rPr>
              <a:t>h</a:t>
            </a:r>
            <a:r>
              <a:rPr sz="3200" spc="0" dirty="0" smtClean="0">
                <a:latin typeface="Calibri"/>
                <a:cs typeface="Calibri"/>
              </a:rPr>
              <a:t>e</a:t>
            </a:r>
            <a:r>
              <a:rPr sz="3200" spc="-34" dirty="0" smtClean="0">
                <a:latin typeface="Calibri"/>
                <a:cs typeface="Calibri"/>
              </a:rPr>
              <a:t>r</a:t>
            </a:r>
            <a:r>
              <a:rPr sz="3200" spc="0" dirty="0" smtClean="0">
                <a:latin typeface="Calibri"/>
                <a:cs typeface="Calibri"/>
              </a:rPr>
              <a:t>es</a:t>
            </a:r>
            <a:r>
              <a:rPr sz="3200" spc="-14" dirty="0" smtClean="0">
                <a:latin typeface="Calibri"/>
                <a:cs typeface="Calibri"/>
              </a:rPr>
              <a:t> </a:t>
            </a:r>
            <a:r>
              <a:rPr sz="3200" spc="-39" dirty="0" smtClean="0">
                <a:latin typeface="Calibri"/>
                <a:cs typeface="Calibri"/>
              </a:rPr>
              <a:t>t</a:t>
            </a:r>
            <a:r>
              <a:rPr sz="3200" spc="0" dirty="0" smtClean="0">
                <a:latin typeface="Calibri"/>
                <a:cs typeface="Calibri"/>
              </a:rPr>
              <a:t>o</a:t>
            </a:r>
            <a:r>
              <a:rPr sz="3200" spc="9" dirty="0" smtClean="0">
                <a:latin typeface="Calibri"/>
                <a:cs typeface="Calibri"/>
              </a:rPr>
              <a:t> </a:t>
            </a:r>
            <a:r>
              <a:rPr sz="3200" spc="-19" dirty="0" smtClean="0">
                <a:latin typeface="Calibri"/>
                <a:cs typeface="Calibri"/>
              </a:rPr>
              <a:t>g</a:t>
            </a:r>
            <a:r>
              <a:rPr sz="3200" spc="0" dirty="0" smtClean="0">
                <a:latin typeface="Calibri"/>
                <a:cs typeface="Calibri"/>
              </a:rPr>
              <a:t>ood engineer</a:t>
            </a:r>
            <a:r>
              <a:rPr sz="3200" spc="-4" dirty="0" smtClean="0">
                <a:latin typeface="Calibri"/>
                <a:cs typeface="Calibri"/>
              </a:rPr>
              <a:t>i</a:t>
            </a:r>
            <a:r>
              <a:rPr sz="3200" spc="0" dirty="0" smtClean="0">
                <a:latin typeface="Calibri"/>
                <a:cs typeface="Calibri"/>
              </a:rPr>
              <a:t>ng design</a:t>
            </a:r>
            <a:r>
              <a:rPr sz="3200" spc="19" dirty="0" smtClean="0">
                <a:latin typeface="Calibri"/>
                <a:cs typeface="Calibri"/>
              </a:rPr>
              <a:t> </a:t>
            </a:r>
            <a:r>
              <a:rPr sz="3200" spc="0" dirty="0" smtClean="0">
                <a:latin typeface="Calibri"/>
                <a:cs typeface="Calibri"/>
              </a:rPr>
              <a:t>pri</a:t>
            </a:r>
            <a:r>
              <a:rPr sz="3200" spc="-14" dirty="0" smtClean="0">
                <a:latin typeface="Calibri"/>
                <a:cs typeface="Calibri"/>
              </a:rPr>
              <a:t>n</a:t>
            </a:r>
            <a:r>
              <a:rPr sz="3200" spc="0" dirty="0" smtClean="0">
                <a:latin typeface="Calibri"/>
                <a:cs typeface="Calibri"/>
              </a:rPr>
              <a:t>cip</a:t>
            </a:r>
            <a:r>
              <a:rPr sz="3200" spc="-9" dirty="0" smtClean="0">
                <a:latin typeface="Calibri"/>
                <a:cs typeface="Calibri"/>
              </a:rPr>
              <a:t>l</a:t>
            </a:r>
            <a:r>
              <a:rPr sz="3200" spc="0" dirty="0" smtClean="0">
                <a:latin typeface="Calibri"/>
                <a:cs typeface="Calibri"/>
              </a:rPr>
              <a:t>es and p</a:t>
            </a:r>
            <a:r>
              <a:rPr sz="3200" spc="-59" dirty="0" smtClean="0">
                <a:latin typeface="Calibri"/>
                <a:cs typeface="Calibri"/>
              </a:rPr>
              <a:t>r</a:t>
            </a:r>
            <a:r>
              <a:rPr sz="3200" spc="0" dirty="0" smtClean="0">
                <a:latin typeface="Calibri"/>
                <a:cs typeface="Calibri"/>
              </a:rPr>
              <a:t>actices</a:t>
            </a:r>
            <a:endParaRPr sz="3200">
              <a:latin typeface="Calibri"/>
              <a:cs typeface="Calibri"/>
            </a:endParaRPr>
          </a:p>
          <a:p>
            <a:pPr marL="127000" marR="61714">
              <a:lnSpc>
                <a:spcPct val="101725"/>
              </a:lnSpc>
              <a:spcBef>
                <a:spcPts val="503"/>
              </a:spcBef>
            </a:pPr>
            <a:r>
              <a:rPr sz="2800" spc="0" dirty="0" smtClean="0">
                <a:latin typeface="Arial"/>
                <a:cs typeface="Arial"/>
              </a:rPr>
              <a:t>–</a:t>
            </a:r>
            <a:r>
              <a:rPr sz="2800" spc="-90" dirty="0" smtClean="0">
                <a:latin typeface="Arial"/>
                <a:cs typeface="Arial"/>
              </a:rPr>
              <a:t> </a:t>
            </a:r>
            <a:r>
              <a:rPr sz="2800" spc="0" dirty="0" smtClean="0">
                <a:latin typeface="Calibri"/>
                <a:cs typeface="Calibri"/>
              </a:rPr>
              <a:t>I</a:t>
            </a:r>
            <a:r>
              <a:rPr sz="2800" spc="-14" dirty="0" smtClean="0">
                <a:latin typeface="Calibri"/>
                <a:cs typeface="Calibri"/>
              </a:rPr>
              <a:t>n</a:t>
            </a:r>
            <a:r>
              <a:rPr sz="2800" spc="-59" dirty="0" smtClean="0">
                <a:latin typeface="Calibri"/>
                <a:cs typeface="Calibri"/>
              </a:rPr>
              <a:t>f</a:t>
            </a:r>
            <a:r>
              <a:rPr sz="2800" spc="0" dirty="0" smtClean="0">
                <a:latin typeface="Calibri"/>
                <a:cs typeface="Calibri"/>
              </a:rPr>
              <a:t>orm</a:t>
            </a:r>
            <a:r>
              <a:rPr sz="2800" spc="-25" dirty="0" smtClean="0">
                <a:latin typeface="Calibri"/>
                <a:cs typeface="Calibri"/>
              </a:rPr>
              <a:t>a</a:t>
            </a:r>
            <a:r>
              <a:rPr sz="2800" spc="0" dirty="0" smtClean="0">
                <a:latin typeface="Calibri"/>
                <a:cs typeface="Calibri"/>
              </a:rPr>
              <a:t>t</a:t>
            </a:r>
            <a:r>
              <a:rPr sz="2800" spc="-4" dirty="0" smtClean="0">
                <a:latin typeface="Calibri"/>
                <a:cs typeface="Calibri"/>
              </a:rPr>
              <a:t>i</a:t>
            </a:r>
            <a:r>
              <a:rPr sz="2800" spc="0" dirty="0" smtClean="0">
                <a:latin typeface="Calibri"/>
                <a:cs typeface="Calibri"/>
              </a:rPr>
              <a:t>on h</a:t>
            </a:r>
            <a:r>
              <a:rPr sz="2800" spc="-14" dirty="0" smtClean="0">
                <a:latin typeface="Calibri"/>
                <a:cs typeface="Calibri"/>
              </a:rPr>
              <a:t>i</a:t>
            </a:r>
            <a:r>
              <a:rPr sz="2800" spc="0" dirty="0" smtClean="0">
                <a:latin typeface="Calibri"/>
                <a:cs typeface="Calibri"/>
              </a:rPr>
              <a:t>d</a:t>
            </a:r>
            <a:r>
              <a:rPr sz="2800" spc="-14" dirty="0" smtClean="0">
                <a:latin typeface="Calibri"/>
                <a:cs typeface="Calibri"/>
              </a:rPr>
              <a:t>i</a:t>
            </a:r>
            <a:r>
              <a:rPr sz="2800" spc="0" dirty="0" smtClean="0">
                <a:latin typeface="Calibri"/>
                <a:cs typeface="Calibri"/>
              </a:rPr>
              <a:t>n</a:t>
            </a:r>
            <a:r>
              <a:rPr sz="2800" spc="29" dirty="0" smtClean="0">
                <a:latin typeface="Calibri"/>
                <a:cs typeface="Calibri"/>
              </a:rPr>
              <a:t>g</a:t>
            </a:r>
            <a:r>
              <a:rPr sz="2800" spc="0" dirty="0" smtClean="0">
                <a:latin typeface="Calibri"/>
                <a:cs typeface="Calibri"/>
              </a:rPr>
              <a:t>,</a:t>
            </a:r>
            <a:r>
              <a:rPr sz="2800" spc="25" dirty="0" smtClean="0">
                <a:latin typeface="Calibri"/>
                <a:cs typeface="Calibri"/>
              </a:rPr>
              <a:t> </a:t>
            </a:r>
            <a:r>
              <a:rPr sz="2800" spc="0" dirty="0" smtClean="0">
                <a:latin typeface="Calibri"/>
                <a:cs typeface="Calibri"/>
              </a:rPr>
              <a:t>l</a:t>
            </a:r>
            <a:r>
              <a:rPr sz="2800" spc="-4" dirty="0" smtClean="0">
                <a:latin typeface="Calibri"/>
                <a:cs typeface="Calibri"/>
              </a:rPr>
              <a:t>e</a:t>
            </a:r>
            <a:r>
              <a:rPr sz="2800" spc="0" dirty="0" smtClean="0">
                <a:latin typeface="Calibri"/>
                <a:cs typeface="Calibri"/>
              </a:rPr>
              <a:t>ss</a:t>
            </a:r>
            <a:r>
              <a:rPr sz="2800" spc="-1" dirty="0" smtClean="0">
                <a:latin typeface="Calibri"/>
                <a:cs typeface="Calibri"/>
              </a:rPr>
              <a:t> </a:t>
            </a:r>
            <a:r>
              <a:rPr sz="2800" spc="-19" dirty="0" smtClean="0">
                <a:latin typeface="Calibri"/>
                <a:cs typeface="Calibri"/>
              </a:rPr>
              <a:t>c</a:t>
            </a:r>
            <a:r>
              <a:rPr sz="2800" spc="0" dirty="0" smtClean="0">
                <a:latin typeface="Calibri"/>
                <a:cs typeface="Calibri"/>
              </a:rPr>
              <a:t>ou</a:t>
            </a:r>
            <a:r>
              <a:rPr sz="2800" spc="-9" dirty="0" smtClean="0">
                <a:latin typeface="Calibri"/>
                <a:cs typeface="Calibri"/>
              </a:rPr>
              <a:t>p</a:t>
            </a:r>
            <a:r>
              <a:rPr sz="2800" spc="0" dirty="0" smtClean="0">
                <a:latin typeface="Calibri"/>
                <a:cs typeface="Calibri"/>
              </a:rPr>
              <a:t>l</a:t>
            </a:r>
            <a:r>
              <a:rPr sz="2800" spc="-9" dirty="0" smtClean="0">
                <a:latin typeface="Calibri"/>
                <a:cs typeface="Calibri"/>
              </a:rPr>
              <a:t>i</a:t>
            </a:r>
            <a:r>
              <a:rPr sz="2800" spc="0" dirty="0" smtClean="0">
                <a:latin typeface="Calibri"/>
                <a:cs typeface="Calibri"/>
              </a:rPr>
              <a:t>n</a:t>
            </a:r>
            <a:r>
              <a:rPr sz="2800" spc="29" dirty="0" smtClean="0">
                <a:latin typeface="Calibri"/>
                <a:cs typeface="Calibri"/>
              </a:rPr>
              <a:t>g</a:t>
            </a:r>
            <a:r>
              <a:rPr sz="2800" spc="0" dirty="0" smtClean="0">
                <a:latin typeface="Calibri"/>
                <a:cs typeface="Calibri"/>
              </a:rPr>
              <a:t>,</a:t>
            </a:r>
            <a:r>
              <a:rPr sz="2800" spc="24" dirty="0" smtClean="0">
                <a:latin typeface="Calibri"/>
                <a:cs typeface="Calibri"/>
              </a:rPr>
              <a:t> </a:t>
            </a:r>
            <a:r>
              <a:rPr sz="2800" spc="0" dirty="0" smtClean="0">
                <a:latin typeface="Calibri"/>
                <a:cs typeface="Calibri"/>
              </a:rPr>
              <a:t>s</a:t>
            </a:r>
            <a:r>
              <a:rPr sz="2800" spc="-9" dirty="0" smtClean="0">
                <a:latin typeface="Calibri"/>
                <a:cs typeface="Calibri"/>
              </a:rPr>
              <a:t>i</a:t>
            </a:r>
            <a:r>
              <a:rPr sz="2800" spc="0" dirty="0" smtClean="0">
                <a:latin typeface="Calibri"/>
                <a:cs typeface="Calibri"/>
              </a:rPr>
              <a:t>m</a:t>
            </a:r>
            <a:r>
              <a:rPr sz="2800" spc="-9" dirty="0" smtClean="0">
                <a:latin typeface="Calibri"/>
                <a:cs typeface="Calibri"/>
              </a:rPr>
              <a:t>p</a:t>
            </a:r>
            <a:r>
              <a:rPr sz="2800" spc="0" dirty="0" smtClean="0">
                <a:latin typeface="Calibri"/>
                <a:cs typeface="Calibri"/>
              </a:rPr>
              <a:t>l</a:t>
            </a:r>
            <a:r>
              <a:rPr sz="2800" spc="-9" dirty="0" smtClean="0">
                <a:latin typeface="Calibri"/>
                <a:cs typeface="Calibri"/>
              </a:rPr>
              <a:t>i</a:t>
            </a:r>
            <a:r>
              <a:rPr sz="2800" spc="0" dirty="0" smtClean="0">
                <a:latin typeface="Calibri"/>
                <a:cs typeface="Calibri"/>
              </a:rPr>
              <a:t>cit</a:t>
            </a:r>
            <a:r>
              <a:rPr sz="2800" spc="-214" dirty="0" smtClean="0">
                <a:latin typeface="Calibri"/>
                <a:cs typeface="Calibri"/>
              </a:rPr>
              <a:t>y</a:t>
            </a:r>
            <a:r>
              <a:rPr sz="2800" spc="0" dirty="0" smtClean="0">
                <a:latin typeface="Calibri"/>
                <a:cs typeface="Calibri"/>
              </a:rPr>
              <a:t>,</a:t>
            </a:r>
            <a:r>
              <a:rPr sz="2800" spc="44" dirty="0" smtClean="0">
                <a:latin typeface="Calibri"/>
                <a:cs typeface="Calibri"/>
              </a:rPr>
              <a:t> </a:t>
            </a:r>
            <a:r>
              <a:rPr sz="2800" spc="-14" dirty="0" smtClean="0">
                <a:latin typeface="Calibri"/>
                <a:cs typeface="Calibri"/>
              </a:rPr>
              <a:t>e</a:t>
            </a:r>
            <a:r>
              <a:rPr sz="2800" spc="-34" dirty="0" smtClean="0">
                <a:latin typeface="Calibri"/>
                <a:cs typeface="Calibri"/>
              </a:rPr>
              <a:t>t</a:t>
            </a:r>
            <a:r>
              <a:rPr sz="2800" spc="0" dirty="0" smtClean="0">
                <a:latin typeface="Calibri"/>
                <a:cs typeface="Calibri"/>
              </a:rPr>
              <a:t>c.</a:t>
            </a:r>
            <a:endParaRPr sz="2800">
              <a:latin typeface="Calibri"/>
              <a:cs typeface="Calibri"/>
            </a:endParaRPr>
          </a:p>
          <a:p>
            <a:pPr marL="127000" marR="61714">
              <a:lnSpc>
                <a:spcPct val="101725"/>
              </a:lnSpc>
              <a:spcBef>
                <a:spcPts val="614"/>
              </a:spcBef>
            </a:pPr>
            <a:r>
              <a:rPr sz="2800" spc="0" dirty="0" smtClean="0">
                <a:latin typeface="Arial"/>
                <a:cs typeface="Arial"/>
              </a:rPr>
              <a:t>–</a:t>
            </a:r>
            <a:r>
              <a:rPr sz="2800" spc="-85" dirty="0" smtClean="0">
                <a:latin typeface="Arial"/>
                <a:cs typeface="Arial"/>
              </a:rPr>
              <a:t> </a:t>
            </a:r>
            <a:r>
              <a:rPr sz="2800" spc="0" dirty="0" smtClean="0">
                <a:latin typeface="Calibri"/>
                <a:cs typeface="Calibri"/>
              </a:rPr>
              <a:t>De</a:t>
            </a:r>
            <a:r>
              <a:rPr sz="2800" spc="-9" dirty="0" smtClean="0">
                <a:latin typeface="Calibri"/>
                <a:cs typeface="Calibri"/>
              </a:rPr>
              <a:t>l</a:t>
            </a:r>
            <a:r>
              <a:rPr sz="2800" spc="0" dirty="0" smtClean="0">
                <a:latin typeface="Calibri"/>
                <a:cs typeface="Calibri"/>
              </a:rPr>
              <a:t>e</a:t>
            </a:r>
            <a:r>
              <a:rPr sz="2800" spc="-44" dirty="0" smtClean="0">
                <a:latin typeface="Calibri"/>
                <a:cs typeface="Calibri"/>
              </a:rPr>
              <a:t>g</a:t>
            </a:r>
            <a:r>
              <a:rPr sz="2800" spc="-19" dirty="0" smtClean="0">
                <a:latin typeface="Calibri"/>
                <a:cs typeface="Calibri"/>
              </a:rPr>
              <a:t>a</a:t>
            </a:r>
            <a:r>
              <a:rPr sz="2800" spc="-25" dirty="0" smtClean="0">
                <a:latin typeface="Calibri"/>
                <a:cs typeface="Calibri"/>
              </a:rPr>
              <a:t>t</a:t>
            </a:r>
            <a:r>
              <a:rPr sz="2800" spc="0" dirty="0" smtClean="0">
                <a:latin typeface="Calibri"/>
                <a:cs typeface="Calibri"/>
              </a:rPr>
              <a:t>ed</a:t>
            </a:r>
            <a:r>
              <a:rPr sz="2800" spc="-131" dirty="0" smtClean="0">
                <a:latin typeface="Calibri"/>
                <a:cs typeface="Calibri"/>
              </a:rPr>
              <a:t> </a:t>
            </a:r>
            <a:r>
              <a:rPr sz="2800" spc="-19" dirty="0" smtClean="0">
                <a:latin typeface="Calibri"/>
                <a:cs typeface="Calibri"/>
              </a:rPr>
              <a:t>c</a:t>
            </a:r>
            <a:r>
              <a:rPr sz="2800" spc="0" dirty="0" smtClean="0">
                <a:latin typeface="Calibri"/>
                <a:cs typeface="Calibri"/>
              </a:rPr>
              <a:t>o</a:t>
            </a:r>
            <a:r>
              <a:rPr sz="2800" spc="-25" dirty="0" smtClean="0">
                <a:latin typeface="Calibri"/>
                <a:cs typeface="Calibri"/>
              </a:rPr>
              <a:t>n</a:t>
            </a:r>
            <a:r>
              <a:rPr sz="2800" spc="0" dirty="0" smtClean="0">
                <a:latin typeface="Calibri"/>
                <a:cs typeface="Calibri"/>
              </a:rPr>
              <a:t>t</a:t>
            </a:r>
            <a:r>
              <a:rPr sz="2800" spc="-50" dirty="0" smtClean="0">
                <a:latin typeface="Calibri"/>
                <a:cs typeface="Calibri"/>
              </a:rPr>
              <a:t>r</a:t>
            </a:r>
            <a:r>
              <a:rPr sz="2800" spc="0" dirty="0" smtClean="0">
                <a:latin typeface="Calibri"/>
                <a:cs typeface="Calibri"/>
              </a:rPr>
              <a:t>ol</a:t>
            </a:r>
            <a:r>
              <a:rPr sz="2800" spc="-40" dirty="0" smtClean="0">
                <a:latin typeface="Calibri"/>
                <a:cs typeface="Calibri"/>
              </a:rPr>
              <a:t> </a:t>
            </a:r>
            <a:r>
              <a:rPr sz="2800" spc="-34" dirty="0" smtClean="0">
                <a:latin typeface="Calibri"/>
                <a:cs typeface="Calibri"/>
              </a:rPr>
              <a:t>s</a:t>
            </a:r>
            <a:r>
              <a:rPr sz="2800" spc="0" dirty="0" smtClean="0">
                <a:latin typeface="Calibri"/>
                <a:cs typeface="Calibri"/>
              </a:rPr>
              <a:t>ty</a:t>
            </a:r>
            <a:r>
              <a:rPr sz="2800" spc="-9" dirty="0" smtClean="0">
                <a:latin typeface="Calibri"/>
                <a:cs typeface="Calibri"/>
              </a:rPr>
              <a:t>l</a:t>
            </a:r>
            <a:r>
              <a:rPr sz="2800" spc="0" dirty="0" smtClean="0">
                <a:latin typeface="Calibri"/>
                <a:cs typeface="Calibri"/>
              </a:rPr>
              <a:t>e</a:t>
            </a:r>
            <a:endParaRPr sz="2800">
              <a:latin typeface="Calibri"/>
              <a:cs typeface="Calibri"/>
            </a:endParaRPr>
          </a:p>
        </p:txBody>
      </p:sp>
      <p:sp>
        <p:nvSpPr>
          <p:cNvPr id="6" name="object 2"/>
          <p:cNvSpPr txBox="1"/>
          <p:nvPr/>
        </p:nvSpPr>
        <p:spPr>
          <a:xfrm>
            <a:off x="535940" y="3220235"/>
            <a:ext cx="228853" cy="432307"/>
          </a:xfrm>
          <a:prstGeom prst="rect">
            <a:avLst/>
          </a:prstGeom>
        </p:spPr>
        <p:txBody>
          <a:bodyPr wrap="square" lIns="0" tIns="0" rIns="0" bIns="0" rtlCol="0">
            <a:noAutofit/>
          </a:bodyPr>
          <a:lstStyle/>
          <a:p>
            <a:pPr marL="12700">
              <a:lnSpc>
                <a:spcPts val="3375"/>
              </a:lnSpc>
              <a:spcBef>
                <a:spcPts val="168"/>
              </a:spcBef>
            </a:pPr>
            <a:r>
              <a:rPr sz="3200" spc="0" dirty="0" smtClean="0">
                <a:latin typeface="Arial"/>
                <a:cs typeface="Arial"/>
              </a:rPr>
              <a:t>•</a:t>
            </a:r>
            <a:endParaRPr sz="3200">
              <a:latin typeface="Arial"/>
              <a:cs typeface="Arial"/>
            </a:endParaRPr>
          </a:p>
        </p:txBody>
      </p:sp>
    </p:spTree>
    <p:extLst>
      <p:ext uri="{BB962C8B-B14F-4D97-AF65-F5344CB8AC3E}">
        <p14:creationId xmlns:p14="http://schemas.microsoft.com/office/powerpoint/2010/main" val="2452155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
          <p:cNvSpPr/>
          <p:nvPr/>
        </p:nvSpPr>
        <p:spPr>
          <a:xfrm>
            <a:off x="1535112" y="1610212"/>
            <a:ext cx="5943600" cy="4152265"/>
          </a:xfrm>
          <a:prstGeom prst="rect">
            <a:avLst/>
          </a:prstGeom>
          <a:blipFill>
            <a:blip r:embed="rId2" cstate="print"/>
            <a:stretch>
              <a:fillRect/>
            </a:stretch>
          </a:blipFill>
        </p:spPr>
        <p:txBody>
          <a:bodyPr wrap="square" lIns="0" tIns="0" rIns="0" bIns="0" rtlCol="0">
            <a:noAutofit/>
          </a:bodyPr>
          <a:lstStyle/>
          <a:p>
            <a:endParaRPr/>
          </a:p>
        </p:txBody>
      </p:sp>
      <p:sp>
        <p:nvSpPr>
          <p:cNvPr id="4" name="object 2"/>
          <p:cNvSpPr txBox="1"/>
          <p:nvPr/>
        </p:nvSpPr>
        <p:spPr>
          <a:xfrm>
            <a:off x="379412" y="654919"/>
            <a:ext cx="4822768" cy="444500"/>
          </a:xfrm>
          <a:prstGeom prst="rect">
            <a:avLst/>
          </a:prstGeom>
        </p:spPr>
        <p:txBody>
          <a:bodyPr wrap="square" lIns="0" tIns="0" rIns="0" bIns="0" rtlCol="0">
            <a:noAutofit/>
          </a:bodyPr>
          <a:lstStyle/>
          <a:p>
            <a:pPr marL="12700">
              <a:lnSpc>
                <a:spcPts val="3460"/>
              </a:lnSpc>
              <a:spcBef>
                <a:spcPts val="173"/>
              </a:spcBef>
            </a:pPr>
            <a:r>
              <a:rPr sz="4950" b="1" spc="0" baseline="3309" dirty="0" smtClean="0">
                <a:latin typeface="Calibri"/>
                <a:cs typeface="Calibri"/>
              </a:rPr>
              <a:t>G</a:t>
            </a:r>
            <a:r>
              <a:rPr sz="4950" b="1" spc="-29" baseline="3309" dirty="0" smtClean="0">
                <a:latin typeface="Calibri"/>
                <a:cs typeface="Calibri"/>
              </a:rPr>
              <a:t>e</a:t>
            </a:r>
            <a:r>
              <a:rPr sz="4950" b="1" spc="-39" baseline="3309" dirty="0" smtClean="0">
                <a:latin typeface="Calibri"/>
                <a:cs typeface="Calibri"/>
              </a:rPr>
              <a:t>t</a:t>
            </a:r>
            <a:r>
              <a:rPr sz="4950" b="1" spc="0" baseline="3309" dirty="0" smtClean="0">
                <a:latin typeface="Calibri"/>
                <a:cs typeface="Calibri"/>
              </a:rPr>
              <a:t>ting </a:t>
            </a:r>
            <a:r>
              <a:rPr sz="4950" b="1" spc="-25" baseline="3309" dirty="0" smtClean="0">
                <a:latin typeface="Calibri"/>
                <a:cs typeface="Calibri"/>
              </a:rPr>
              <a:t>s</a:t>
            </a:r>
            <a:r>
              <a:rPr sz="4950" b="1" spc="-39" baseline="3309" dirty="0" smtClean="0">
                <a:latin typeface="Calibri"/>
                <a:cs typeface="Calibri"/>
              </a:rPr>
              <a:t>t</a:t>
            </a:r>
            <a:r>
              <a:rPr sz="4950" b="1" spc="0" baseline="3309" dirty="0" smtClean="0">
                <a:latin typeface="Calibri"/>
                <a:cs typeface="Calibri"/>
              </a:rPr>
              <a:t>ar</a:t>
            </a:r>
            <a:r>
              <a:rPr sz="4950" b="1" spc="-34" baseline="3309" dirty="0" smtClean="0">
                <a:latin typeface="Calibri"/>
                <a:cs typeface="Calibri"/>
              </a:rPr>
              <a:t>t</a:t>
            </a:r>
            <a:r>
              <a:rPr sz="4950" b="1" spc="0" baseline="3309" dirty="0" smtClean="0">
                <a:latin typeface="Calibri"/>
                <a:cs typeface="Calibri"/>
              </a:rPr>
              <a:t>ed</a:t>
            </a:r>
            <a:r>
              <a:rPr sz="4950" b="1" spc="19" baseline="3309" dirty="0" smtClean="0">
                <a:latin typeface="Calibri"/>
                <a:cs typeface="Calibri"/>
              </a:rPr>
              <a:t> </a:t>
            </a:r>
            <a:r>
              <a:rPr sz="4950" b="1" spc="0" baseline="3309" dirty="0" smtClean="0">
                <a:latin typeface="Calibri"/>
                <a:cs typeface="Calibri"/>
              </a:rPr>
              <a:t>with</a:t>
            </a:r>
            <a:r>
              <a:rPr sz="4950" b="1" spc="14" baseline="3309" dirty="0" smtClean="0">
                <a:latin typeface="Calibri"/>
                <a:cs typeface="Calibri"/>
              </a:rPr>
              <a:t> </a:t>
            </a:r>
            <a:r>
              <a:rPr sz="4950" b="1" spc="0" baseline="3309" dirty="0" smtClean="0">
                <a:latin typeface="Calibri"/>
                <a:cs typeface="Calibri"/>
              </a:rPr>
              <a:t>M</a:t>
            </a:r>
            <a:r>
              <a:rPr sz="4950" b="1" spc="-44" baseline="3309" dirty="0" smtClean="0">
                <a:latin typeface="Calibri"/>
                <a:cs typeface="Calibri"/>
              </a:rPr>
              <a:t>V</a:t>
            </a:r>
            <a:r>
              <a:rPr sz="4950" b="1" spc="0" baseline="3309" dirty="0" smtClean="0">
                <a:latin typeface="Calibri"/>
                <a:cs typeface="Calibri"/>
              </a:rPr>
              <a:t>C 5</a:t>
            </a:r>
            <a:endParaRPr sz="3300" dirty="0">
              <a:latin typeface="Calibri"/>
              <a:cs typeface="Calibri"/>
            </a:endParaRPr>
          </a:p>
        </p:txBody>
      </p:sp>
    </p:spTree>
    <p:extLst>
      <p:ext uri="{BB962C8B-B14F-4D97-AF65-F5344CB8AC3E}">
        <p14:creationId xmlns:p14="http://schemas.microsoft.com/office/powerpoint/2010/main" val="1098601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3"/>
          <p:cNvSpPr txBox="1"/>
          <p:nvPr/>
        </p:nvSpPr>
        <p:spPr>
          <a:xfrm>
            <a:off x="1410372" y="1380157"/>
            <a:ext cx="2496312" cy="1828998"/>
          </a:xfrm>
          <a:prstGeom prst="rect">
            <a:avLst/>
          </a:prstGeom>
        </p:spPr>
        <p:txBody>
          <a:bodyPr wrap="square" lIns="0" tIns="0" rIns="0" bIns="0" rtlCol="0">
            <a:noAutofit/>
          </a:bodyPr>
          <a:lstStyle/>
          <a:p>
            <a:pPr marR="61087" algn="r">
              <a:lnSpc>
                <a:spcPts val="1839"/>
              </a:lnSpc>
              <a:spcBef>
                <a:spcPts val="92"/>
              </a:spcBef>
            </a:pPr>
            <a:r>
              <a:rPr sz="1800" spc="0" dirty="0" smtClean="0">
                <a:latin typeface="Arial"/>
                <a:cs typeface="Arial"/>
              </a:rPr>
              <a:t>•</a:t>
            </a:r>
            <a:endParaRPr sz="1800">
              <a:latin typeface="Arial"/>
              <a:cs typeface="Arial"/>
            </a:endParaRPr>
          </a:p>
          <a:p>
            <a:pPr marR="61087" algn="r">
              <a:lnSpc>
                <a:spcPct val="95825"/>
              </a:lnSpc>
              <a:spcBef>
                <a:spcPts val="4320"/>
              </a:spcBef>
            </a:pPr>
            <a:r>
              <a:rPr sz="1800" spc="0" dirty="0" smtClean="0">
                <a:latin typeface="Arial"/>
                <a:cs typeface="Arial"/>
              </a:rPr>
              <a:t>•</a:t>
            </a:r>
            <a:endParaRPr sz="1800">
              <a:latin typeface="Arial"/>
              <a:cs typeface="Arial"/>
            </a:endParaRPr>
          </a:p>
          <a:p>
            <a:pPr marR="61087" algn="r">
              <a:lnSpc>
                <a:spcPct val="95825"/>
              </a:lnSpc>
              <a:spcBef>
                <a:spcPts val="2250"/>
              </a:spcBef>
            </a:pPr>
            <a:r>
              <a:rPr sz="1800" spc="0" dirty="0" smtClean="0">
                <a:latin typeface="Arial"/>
                <a:cs typeface="Arial"/>
              </a:rPr>
              <a:t>•</a:t>
            </a:r>
            <a:endParaRPr sz="1800">
              <a:latin typeface="Arial"/>
              <a:cs typeface="Arial"/>
            </a:endParaRPr>
          </a:p>
        </p:txBody>
      </p:sp>
      <p:sp>
        <p:nvSpPr>
          <p:cNvPr id="3" name="object 22"/>
          <p:cNvSpPr txBox="1"/>
          <p:nvPr/>
        </p:nvSpPr>
        <p:spPr>
          <a:xfrm>
            <a:off x="1294548" y="4605140"/>
            <a:ext cx="2612136" cy="335280"/>
          </a:xfrm>
          <a:prstGeom prst="rect">
            <a:avLst/>
          </a:prstGeom>
        </p:spPr>
        <p:txBody>
          <a:bodyPr wrap="square" lIns="0" tIns="0" rIns="0" bIns="0" rtlCol="0">
            <a:noAutofit/>
          </a:bodyPr>
          <a:lstStyle/>
          <a:p>
            <a:pPr marR="61087" algn="r">
              <a:lnSpc>
                <a:spcPct val="95825"/>
              </a:lnSpc>
              <a:spcBef>
                <a:spcPts val="300"/>
              </a:spcBef>
            </a:pPr>
            <a:r>
              <a:rPr sz="1800" spc="0" dirty="0" smtClean="0">
                <a:latin typeface="Arial"/>
                <a:cs typeface="Arial"/>
              </a:rPr>
              <a:t>•</a:t>
            </a:r>
            <a:endParaRPr sz="1800">
              <a:latin typeface="Arial"/>
              <a:cs typeface="Arial"/>
            </a:endParaRPr>
          </a:p>
        </p:txBody>
      </p:sp>
      <p:sp>
        <p:nvSpPr>
          <p:cNvPr id="4" name="object 21"/>
          <p:cNvSpPr txBox="1"/>
          <p:nvPr/>
        </p:nvSpPr>
        <p:spPr>
          <a:xfrm>
            <a:off x="1376844" y="3571868"/>
            <a:ext cx="2529840" cy="955547"/>
          </a:xfrm>
          <a:prstGeom prst="rect">
            <a:avLst/>
          </a:prstGeom>
        </p:spPr>
        <p:txBody>
          <a:bodyPr wrap="square" lIns="0" tIns="0" rIns="0" bIns="0" rtlCol="0">
            <a:noAutofit/>
          </a:bodyPr>
          <a:lstStyle/>
          <a:p>
            <a:pPr marR="61087" algn="r">
              <a:lnSpc>
                <a:spcPts val="1864"/>
              </a:lnSpc>
              <a:spcBef>
                <a:spcPts val="93"/>
              </a:spcBef>
            </a:pPr>
            <a:r>
              <a:rPr sz="1800" spc="0" dirty="0" smtClean="0">
                <a:latin typeface="Arial"/>
                <a:cs typeface="Arial"/>
              </a:rPr>
              <a:t>•</a:t>
            </a:r>
            <a:endParaRPr sz="1800">
              <a:latin typeface="Arial"/>
              <a:cs typeface="Arial"/>
            </a:endParaRPr>
          </a:p>
        </p:txBody>
      </p:sp>
      <p:sp>
        <p:nvSpPr>
          <p:cNvPr id="5" name="object 20"/>
          <p:cNvSpPr txBox="1"/>
          <p:nvPr/>
        </p:nvSpPr>
        <p:spPr>
          <a:xfrm>
            <a:off x="1289976" y="4804784"/>
            <a:ext cx="2616708" cy="972312"/>
          </a:xfrm>
          <a:prstGeom prst="rect">
            <a:avLst/>
          </a:prstGeom>
        </p:spPr>
        <p:txBody>
          <a:bodyPr wrap="square" lIns="0" tIns="0" rIns="0" bIns="0" rtlCol="0">
            <a:noAutofit/>
          </a:bodyPr>
          <a:lstStyle/>
          <a:p>
            <a:pPr>
              <a:lnSpc>
                <a:spcPts val="1000"/>
              </a:lnSpc>
            </a:pPr>
            <a:endParaRPr sz="1000"/>
          </a:p>
          <a:p>
            <a:pPr marR="61087" algn="r">
              <a:lnSpc>
                <a:spcPct val="95825"/>
              </a:lnSpc>
              <a:spcBef>
                <a:spcPts val="4211"/>
              </a:spcBef>
            </a:pPr>
            <a:r>
              <a:rPr sz="1800" spc="0" dirty="0" smtClean="0">
                <a:latin typeface="Arial"/>
                <a:cs typeface="Arial"/>
              </a:rPr>
              <a:t>•</a:t>
            </a:r>
            <a:endParaRPr sz="1800">
              <a:latin typeface="Arial"/>
              <a:cs typeface="Arial"/>
            </a:endParaRPr>
          </a:p>
        </p:txBody>
      </p:sp>
      <p:sp>
        <p:nvSpPr>
          <p:cNvPr id="7" name="object 7"/>
          <p:cNvSpPr/>
          <p:nvPr/>
        </p:nvSpPr>
        <p:spPr>
          <a:xfrm>
            <a:off x="320712" y="1605654"/>
            <a:ext cx="2790444" cy="4580890"/>
          </a:xfrm>
          <a:prstGeom prst="rect">
            <a:avLst/>
          </a:prstGeom>
          <a:blipFill>
            <a:blip r:embed="rId2" cstate="print"/>
            <a:stretch>
              <a:fillRect/>
            </a:stretch>
          </a:blipFill>
        </p:spPr>
        <p:txBody>
          <a:bodyPr wrap="square" lIns="0" tIns="0" rIns="0" bIns="0" rtlCol="0">
            <a:noAutofit/>
          </a:bodyPr>
          <a:lstStyle/>
          <a:p>
            <a:endParaRPr/>
          </a:p>
        </p:txBody>
      </p:sp>
      <p:sp>
        <p:nvSpPr>
          <p:cNvPr id="8" name="object 8"/>
          <p:cNvSpPr/>
          <p:nvPr/>
        </p:nvSpPr>
        <p:spPr>
          <a:xfrm>
            <a:off x="1410372" y="1387976"/>
            <a:ext cx="2496312" cy="1821179"/>
          </a:xfrm>
          <a:prstGeom prst="rect">
            <a:avLst/>
          </a:prstGeom>
          <a:blipFill>
            <a:blip r:embed="rId3" cstate="print"/>
            <a:stretch>
              <a:fillRect/>
            </a:stretch>
          </a:blipFill>
        </p:spPr>
        <p:txBody>
          <a:bodyPr wrap="square" lIns="0" tIns="0" rIns="0" bIns="0" rtlCol="0">
            <a:noAutofit/>
          </a:bodyPr>
          <a:lstStyle/>
          <a:p>
            <a:endParaRPr/>
          </a:p>
        </p:txBody>
      </p:sp>
      <p:sp>
        <p:nvSpPr>
          <p:cNvPr id="9" name="object 9"/>
          <p:cNvSpPr/>
          <p:nvPr/>
        </p:nvSpPr>
        <p:spPr>
          <a:xfrm>
            <a:off x="1452790" y="1522469"/>
            <a:ext cx="2296922" cy="1621536"/>
          </a:xfrm>
          <a:custGeom>
            <a:avLst/>
            <a:gdLst/>
            <a:ahLst/>
            <a:cxnLst/>
            <a:rect l="l" t="t" r="r" b="b"/>
            <a:pathLst>
              <a:path w="2296922" h="1621536">
                <a:moveTo>
                  <a:pt x="0" y="1590293"/>
                </a:moveTo>
                <a:lnTo>
                  <a:pt x="21843" y="1621536"/>
                </a:lnTo>
                <a:lnTo>
                  <a:pt x="2214347" y="81348"/>
                </a:lnTo>
                <a:lnTo>
                  <a:pt x="2229993" y="70357"/>
                </a:lnTo>
                <a:lnTo>
                  <a:pt x="2236216" y="112522"/>
                </a:lnTo>
                <a:lnTo>
                  <a:pt x="2296922" y="0"/>
                </a:lnTo>
                <a:lnTo>
                  <a:pt x="2208022" y="39242"/>
                </a:lnTo>
                <a:lnTo>
                  <a:pt x="2192473" y="50165"/>
                </a:lnTo>
                <a:lnTo>
                  <a:pt x="0" y="1590293"/>
                </a:lnTo>
                <a:close/>
              </a:path>
              <a:path w="2296922" h="1621536">
                <a:moveTo>
                  <a:pt x="2208022" y="39242"/>
                </a:moveTo>
                <a:lnTo>
                  <a:pt x="2296922" y="0"/>
                </a:lnTo>
                <a:lnTo>
                  <a:pt x="2170557" y="18923"/>
                </a:lnTo>
                <a:lnTo>
                  <a:pt x="2192473" y="50165"/>
                </a:lnTo>
                <a:lnTo>
                  <a:pt x="2208022" y="39242"/>
                </a:lnTo>
                <a:close/>
              </a:path>
              <a:path w="2296922" h="1621536">
                <a:moveTo>
                  <a:pt x="2236216" y="112522"/>
                </a:moveTo>
                <a:lnTo>
                  <a:pt x="2229993" y="70357"/>
                </a:lnTo>
                <a:lnTo>
                  <a:pt x="2214347" y="81348"/>
                </a:lnTo>
                <a:lnTo>
                  <a:pt x="2236216" y="112522"/>
                </a:lnTo>
                <a:close/>
              </a:path>
            </a:pathLst>
          </a:custGeom>
          <a:solidFill>
            <a:srgbClr val="000000"/>
          </a:solidFill>
        </p:spPr>
        <p:txBody>
          <a:bodyPr wrap="square" lIns="0" tIns="0" rIns="0" bIns="0" rtlCol="0">
            <a:noAutofit/>
          </a:bodyPr>
          <a:lstStyle/>
          <a:p>
            <a:endParaRPr/>
          </a:p>
        </p:txBody>
      </p:sp>
      <p:sp>
        <p:nvSpPr>
          <p:cNvPr id="10" name="object 10"/>
          <p:cNvSpPr/>
          <p:nvPr/>
        </p:nvSpPr>
        <p:spPr>
          <a:xfrm>
            <a:off x="1411896" y="2156072"/>
            <a:ext cx="2494788" cy="1359408"/>
          </a:xfrm>
          <a:prstGeom prst="rect">
            <a:avLst/>
          </a:prstGeom>
          <a:blipFill>
            <a:blip r:embed="rId4" cstate="print"/>
            <a:stretch>
              <a:fillRect/>
            </a:stretch>
          </a:blipFill>
        </p:spPr>
        <p:txBody>
          <a:bodyPr wrap="square" lIns="0" tIns="0" rIns="0" bIns="0" rtlCol="0">
            <a:noAutofit/>
          </a:bodyPr>
          <a:lstStyle/>
          <a:p>
            <a:endParaRPr/>
          </a:p>
        </p:txBody>
      </p:sp>
      <p:sp>
        <p:nvSpPr>
          <p:cNvPr id="11" name="object 11"/>
          <p:cNvSpPr/>
          <p:nvPr/>
        </p:nvSpPr>
        <p:spPr>
          <a:xfrm>
            <a:off x="1455203" y="2290184"/>
            <a:ext cx="2294509" cy="1160017"/>
          </a:xfrm>
          <a:custGeom>
            <a:avLst/>
            <a:gdLst/>
            <a:ahLst/>
            <a:cxnLst/>
            <a:rect l="l" t="t" r="r" b="b"/>
            <a:pathLst>
              <a:path w="2294509" h="1160017">
                <a:moveTo>
                  <a:pt x="0" y="1125982"/>
                </a:moveTo>
                <a:lnTo>
                  <a:pt x="17018" y="1160017"/>
                </a:lnTo>
                <a:lnTo>
                  <a:pt x="2200799" y="68190"/>
                </a:lnTo>
                <a:lnTo>
                  <a:pt x="2217801" y="59689"/>
                </a:lnTo>
                <a:lnTo>
                  <a:pt x="2217801" y="102235"/>
                </a:lnTo>
                <a:lnTo>
                  <a:pt x="2294509" y="0"/>
                </a:lnTo>
                <a:lnTo>
                  <a:pt x="2200783" y="25526"/>
                </a:lnTo>
                <a:lnTo>
                  <a:pt x="2183748" y="34044"/>
                </a:lnTo>
                <a:lnTo>
                  <a:pt x="0" y="1125982"/>
                </a:lnTo>
                <a:close/>
              </a:path>
              <a:path w="2294509" h="1160017">
                <a:moveTo>
                  <a:pt x="2200783" y="25526"/>
                </a:moveTo>
                <a:lnTo>
                  <a:pt x="2294509" y="0"/>
                </a:lnTo>
                <a:lnTo>
                  <a:pt x="2166747" y="0"/>
                </a:lnTo>
                <a:lnTo>
                  <a:pt x="2183748" y="34044"/>
                </a:lnTo>
                <a:lnTo>
                  <a:pt x="2200783" y="25526"/>
                </a:lnTo>
                <a:close/>
              </a:path>
              <a:path w="2294509" h="1160017">
                <a:moveTo>
                  <a:pt x="2217801" y="102235"/>
                </a:moveTo>
                <a:lnTo>
                  <a:pt x="2217801" y="59689"/>
                </a:lnTo>
                <a:lnTo>
                  <a:pt x="2200799" y="68190"/>
                </a:lnTo>
                <a:lnTo>
                  <a:pt x="2217801" y="102235"/>
                </a:lnTo>
                <a:close/>
              </a:path>
            </a:pathLst>
          </a:custGeom>
          <a:solidFill>
            <a:srgbClr val="000000"/>
          </a:solidFill>
        </p:spPr>
        <p:txBody>
          <a:bodyPr wrap="square" lIns="0" tIns="0" rIns="0" bIns="0" rtlCol="0">
            <a:noAutofit/>
          </a:bodyPr>
          <a:lstStyle/>
          <a:p>
            <a:endParaRPr/>
          </a:p>
        </p:txBody>
      </p:sp>
      <p:sp>
        <p:nvSpPr>
          <p:cNvPr id="12" name="object 12"/>
          <p:cNvSpPr/>
          <p:nvPr/>
        </p:nvSpPr>
        <p:spPr>
          <a:xfrm>
            <a:off x="1294548" y="4605140"/>
            <a:ext cx="2612136" cy="335280"/>
          </a:xfrm>
          <a:prstGeom prst="rect">
            <a:avLst/>
          </a:prstGeom>
          <a:blipFill>
            <a:blip r:embed="rId5" cstate="print"/>
            <a:stretch>
              <a:fillRect/>
            </a:stretch>
          </a:blipFill>
        </p:spPr>
        <p:txBody>
          <a:bodyPr wrap="square" lIns="0" tIns="0" rIns="0" bIns="0" rtlCol="0">
            <a:noAutofit/>
          </a:bodyPr>
          <a:lstStyle/>
          <a:p>
            <a:endParaRPr/>
          </a:p>
        </p:txBody>
      </p:sp>
      <p:sp>
        <p:nvSpPr>
          <p:cNvPr id="13" name="object 13"/>
          <p:cNvSpPr/>
          <p:nvPr/>
        </p:nvSpPr>
        <p:spPr>
          <a:xfrm>
            <a:off x="1337601" y="4625079"/>
            <a:ext cx="2412111" cy="186309"/>
          </a:xfrm>
          <a:custGeom>
            <a:avLst/>
            <a:gdLst/>
            <a:ahLst/>
            <a:cxnLst/>
            <a:rect l="l" t="t" r="r" b="b"/>
            <a:pathLst>
              <a:path w="2412111" h="186309">
                <a:moveTo>
                  <a:pt x="2316099" y="149224"/>
                </a:moveTo>
                <a:lnTo>
                  <a:pt x="2297003" y="148308"/>
                </a:lnTo>
                <a:lnTo>
                  <a:pt x="2295144" y="186308"/>
                </a:lnTo>
                <a:lnTo>
                  <a:pt x="2412111" y="134746"/>
                </a:lnTo>
                <a:lnTo>
                  <a:pt x="2316099" y="149224"/>
                </a:lnTo>
                <a:close/>
              </a:path>
              <a:path w="2412111" h="186309">
                <a:moveTo>
                  <a:pt x="2317877" y="111124"/>
                </a:moveTo>
                <a:lnTo>
                  <a:pt x="2300732" y="72135"/>
                </a:lnTo>
                <a:lnTo>
                  <a:pt x="2298868" y="110212"/>
                </a:lnTo>
                <a:lnTo>
                  <a:pt x="2317877" y="111124"/>
                </a:lnTo>
                <a:close/>
              </a:path>
              <a:path w="2412111" h="186309">
                <a:moveTo>
                  <a:pt x="1778" y="0"/>
                </a:moveTo>
                <a:lnTo>
                  <a:pt x="0" y="38099"/>
                </a:lnTo>
                <a:lnTo>
                  <a:pt x="2297003" y="148308"/>
                </a:lnTo>
                <a:lnTo>
                  <a:pt x="2316099" y="149224"/>
                </a:lnTo>
                <a:lnTo>
                  <a:pt x="2412111" y="134746"/>
                </a:lnTo>
                <a:lnTo>
                  <a:pt x="2300732" y="72135"/>
                </a:lnTo>
                <a:lnTo>
                  <a:pt x="2317877" y="111124"/>
                </a:lnTo>
                <a:lnTo>
                  <a:pt x="2298868" y="110212"/>
                </a:lnTo>
                <a:lnTo>
                  <a:pt x="1778" y="0"/>
                </a:lnTo>
                <a:close/>
              </a:path>
            </a:pathLst>
          </a:custGeom>
          <a:solidFill>
            <a:srgbClr val="000000"/>
          </a:solidFill>
        </p:spPr>
        <p:txBody>
          <a:bodyPr wrap="square" lIns="0" tIns="0" rIns="0" bIns="0" rtlCol="0">
            <a:noAutofit/>
          </a:bodyPr>
          <a:lstStyle/>
          <a:p>
            <a:endParaRPr/>
          </a:p>
        </p:txBody>
      </p:sp>
      <p:sp>
        <p:nvSpPr>
          <p:cNvPr id="14" name="object 14"/>
          <p:cNvSpPr/>
          <p:nvPr/>
        </p:nvSpPr>
        <p:spPr>
          <a:xfrm>
            <a:off x="1376844" y="3571868"/>
            <a:ext cx="2529840" cy="955547"/>
          </a:xfrm>
          <a:prstGeom prst="rect">
            <a:avLst/>
          </a:prstGeom>
          <a:blipFill>
            <a:blip r:embed="rId6" cstate="print"/>
            <a:stretch>
              <a:fillRect/>
            </a:stretch>
          </a:blipFill>
        </p:spPr>
        <p:txBody>
          <a:bodyPr wrap="square" lIns="0" tIns="0" rIns="0" bIns="0" rtlCol="0">
            <a:noAutofit/>
          </a:bodyPr>
          <a:lstStyle/>
          <a:p>
            <a:endParaRPr/>
          </a:p>
        </p:txBody>
      </p:sp>
      <p:sp>
        <p:nvSpPr>
          <p:cNvPr id="15" name="object 15"/>
          <p:cNvSpPr/>
          <p:nvPr/>
        </p:nvSpPr>
        <p:spPr>
          <a:xfrm>
            <a:off x="1419897" y="3687184"/>
            <a:ext cx="2329815" cy="773811"/>
          </a:xfrm>
          <a:custGeom>
            <a:avLst/>
            <a:gdLst/>
            <a:ahLst/>
            <a:cxnLst/>
            <a:rect l="l" t="t" r="r" b="b"/>
            <a:pathLst>
              <a:path w="2329815" h="773811">
                <a:moveTo>
                  <a:pt x="0" y="737488"/>
                </a:moveTo>
                <a:lnTo>
                  <a:pt x="11430" y="773811"/>
                </a:lnTo>
                <a:lnTo>
                  <a:pt x="2226612" y="72662"/>
                </a:lnTo>
                <a:lnTo>
                  <a:pt x="2244725" y="66929"/>
                </a:lnTo>
                <a:lnTo>
                  <a:pt x="2238120" y="108966"/>
                </a:lnTo>
                <a:lnTo>
                  <a:pt x="2329815" y="19938"/>
                </a:lnTo>
                <a:lnTo>
                  <a:pt x="2233294" y="30606"/>
                </a:lnTo>
                <a:lnTo>
                  <a:pt x="2215105" y="36364"/>
                </a:lnTo>
                <a:lnTo>
                  <a:pt x="0" y="737488"/>
                </a:lnTo>
                <a:close/>
              </a:path>
              <a:path w="2329815" h="773811">
                <a:moveTo>
                  <a:pt x="2233294" y="30606"/>
                </a:moveTo>
                <a:lnTo>
                  <a:pt x="2329815" y="19938"/>
                </a:lnTo>
                <a:lnTo>
                  <a:pt x="2203577" y="0"/>
                </a:lnTo>
                <a:lnTo>
                  <a:pt x="2215105" y="36364"/>
                </a:lnTo>
                <a:lnTo>
                  <a:pt x="2233294" y="30606"/>
                </a:lnTo>
                <a:close/>
              </a:path>
              <a:path w="2329815" h="773811">
                <a:moveTo>
                  <a:pt x="2238120" y="108966"/>
                </a:moveTo>
                <a:lnTo>
                  <a:pt x="2244725" y="66929"/>
                </a:lnTo>
                <a:lnTo>
                  <a:pt x="2226612" y="72662"/>
                </a:lnTo>
                <a:lnTo>
                  <a:pt x="2238120" y="108966"/>
                </a:lnTo>
                <a:close/>
              </a:path>
            </a:pathLst>
          </a:custGeom>
          <a:solidFill>
            <a:srgbClr val="000000"/>
          </a:solidFill>
        </p:spPr>
        <p:txBody>
          <a:bodyPr wrap="square" lIns="0" tIns="0" rIns="0" bIns="0" rtlCol="0">
            <a:noAutofit/>
          </a:bodyPr>
          <a:lstStyle/>
          <a:p>
            <a:endParaRPr/>
          </a:p>
        </p:txBody>
      </p:sp>
      <p:sp>
        <p:nvSpPr>
          <p:cNvPr id="16" name="object 16"/>
          <p:cNvSpPr/>
          <p:nvPr/>
        </p:nvSpPr>
        <p:spPr>
          <a:xfrm>
            <a:off x="1564296" y="2777863"/>
            <a:ext cx="2342388" cy="1426464"/>
          </a:xfrm>
          <a:prstGeom prst="rect">
            <a:avLst/>
          </a:prstGeom>
          <a:blipFill>
            <a:blip r:embed="rId7" cstate="print"/>
            <a:stretch>
              <a:fillRect/>
            </a:stretch>
          </a:blipFill>
        </p:spPr>
        <p:txBody>
          <a:bodyPr wrap="square" lIns="0" tIns="0" rIns="0" bIns="0" rtlCol="0">
            <a:noAutofit/>
          </a:bodyPr>
          <a:lstStyle/>
          <a:p>
            <a:endParaRPr/>
          </a:p>
        </p:txBody>
      </p:sp>
      <p:sp>
        <p:nvSpPr>
          <p:cNvPr id="17" name="object 17"/>
          <p:cNvSpPr/>
          <p:nvPr/>
        </p:nvSpPr>
        <p:spPr>
          <a:xfrm>
            <a:off x="1606714" y="2911975"/>
            <a:ext cx="2142998" cy="1226820"/>
          </a:xfrm>
          <a:custGeom>
            <a:avLst/>
            <a:gdLst/>
            <a:ahLst/>
            <a:cxnLst/>
            <a:rect l="l" t="t" r="r" b="b"/>
            <a:pathLst>
              <a:path w="2142998" h="1226820">
                <a:moveTo>
                  <a:pt x="0" y="1193673"/>
                </a:moveTo>
                <a:lnTo>
                  <a:pt x="18796" y="1226820"/>
                </a:lnTo>
                <a:lnTo>
                  <a:pt x="2052971" y="72927"/>
                </a:lnTo>
                <a:lnTo>
                  <a:pt x="2069592" y="63500"/>
                </a:lnTo>
                <a:lnTo>
                  <a:pt x="2071751" y="106045"/>
                </a:lnTo>
                <a:lnTo>
                  <a:pt x="2142998" y="0"/>
                </a:lnTo>
                <a:lnTo>
                  <a:pt x="2050796" y="30353"/>
                </a:lnTo>
                <a:lnTo>
                  <a:pt x="2034175" y="39780"/>
                </a:lnTo>
                <a:lnTo>
                  <a:pt x="0" y="1193673"/>
                </a:lnTo>
                <a:close/>
              </a:path>
              <a:path w="2142998" h="1226820">
                <a:moveTo>
                  <a:pt x="2050796" y="30353"/>
                </a:moveTo>
                <a:lnTo>
                  <a:pt x="2142998" y="0"/>
                </a:lnTo>
                <a:lnTo>
                  <a:pt x="2015363" y="6604"/>
                </a:lnTo>
                <a:lnTo>
                  <a:pt x="2034175" y="39780"/>
                </a:lnTo>
                <a:lnTo>
                  <a:pt x="2050796" y="30353"/>
                </a:lnTo>
                <a:close/>
              </a:path>
              <a:path w="2142998" h="1226820">
                <a:moveTo>
                  <a:pt x="2071751" y="106045"/>
                </a:moveTo>
                <a:lnTo>
                  <a:pt x="2069592" y="63500"/>
                </a:lnTo>
                <a:lnTo>
                  <a:pt x="2052971" y="72927"/>
                </a:lnTo>
                <a:lnTo>
                  <a:pt x="2071751" y="106045"/>
                </a:lnTo>
                <a:close/>
              </a:path>
            </a:pathLst>
          </a:custGeom>
          <a:solidFill>
            <a:srgbClr val="000000"/>
          </a:solidFill>
        </p:spPr>
        <p:txBody>
          <a:bodyPr wrap="square" lIns="0" tIns="0" rIns="0" bIns="0" rtlCol="0">
            <a:noAutofit/>
          </a:bodyPr>
          <a:lstStyle/>
          <a:p>
            <a:endParaRPr/>
          </a:p>
        </p:txBody>
      </p:sp>
      <p:sp>
        <p:nvSpPr>
          <p:cNvPr id="18" name="object 18"/>
          <p:cNvSpPr/>
          <p:nvPr/>
        </p:nvSpPr>
        <p:spPr>
          <a:xfrm>
            <a:off x="1289976" y="4804784"/>
            <a:ext cx="2616708" cy="972312"/>
          </a:xfrm>
          <a:prstGeom prst="rect">
            <a:avLst/>
          </a:prstGeom>
          <a:blipFill>
            <a:blip r:embed="rId8" cstate="print"/>
            <a:stretch>
              <a:fillRect/>
            </a:stretch>
          </a:blipFill>
        </p:spPr>
        <p:txBody>
          <a:bodyPr wrap="square" lIns="0" tIns="0" rIns="0" bIns="0" rtlCol="0">
            <a:noAutofit/>
          </a:bodyPr>
          <a:lstStyle/>
          <a:p>
            <a:endParaRPr/>
          </a:p>
        </p:txBody>
      </p:sp>
      <p:sp>
        <p:nvSpPr>
          <p:cNvPr id="19" name="object 19"/>
          <p:cNvSpPr/>
          <p:nvPr/>
        </p:nvSpPr>
        <p:spPr>
          <a:xfrm>
            <a:off x="1332775" y="4824723"/>
            <a:ext cx="2416937" cy="792099"/>
          </a:xfrm>
          <a:custGeom>
            <a:avLst/>
            <a:gdLst/>
            <a:ahLst/>
            <a:cxnLst/>
            <a:rect l="l" t="t" r="r" b="b"/>
            <a:pathLst>
              <a:path w="2416937" h="792099">
                <a:moveTo>
                  <a:pt x="2320290" y="761365"/>
                </a:moveTo>
                <a:lnTo>
                  <a:pt x="2302180" y="755706"/>
                </a:lnTo>
                <a:lnTo>
                  <a:pt x="2290826" y="792099"/>
                </a:lnTo>
                <a:lnTo>
                  <a:pt x="2416937" y="771652"/>
                </a:lnTo>
                <a:lnTo>
                  <a:pt x="2320290" y="761365"/>
                </a:lnTo>
                <a:close/>
              </a:path>
              <a:path w="2416937" h="792099">
                <a:moveTo>
                  <a:pt x="2331720" y="725043"/>
                </a:moveTo>
                <a:lnTo>
                  <a:pt x="2324862" y="683006"/>
                </a:lnTo>
                <a:lnTo>
                  <a:pt x="2313521" y="719356"/>
                </a:lnTo>
                <a:lnTo>
                  <a:pt x="2331720" y="725043"/>
                </a:lnTo>
                <a:close/>
              </a:path>
              <a:path w="2416937" h="792099">
                <a:moveTo>
                  <a:pt x="11430" y="0"/>
                </a:moveTo>
                <a:lnTo>
                  <a:pt x="0" y="36322"/>
                </a:lnTo>
                <a:lnTo>
                  <a:pt x="2302180" y="755706"/>
                </a:lnTo>
                <a:lnTo>
                  <a:pt x="2320290" y="761365"/>
                </a:lnTo>
                <a:lnTo>
                  <a:pt x="2416937" y="771652"/>
                </a:lnTo>
                <a:lnTo>
                  <a:pt x="2324862" y="683006"/>
                </a:lnTo>
                <a:lnTo>
                  <a:pt x="2331720" y="725043"/>
                </a:lnTo>
                <a:lnTo>
                  <a:pt x="2313521" y="719356"/>
                </a:lnTo>
                <a:lnTo>
                  <a:pt x="11430" y="0"/>
                </a:lnTo>
                <a:close/>
              </a:path>
            </a:pathLst>
          </a:custGeom>
          <a:solidFill>
            <a:srgbClr val="000000"/>
          </a:solidFill>
        </p:spPr>
        <p:txBody>
          <a:bodyPr wrap="square" lIns="0" tIns="0" rIns="0" bIns="0" rtlCol="0">
            <a:noAutofit/>
          </a:bodyPr>
          <a:lstStyle/>
          <a:p>
            <a:endParaRPr/>
          </a:p>
        </p:txBody>
      </p:sp>
      <p:sp>
        <p:nvSpPr>
          <p:cNvPr id="20" name="object 5"/>
          <p:cNvSpPr txBox="1"/>
          <p:nvPr/>
        </p:nvSpPr>
        <p:spPr>
          <a:xfrm>
            <a:off x="384212" y="477894"/>
            <a:ext cx="731648" cy="444500"/>
          </a:xfrm>
          <a:prstGeom prst="rect">
            <a:avLst/>
          </a:prstGeom>
        </p:spPr>
        <p:txBody>
          <a:bodyPr wrap="square" lIns="0" tIns="0" rIns="0" bIns="0" rtlCol="0">
            <a:noAutofit/>
          </a:bodyPr>
          <a:lstStyle/>
          <a:p>
            <a:pPr marL="12700">
              <a:lnSpc>
                <a:spcPts val="3460"/>
              </a:lnSpc>
              <a:spcBef>
                <a:spcPts val="173"/>
              </a:spcBef>
            </a:pPr>
            <a:r>
              <a:rPr sz="4950" b="1" spc="0" baseline="3309" dirty="0" smtClean="0">
                <a:latin typeface="Calibri"/>
                <a:cs typeface="Calibri"/>
              </a:rPr>
              <a:t>The</a:t>
            </a:r>
            <a:endParaRPr sz="3300" dirty="0">
              <a:latin typeface="Calibri"/>
              <a:cs typeface="Calibri"/>
            </a:endParaRPr>
          </a:p>
        </p:txBody>
      </p:sp>
      <p:sp>
        <p:nvSpPr>
          <p:cNvPr id="21" name="object 4"/>
          <p:cNvSpPr txBox="1"/>
          <p:nvPr/>
        </p:nvSpPr>
        <p:spPr>
          <a:xfrm>
            <a:off x="1122247" y="477894"/>
            <a:ext cx="1322314" cy="444500"/>
          </a:xfrm>
          <a:prstGeom prst="rect">
            <a:avLst/>
          </a:prstGeom>
        </p:spPr>
        <p:txBody>
          <a:bodyPr wrap="square" lIns="0" tIns="0" rIns="0" bIns="0" rtlCol="0">
            <a:noAutofit/>
          </a:bodyPr>
          <a:lstStyle/>
          <a:p>
            <a:pPr marL="12700">
              <a:lnSpc>
                <a:spcPts val="3460"/>
              </a:lnSpc>
              <a:spcBef>
                <a:spcPts val="173"/>
              </a:spcBef>
            </a:pPr>
            <a:r>
              <a:rPr sz="4950" b="1" spc="0" baseline="3309" dirty="0" smtClean="0">
                <a:latin typeface="Calibri"/>
                <a:cs typeface="Calibri"/>
              </a:rPr>
              <a:t>p</a:t>
            </a:r>
            <a:r>
              <a:rPr sz="4950" b="1" spc="-29" baseline="3309" dirty="0" smtClean="0">
                <a:latin typeface="Calibri"/>
                <a:cs typeface="Calibri"/>
              </a:rPr>
              <a:t>r</a:t>
            </a:r>
            <a:r>
              <a:rPr sz="4950" b="1" spc="0" baseline="3309" dirty="0" smtClean="0">
                <a:latin typeface="Calibri"/>
                <a:cs typeface="Calibri"/>
              </a:rPr>
              <a:t>oject</a:t>
            </a:r>
            <a:endParaRPr sz="3300" dirty="0">
              <a:latin typeface="Calibri"/>
              <a:cs typeface="Calibri"/>
            </a:endParaRPr>
          </a:p>
        </p:txBody>
      </p:sp>
      <p:sp>
        <p:nvSpPr>
          <p:cNvPr id="22" name="object 3"/>
          <p:cNvSpPr txBox="1"/>
          <p:nvPr/>
        </p:nvSpPr>
        <p:spPr>
          <a:xfrm>
            <a:off x="2450794" y="477894"/>
            <a:ext cx="1672219" cy="444500"/>
          </a:xfrm>
          <a:prstGeom prst="rect">
            <a:avLst/>
          </a:prstGeom>
        </p:spPr>
        <p:txBody>
          <a:bodyPr wrap="square" lIns="0" tIns="0" rIns="0" bIns="0" rtlCol="0">
            <a:noAutofit/>
          </a:bodyPr>
          <a:lstStyle/>
          <a:p>
            <a:pPr marL="12700">
              <a:lnSpc>
                <a:spcPts val="3460"/>
              </a:lnSpc>
              <a:spcBef>
                <a:spcPts val="173"/>
              </a:spcBef>
            </a:pPr>
            <a:r>
              <a:rPr sz="4950" b="1" spc="-34" baseline="3309" dirty="0" smtClean="0">
                <a:latin typeface="Calibri"/>
                <a:cs typeface="Calibri"/>
              </a:rPr>
              <a:t>s</a:t>
            </a:r>
            <a:r>
              <a:rPr sz="4950" b="1" spc="0" baseline="3309" dirty="0" smtClean="0">
                <a:latin typeface="Calibri"/>
                <a:cs typeface="Calibri"/>
              </a:rPr>
              <a:t>tructu</a:t>
            </a:r>
            <a:r>
              <a:rPr sz="4950" b="1" spc="-29" baseline="3309" dirty="0" smtClean="0">
                <a:latin typeface="Calibri"/>
                <a:cs typeface="Calibri"/>
              </a:rPr>
              <a:t>r</a:t>
            </a:r>
            <a:r>
              <a:rPr sz="4950" b="1" spc="0" baseline="3309" dirty="0" smtClean="0">
                <a:latin typeface="Calibri"/>
                <a:cs typeface="Calibri"/>
              </a:rPr>
              <a:t>e</a:t>
            </a:r>
            <a:endParaRPr sz="3300" dirty="0">
              <a:latin typeface="Calibri"/>
              <a:cs typeface="Calibri"/>
            </a:endParaRPr>
          </a:p>
        </p:txBody>
      </p:sp>
      <p:sp>
        <p:nvSpPr>
          <p:cNvPr id="23" name="object 2"/>
          <p:cNvSpPr txBox="1"/>
          <p:nvPr/>
        </p:nvSpPr>
        <p:spPr>
          <a:xfrm>
            <a:off x="4039399" y="1381245"/>
            <a:ext cx="4935195" cy="5467350"/>
          </a:xfrm>
          <a:prstGeom prst="rect">
            <a:avLst/>
          </a:prstGeom>
        </p:spPr>
        <p:txBody>
          <a:bodyPr wrap="square" lIns="0" tIns="0" rIns="0" bIns="0" rtlCol="0">
            <a:noAutofit/>
          </a:bodyPr>
          <a:lstStyle/>
          <a:p>
            <a:pPr marL="12700" marR="34290">
              <a:lnSpc>
                <a:spcPts val="1935"/>
              </a:lnSpc>
              <a:spcBef>
                <a:spcPts val="96"/>
              </a:spcBef>
            </a:pPr>
            <a:r>
              <a:rPr sz="2000" b="1" spc="0" baseline="3034" dirty="0" smtClean="0">
                <a:latin typeface="Calibri"/>
                <a:cs typeface="Calibri"/>
              </a:rPr>
              <a:t>A</a:t>
            </a:r>
            <a:r>
              <a:rPr sz="2000" b="1" spc="4" baseline="3034" dirty="0" smtClean="0">
                <a:latin typeface="Calibri"/>
                <a:cs typeface="Calibri"/>
              </a:rPr>
              <a:t>pp</a:t>
            </a:r>
            <a:r>
              <a:rPr sz="2000" b="1" spc="0" baseline="3034" dirty="0" smtClean="0">
                <a:latin typeface="Calibri"/>
                <a:cs typeface="Calibri"/>
              </a:rPr>
              <a:t>_</a:t>
            </a:r>
            <a:r>
              <a:rPr sz="2000" b="1" spc="4" baseline="3034" dirty="0" smtClean="0">
                <a:latin typeface="Calibri"/>
                <a:cs typeface="Calibri"/>
              </a:rPr>
              <a:t>D</a:t>
            </a:r>
            <a:r>
              <a:rPr sz="2000" b="1" spc="-9" baseline="3034" dirty="0" smtClean="0">
                <a:latin typeface="Calibri"/>
                <a:cs typeface="Calibri"/>
              </a:rPr>
              <a:t>at</a:t>
            </a:r>
            <a:r>
              <a:rPr sz="2000" b="1" spc="0" baseline="3034" dirty="0" smtClean="0">
                <a:latin typeface="Calibri"/>
                <a:cs typeface="Calibri"/>
              </a:rPr>
              <a:t>a</a:t>
            </a:r>
            <a:r>
              <a:rPr sz="2000" b="1" spc="-44" baseline="3034" dirty="0" smtClean="0">
                <a:latin typeface="Calibri"/>
                <a:cs typeface="Calibri"/>
              </a:rPr>
              <a:t> </a:t>
            </a:r>
            <a:r>
              <a:rPr sz="2000" spc="-4" baseline="3034" dirty="0" smtClean="0">
                <a:latin typeface="Calibri"/>
                <a:cs typeface="Calibri"/>
              </a:rPr>
              <a:t>i</a:t>
            </a:r>
            <a:r>
              <a:rPr sz="2000" spc="0" baseline="3034" dirty="0" smtClean="0">
                <a:latin typeface="Calibri"/>
                <a:cs typeface="Calibri"/>
              </a:rPr>
              <a:t>s the</a:t>
            </a:r>
            <a:r>
              <a:rPr sz="2000" spc="14" baseline="3034" dirty="0" smtClean="0">
                <a:latin typeface="Calibri"/>
                <a:cs typeface="Calibri"/>
              </a:rPr>
              <a:t> </a:t>
            </a:r>
            <a:r>
              <a:rPr sz="2000" spc="0" baseline="3034" dirty="0" smtClean="0">
                <a:latin typeface="Calibri"/>
                <a:cs typeface="Calibri"/>
              </a:rPr>
              <a:t>p</a:t>
            </a:r>
            <a:r>
              <a:rPr sz="2000" spc="-29" baseline="3034" dirty="0" smtClean="0">
                <a:latin typeface="Calibri"/>
                <a:cs typeface="Calibri"/>
              </a:rPr>
              <a:t>h</a:t>
            </a:r>
            <a:r>
              <a:rPr sz="2000" spc="-9" baseline="3034" dirty="0" smtClean="0">
                <a:latin typeface="Calibri"/>
                <a:cs typeface="Calibri"/>
              </a:rPr>
              <a:t>y</a:t>
            </a:r>
            <a:r>
              <a:rPr sz="2000" spc="0" baseline="3034" dirty="0" smtClean="0">
                <a:latin typeface="Calibri"/>
                <a:cs typeface="Calibri"/>
              </a:rPr>
              <a:t>si</a:t>
            </a:r>
            <a:r>
              <a:rPr sz="2000" spc="-19" baseline="3034" dirty="0" smtClean="0">
                <a:latin typeface="Calibri"/>
                <a:cs typeface="Calibri"/>
              </a:rPr>
              <a:t>c</a:t>
            </a:r>
            <a:r>
              <a:rPr sz="2000" spc="0" baseline="3034" dirty="0" smtClean="0">
                <a:latin typeface="Calibri"/>
                <a:cs typeface="Calibri"/>
              </a:rPr>
              <a:t>al</a:t>
            </a:r>
            <a:r>
              <a:rPr sz="2000" spc="9" baseline="3034" dirty="0" smtClean="0">
                <a:latin typeface="Calibri"/>
                <a:cs typeface="Calibri"/>
              </a:rPr>
              <a:t> </a:t>
            </a:r>
            <a:r>
              <a:rPr sz="2000" spc="-19" baseline="3034" dirty="0" smtClean="0">
                <a:latin typeface="Calibri"/>
                <a:cs typeface="Calibri"/>
              </a:rPr>
              <a:t>s</a:t>
            </a:r>
            <a:r>
              <a:rPr sz="2000" spc="-14" baseline="3034" dirty="0" smtClean="0">
                <a:latin typeface="Calibri"/>
                <a:cs typeface="Calibri"/>
              </a:rPr>
              <a:t>t</a:t>
            </a:r>
            <a:r>
              <a:rPr sz="2000" spc="0" baseline="3034" dirty="0" smtClean="0">
                <a:latin typeface="Calibri"/>
                <a:cs typeface="Calibri"/>
              </a:rPr>
              <a:t>o</a:t>
            </a:r>
            <a:r>
              <a:rPr sz="2000" spc="-29" baseline="3034" dirty="0" smtClean="0">
                <a:latin typeface="Calibri"/>
                <a:cs typeface="Calibri"/>
              </a:rPr>
              <a:t>r</a:t>
            </a:r>
            <a:r>
              <a:rPr sz="2000" spc="0" baseline="3034" dirty="0" smtClean="0">
                <a:latin typeface="Calibri"/>
                <a:cs typeface="Calibri"/>
              </a:rPr>
              <a:t>e</a:t>
            </a:r>
            <a:r>
              <a:rPr sz="2000" spc="-4" baseline="3034" dirty="0" smtClean="0">
                <a:latin typeface="Calibri"/>
                <a:cs typeface="Calibri"/>
              </a:rPr>
              <a:t> </a:t>
            </a:r>
            <a:r>
              <a:rPr sz="2000" spc="-34" baseline="3034" dirty="0" smtClean="0">
                <a:latin typeface="Calibri"/>
                <a:cs typeface="Calibri"/>
              </a:rPr>
              <a:t>f</a:t>
            </a:r>
            <a:r>
              <a:rPr sz="2000" spc="0" baseline="3034" dirty="0" smtClean="0">
                <a:latin typeface="Calibri"/>
                <a:cs typeface="Calibri"/>
              </a:rPr>
              <a:t>or</a:t>
            </a:r>
            <a:r>
              <a:rPr sz="2000" spc="4" baseline="3034" dirty="0" smtClean="0">
                <a:latin typeface="Calibri"/>
                <a:cs typeface="Calibri"/>
              </a:rPr>
              <a:t> </a:t>
            </a:r>
            <a:r>
              <a:rPr sz="2000" spc="0" baseline="3034" dirty="0" smtClean="0">
                <a:latin typeface="Calibri"/>
                <a:cs typeface="Calibri"/>
              </a:rPr>
              <a:t>d</a:t>
            </a:r>
            <a:r>
              <a:rPr sz="2000" spc="-9" baseline="3034" dirty="0" smtClean="0">
                <a:latin typeface="Calibri"/>
                <a:cs typeface="Calibri"/>
              </a:rPr>
              <a:t>a</a:t>
            </a:r>
            <a:r>
              <a:rPr sz="2000" spc="-25" baseline="3034" dirty="0" smtClean="0">
                <a:latin typeface="Calibri"/>
                <a:cs typeface="Calibri"/>
              </a:rPr>
              <a:t>t</a:t>
            </a:r>
            <a:r>
              <a:rPr sz="2000" spc="0" baseline="3034" dirty="0" smtClean="0">
                <a:latin typeface="Calibri"/>
                <a:cs typeface="Calibri"/>
              </a:rPr>
              <a:t>a.</a:t>
            </a:r>
            <a:r>
              <a:rPr sz="2000" spc="-9" baseline="3034" dirty="0" smtClean="0">
                <a:latin typeface="Calibri"/>
                <a:cs typeface="Calibri"/>
              </a:rPr>
              <a:t> </a:t>
            </a:r>
            <a:r>
              <a:rPr sz="2000" spc="0" baseline="3034" dirty="0" smtClean="0">
                <a:latin typeface="Calibri"/>
                <a:cs typeface="Calibri"/>
              </a:rPr>
              <a:t>This </a:t>
            </a:r>
            <a:r>
              <a:rPr sz="2000" spc="-29" baseline="3034" dirty="0" smtClean="0">
                <a:latin typeface="Calibri"/>
                <a:cs typeface="Calibri"/>
              </a:rPr>
              <a:t>f</a:t>
            </a:r>
            <a:r>
              <a:rPr sz="2000" spc="0" baseline="3034" dirty="0" smtClean="0">
                <a:latin typeface="Calibri"/>
                <a:cs typeface="Calibri"/>
              </a:rPr>
              <a:t>o</a:t>
            </a:r>
            <a:r>
              <a:rPr sz="2000" spc="-4" baseline="3034" dirty="0" smtClean="0">
                <a:latin typeface="Calibri"/>
                <a:cs typeface="Calibri"/>
              </a:rPr>
              <a:t>l</a:t>
            </a:r>
            <a:r>
              <a:rPr sz="2000" spc="0" baseline="3034" dirty="0" smtClean="0">
                <a:latin typeface="Calibri"/>
                <a:cs typeface="Calibri"/>
              </a:rPr>
              <a:t>d</a:t>
            </a:r>
            <a:r>
              <a:rPr sz="2000" spc="4" baseline="3034" dirty="0" smtClean="0">
                <a:latin typeface="Calibri"/>
                <a:cs typeface="Calibri"/>
              </a:rPr>
              <a:t>e</a:t>
            </a:r>
            <a:r>
              <a:rPr sz="2000" spc="0" baseline="3034" dirty="0" smtClean="0">
                <a:latin typeface="Calibri"/>
                <a:cs typeface="Calibri"/>
              </a:rPr>
              <a:t>r</a:t>
            </a:r>
            <a:r>
              <a:rPr lang="en-US" sz="2000" spc="0" baseline="3034" dirty="0" smtClean="0">
                <a:latin typeface="Calibri"/>
                <a:cs typeface="Calibri"/>
              </a:rPr>
              <a:t> </a:t>
            </a:r>
            <a:r>
              <a:rPr sz="2000" spc="0" baseline="1517" dirty="0" smtClean="0">
                <a:latin typeface="Calibri"/>
                <a:cs typeface="Calibri"/>
              </a:rPr>
              <a:t>has</a:t>
            </a:r>
            <a:r>
              <a:rPr sz="2000" spc="-4" baseline="1517" dirty="0" smtClean="0">
                <a:latin typeface="Calibri"/>
                <a:cs typeface="Calibri"/>
              </a:rPr>
              <a:t> </a:t>
            </a:r>
            <a:r>
              <a:rPr sz="2000" spc="0" baseline="1517" dirty="0" smtClean="0">
                <a:latin typeface="Calibri"/>
                <a:cs typeface="Calibri"/>
              </a:rPr>
              <a:t>the </a:t>
            </a:r>
            <a:r>
              <a:rPr sz="2000" spc="4" baseline="1517" dirty="0" smtClean="0">
                <a:latin typeface="Calibri"/>
                <a:cs typeface="Calibri"/>
              </a:rPr>
              <a:t>s</a:t>
            </a:r>
            <a:r>
              <a:rPr sz="2000" spc="0" baseline="1517" dirty="0" smtClean="0">
                <a:latin typeface="Calibri"/>
                <a:cs typeface="Calibri"/>
              </a:rPr>
              <a:t>ame</a:t>
            </a:r>
            <a:r>
              <a:rPr sz="2000" spc="4" baseline="1517" dirty="0" smtClean="0">
                <a:latin typeface="Calibri"/>
                <a:cs typeface="Calibri"/>
              </a:rPr>
              <a:t> </a:t>
            </a:r>
            <a:r>
              <a:rPr sz="2000" spc="-25" baseline="1517" dirty="0" smtClean="0">
                <a:latin typeface="Calibri"/>
                <a:cs typeface="Calibri"/>
              </a:rPr>
              <a:t>r</a:t>
            </a:r>
            <a:r>
              <a:rPr sz="2000" spc="0" baseline="1517" dirty="0" smtClean="0">
                <a:latin typeface="Calibri"/>
                <a:cs typeface="Calibri"/>
              </a:rPr>
              <a:t>o</a:t>
            </a:r>
            <a:r>
              <a:rPr sz="2000" spc="-4" baseline="1517" dirty="0" smtClean="0">
                <a:latin typeface="Calibri"/>
                <a:cs typeface="Calibri"/>
              </a:rPr>
              <a:t>l</a:t>
            </a:r>
            <a:r>
              <a:rPr sz="2000" spc="0" baseline="1517" dirty="0" smtClean="0">
                <a:latin typeface="Calibri"/>
                <a:cs typeface="Calibri"/>
              </a:rPr>
              <a:t>e </a:t>
            </a:r>
            <a:r>
              <a:rPr sz="2000" spc="4" baseline="1517" dirty="0" smtClean="0">
                <a:latin typeface="Calibri"/>
                <a:cs typeface="Calibri"/>
              </a:rPr>
              <a:t>a</a:t>
            </a:r>
            <a:r>
              <a:rPr sz="2000" spc="0" baseline="1517" dirty="0" smtClean="0">
                <a:latin typeface="Calibri"/>
                <a:cs typeface="Calibri"/>
              </a:rPr>
              <a:t>s </a:t>
            </a:r>
            <a:r>
              <a:rPr sz="2000" spc="-4" baseline="1517" dirty="0" smtClean="0">
                <a:latin typeface="Calibri"/>
                <a:cs typeface="Calibri"/>
              </a:rPr>
              <a:t>i</a:t>
            </a:r>
            <a:r>
              <a:rPr sz="2000" spc="0" baseline="1517" dirty="0" smtClean="0">
                <a:latin typeface="Calibri"/>
                <a:cs typeface="Calibri"/>
              </a:rPr>
              <a:t>t</a:t>
            </a:r>
            <a:r>
              <a:rPr sz="2000" spc="9" baseline="1517" dirty="0" smtClean="0">
                <a:latin typeface="Calibri"/>
                <a:cs typeface="Calibri"/>
              </a:rPr>
              <a:t> </a:t>
            </a:r>
            <a:r>
              <a:rPr sz="2000" spc="0" baseline="1517" dirty="0" smtClean="0">
                <a:latin typeface="Calibri"/>
                <a:cs typeface="Calibri"/>
              </a:rPr>
              <a:t>do</a:t>
            </a:r>
            <a:r>
              <a:rPr sz="2000" spc="4" baseline="1517" dirty="0" smtClean="0">
                <a:latin typeface="Calibri"/>
                <a:cs typeface="Calibri"/>
              </a:rPr>
              <a:t>e</a:t>
            </a:r>
            <a:r>
              <a:rPr sz="2000" spc="0" baseline="1517" dirty="0" smtClean="0">
                <a:latin typeface="Calibri"/>
                <a:cs typeface="Calibri"/>
              </a:rPr>
              <a:t>s </a:t>
            </a:r>
            <a:r>
              <a:rPr sz="2000" spc="-4" baseline="1517" dirty="0" smtClean="0">
                <a:latin typeface="Calibri"/>
                <a:cs typeface="Calibri"/>
              </a:rPr>
              <a:t>i</a:t>
            </a:r>
            <a:r>
              <a:rPr sz="2000" spc="0" baseline="1517" dirty="0" smtClean="0">
                <a:latin typeface="Calibri"/>
                <a:cs typeface="Calibri"/>
              </a:rPr>
              <a:t>n</a:t>
            </a:r>
            <a:r>
              <a:rPr sz="2000" spc="14" baseline="1517" dirty="0" smtClean="0">
                <a:latin typeface="Calibri"/>
                <a:cs typeface="Calibri"/>
              </a:rPr>
              <a:t> </a:t>
            </a:r>
            <a:r>
              <a:rPr sz="2000" spc="0" baseline="1517" dirty="0" smtClean="0">
                <a:latin typeface="Calibri"/>
                <a:cs typeface="Calibri"/>
              </a:rPr>
              <a:t>AS</a:t>
            </a:r>
            <a:r>
              <a:rPr sz="2000" spc="-229" baseline="1517" dirty="0" smtClean="0">
                <a:latin typeface="Calibri"/>
                <a:cs typeface="Calibri"/>
              </a:rPr>
              <a:t>P</a:t>
            </a:r>
            <a:r>
              <a:rPr sz="2000" spc="0" baseline="1517" dirty="0" smtClean="0">
                <a:latin typeface="Calibri"/>
                <a:cs typeface="Calibri"/>
              </a:rPr>
              <a:t>.NET</a:t>
            </a:r>
            <a:r>
              <a:rPr sz="2000" spc="-25" baseline="1517" dirty="0" smtClean="0">
                <a:latin typeface="Calibri"/>
                <a:cs typeface="Calibri"/>
              </a:rPr>
              <a:t> </a:t>
            </a:r>
            <a:r>
              <a:rPr sz="2000" spc="-14" baseline="1517" dirty="0" smtClean="0">
                <a:latin typeface="Calibri"/>
                <a:cs typeface="Calibri"/>
              </a:rPr>
              <a:t>w</a:t>
            </a:r>
            <a:r>
              <a:rPr sz="2000" spc="0" baseline="1517" dirty="0" smtClean="0">
                <a:latin typeface="Calibri"/>
                <a:cs typeface="Calibri"/>
              </a:rPr>
              <a:t>eb</a:t>
            </a:r>
            <a:r>
              <a:rPr sz="2000" spc="14" baseline="1517" dirty="0" smtClean="0">
                <a:latin typeface="Calibri"/>
                <a:cs typeface="Calibri"/>
              </a:rPr>
              <a:t> </a:t>
            </a:r>
            <a:r>
              <a:rPr sz="2000" spc="0" baseline="1517" dirty="0" smtClean="0">
                <a:latin typeface="Calibri"/>
                <a:cs typeface="Calibri"/>
              </a:rPr>
              <a:t>si</a:t>
            </a:r>
            <a:r>
              <a:rPr sz="2000" spc="-29" baseline="1517" dirty="0" smtClean="0">
                <a:latin typeface="Calibri"/>
                <a:cs typeface="Calibri"/>
              </a:rPr>
              <a:t>t</a:t>
            </a:r>
            <a:r>
              <a:rPr sz="2000" spc="0" baseline="1517" dirty="0" smtClean="0">
                <a:latin typeface="Calibri"/>
                <a:cs typeface="Calibri"/>
              </a:rPr>
              <a:t>es</a:t>
            </a:r>
            <a:r>
              <a:rPr lang="en-US" sz="2000" spc="0" baseline="1517" dirty="0" smtClean="0">
                <a:latin typeface="Calibri"/>
                <a:cs typeface="Calibri"/>
              </a:rPr>
              <a:t> </a:t>
            </a:r>
            <a:r>
              <a:rPr sz="2000" spc="0" baseline="1517" dirty="0" smtClean="0">
                <a:latin typeface="Calibri"/>
                <a:cs typeface="Calibri"/>
              </a:rPr>
              <a:t>th</a:t>
            </a:r>
            <a:r>
              <a:rPr sz="2000" spc="-14" baseline="1517" dirty="0" smtClean="0">
                <a:latin typeface="Calibri"/>
                <a:cs typeface="Calibri"/>
              </a:rPr>
              <a:t>a</a:t>
            </a:r>
            <a:r>
              <a:rPr sz="2000" spc="0" baseline="1517" dirty="0" smtClean="0">
                <a:latin typeface="Calibri"/>
                <a:cs typeface="Calibri"/>
              </a:rPr>
              <a:t>t</a:t>
            </a:r>
            <a:r>
              <a:rPr sz="2000" spc="-14" baseline="1517" dirty="0" smtClean="0">
                <a:latin typeface="Calibri"/>
                <a:cs typeface="Calibri"/>
              </a:rPr>
              <a:t> </a:t>
            </a:r>
            <a:r>
              <a:rPr sz="2000" spc="0" baseline="1517" dirty="0" smtClean="0">
                <a:latin typeface="Calibri"/>
                <a:cs typeface="Calibri"/>
              </a:rPr>
              <a:t>use</a:t>
            </a:r>
            <a:r>
              <a:rPr sz="2000" spc="4" baseline="1517" dirty="0" smtClean="0">
                <a:latin typeface="Calibri"/>
                <a:cs typeface="Calibri"/>
              </a:rPr>
              <a:t> </a:t>
            </a:r>
            <a:r>
              <a:rPr sz="2000" spc="-64" baseline="1517" dirty="0" smtClean="0">
                <a:latin typeface="Calibri"/>
                <a:cs typeface="Calibri"/>
              </a:rPr>
              <a:t>W</a:t>
            </a:r>
            <a:r>
              <a:rPr sz="2000" spc="0" baseline="1517" dirty="0" smtClean="0">
                <a:latin typeface="Calibri"/>
                <a:cs typeface="Calibri"/>
              </a:rPr>
              <a:t>eb </a:t>
            </a:r>
            <a:r>
              <a:rPr sz="2000" spc="-19" baseline="1517" dirty="0" smtClean="0">
                <a:latin typeface="Calibri"/>
                <a:cs typeface="Calibri"/>
              </a:rPr>
              <a:t>F</a:t>
            </a:r>
            <a:r>
              <a:rPr sz="2000" spc="0" baseline="1517" dirty="0" smtClean="0">
                <a:latin typeface="Calibri"/>
                <a:cs typeface="Calibri"/>
              </a:rPr>
              <a:t>o</a:t>
            </a:r>
            <a:r>
              <a:rPr sz="2000" spc="-4" baseline="1517" dirty="0" smtClean="0">
                <a:latin typeface="Calibri"/>
                <a:cs typeface="Calibri"/>
              </a:rPr>
              <a:t>r</a:t>
            </a:r>
            <a:r>
              <a:rPr sz="2000" spc="0" baseline="1517" dirty="0" smtClean="0">
                <a:latin typeface="Calibri"/>
                <a:cs typeface="Calibri"/>
              </a:rPr>
              <a:t>m pa</a:t>
            </a:r>
            <a:r>
              <a:rPr sz="2000" spc="-4" baseline="1517" dirty="0" smtClean="0">
                <a:latin typeface="Calibri"/>
                <a:cs typeface="Calibri"/>
              </a:rPr>
              <a:t>g</a:t>
            </a:r>
            <a:r>
              <a:rPr sz="2000" spc="0" baseline="1517" dirty="0" smtClean="0">
                <a:latin typeface="Calibri"/>
                <a:cs typeface="Calibri"/>
              </a:rPr>
              <a:t>es</a:t>
            </a:r>
            <a:endParaRPr sz="2000" dirty="0">
              <a:latin typeface="Calibri"/>
              <a:cs typeface="Calibri"/>
            </a:endParaRPr>
          </a:p>
          <a:p>
            <a:pPr marL="12700" marR="34290">
              <a:lnSpc>
                <a:spcPts val="2160"/>
              </a:lnSpc>
            </a:pPr>
            <a:r>
              <a:rPr sz="2000" b="1" spc="0" baseline="1517" dirty="0" smtClean="0">
                <a:latin typeface="Calibri"/>
                <a:cs typeface="Calibri"/>
              </a:rPr>
              <a:t>Co</a:t>
            </a:r>
            <a:r>
              <a:rPr sz="2000" b="1" spc="-4" baseline="1517" dirty="0" smtClean="0">
                <a:latin typeface="Calibri"/>
                <a:cs typeface="Calibri"/>
              </a:rPr>
              <a:t>n</a:t>
            </a:r>
            <a:r>
              <a:rPr sz="2000" b="1" spc="-25" baseline="1517" dirty="0" smtClean="0">
                <a:latin typeface="Calibri"/>
                <a:cs typeface="Calibri"/>
              </a:rPr>
              <a:t>t</a:t>
            </a:r>
            <a:r>
              <a:rPr sz="2000" b="1" spc="4" baseline="1517" dirty="0" smtClean="0">
                <a:latin typeface="Calibri"/>
                <a:cs typeface="Calibri"/>
              </a:rPr>
              <a:t>e</a:t>
            </a:r>
            <a:r>
              <a:rPr sz="2000" b="1" spc="-14" baseline="1517" dirty="0" smtClean="0">
                <a:latin typeface="Calibri"/>
                <a:cs typeface="Calibri"/>
              </a:rPr>
              <a:t>n</a:t>
            </a:r>
            <a:r>
              <a:rPr sz="2000" b="1" spc="0" baseline="1517" dirty="0" smtClean="0">
                <a:latin typeface="Calibri"/>
                <a:cs typeface="Calibri"/>
              </a:rPr>
              <a:t>t</a:t>
            </a:r>
            <a:r>
              <a:rPr sz="2000" b="1" spc="-34" baseline="1517" dirty="0" smtClean="0">
                <a:latin typeface="Calibri"/>
                <a:cs typeface="Calibri"/>
              </a:rPr>
              <a:t> </a:t>
            </a:r>
            <a:r>
              <a:rPr sz="2000" spc="-4" baseline="1517" dirty="0" smtClean="0">
                <a:latin typeface="Calibri"/>
                <a:cs typeface="Calibri"/>
              </a:rPr>
              <a:t>i</a:t>
            </a:r>
            <a:r>
              <a:rPr sz="2000" spc="0" baseline="1517" dirty="0" smtClean="0">
                <a:latin typeface="Calibri"/>
                <a:cs typeface="Calibri"/>
              </a:rPr>
              <a:t>s the </a:t>
            </a:r>
            <a:r>
              <a:rPr sz="2000" spc="-25" baseline="1517" dirty="0" smtClean="0">
                <a:latin typeface="Calibri"/>
                <a:cs typeface="Calibri"/>
              </a:rPr>
              <a:t>r</a:t>
            </a:r>
            <a:r>
              <a:rPr sz="2000" spc="0" baseline="1517" dirty="0" smtClean="0">
                <a:latin typeface="Calibri"/>
                <a:cs typeface="Calibri"/>
              </a:rPr>
              <a:t>e</a:t>
            </a:r>
            <a:r>
              <a:rPr sz="2000" spc="-14" baseline="1517" dirty="0" smtClean="0">
                <a:latin typeface="Calibri"/>
                <a:cs typeface="Calibri"/>
              </a:rPr>
              <a:t>c</a:t>
            </a:r>
            <a:r>
              <a:rPr sz="2000" spc="0" baseline="1517" dirty="0" smtClean="0">
                <a:latin typeface="Calibri"/>
                <a:cs typeface="Calibri"/>
              </a:rPr>
              <a:t>omm</a:t>
            </a:r>
            <a:r>
              <a:rPr sz="2000" spc="4" baseline="1517" dirty="0" smtClean="0">
                <a:latin typeface="Calibri"/>
                <a:cs typeface="Calibri"/>
              </a:rPr>
              <a:t>e</a:t>
            </a:r>
            <a:r>
              <a:rPr sz="2000" spc="0" baseline="1517" dirty="0" smtClean="0">
                <a:latin typeface="Calibri"/>
                <a:cs typeface="Calibri"/>
              </a:rPr>
              <a:t>nded</a:t>
            </a:r>
            <a:r>
              <a:rPr sz="2000" spc="14" baseline="1517" dirty="0" smtClean="0">
                <a:latin typeface="Calibri"/>
                <a:cs typeface="Calibri"/>
              </a:rPr>
              <a:t> </a:t>
            </a:r>
            <a:r>
              <a:rPr sz="2000" spc="-4" baseline="1517" dirty="0" smtClean="0">
                <a:latin typeface="Calibri"/>
                <a:cs typeface="Calibri"/>
              </a:rPr>
              <a:t>l</a:t>
            </a:r>
            <a:r>
              <a:rPr sz="2000" spc="0" baseline="1517" dirty="0" smtClean="0">
                <a:latin typeface="Calibri"/>
                <a:cs typeface="Calibri"/>
              </a:rPr>
              <a:t>o</a:t>
            </a:r>
            <a:r>
              <a:rPr sz="2000" spc="-19" baseline="1517" dirty="0" smtClean="0">
                <a:latin typeface="Calibri"/>
                <a:cs typeface="Calibri"/>
              </a:rPr>
              <a:t>c</a:t>
            </a:r>
            <a:r>
              <a:rPr sz="2000" spc="-9" baseline="1517" dirty="0" smtClean="0">
                <a:latin typeface="Calibri"/>
                <a:cs typeface="Calibri"/>
              </a:rPr>
              <a:t>a</a:t>
            </a:r>
            <a:r>
              <a:rPr sz="2000" spc="0" baseline="1517" dirty="0" smtClean="0">
                <a:latin typeface="Calibri"/>
                <a:cs typeface="Calibri"/>
              </a:rPr>
              <a:t>t</a:t>
            </a:r>
            <a:r>
              <a:rPr sz="2000" spc="-9" baseline="1517" dirty="0" smtClean="0">
                <a:latin typeface="Calibri"/>
                <a:cs typeface="Calibri"/>
              </a:rPr>
              <a:t>i</a:t>
            </a:r>
            <a:r>
              <a:rPr sz="2000" spc="0" baseline="1517" dirty="0" smtClean="0">
                <a:latin typeface="Calibri"/>
                <a:cs typeface="Calibri"/>
              </a:rPr>
              <a:t>on</a:t>
            </a:r>
            <a:r>
              <a:rPr sz="2000" spc="24" baseline="1517" dirty="0" smtClean="0">
                <a:latin typeface="Calibri"/>
                <a:cs typeface="Calibri"/>
              </a:rPr>
              <a:t> </a:t>
            </a:r>
            <a:r>
              <a:rPr sz="2000" spc="-14" baseline="1517" dirty="0" smtClean="0">
                <a:latin typeface="Calibri"/>
                <a:cs typeface="Calibri"/>
              </a:rPr>
              <a:t>t</a:t>
            </a:r>
            <a:r>
              <a:rPr sz="2000" spc="0" baseline="1517" dirty="0" smtClean="0">
                <a:latin typeface="Calibri"/>
                <a:cs typeface="Calibri"/>
              </a:rPr>
              <a:t>o a</a:t>
            </a:r>
            <a:r>
              <a:rPr sz="2000" spc="4" baseline="1517" dirty="0" smtClean="0">
                <a:latin typeface="Calibri"/>
                <a:cs typeface="Calibri"/>
              </a:rPr>
              <a:t>d</a:t>
            </a:r>
            <a:r>
              <a:rPr sz="2000" spc="0" baseline="1517" dirty="0" smtClean="0">
                <a:latin typeface="Calibri"/>
                <a:cs typeface="Calibri"/>
              </a:rPr>
              <a:t>d</a:t>
            </a:r>
            <a:r>
              <a:rPr sz="2000" spc="14" baseline="1517" dirty="0" smtClean="0">
                <a:latin typeface="Calibri"/>
                <a:cs typeface="Calibri"/>
              </a:rPr>
              <a:t> </a:t>
            </a:r>
            <a:r>
              <a:rPr sz="2000" spc="-19" baseline="1517" dirty="0" smtClean="0">
                <a:latin typeface="Calibri"/>
                <a:cs typeface="Calibri"/>
              </a:rPr>
              <a:t>s</a:t>
            </a:r>
            <a:r>
              <a:rPr sz="2000" spc="-25" baseline="1517" dirty="0" smtClean="0">
                <a:latin typeface="Calibri"/>
                <a:cs typeface="Calibri"/>
              </a:rPr>
              <a:t>t</a:t>
            </a:r>
            <a:r>
              <a:rPr sz="2000" spc="-9" baseline="1517" dirty="0" smtClean="0">
                <a:latin typeface="Calibri"/>
                <a:cs typeface="Calibri"/>
              </a:rPr>
              <a:t>a</a:t>
            </a:r>
            <a:r>
              <a:rPr sz="2000" spc="0" baseline="1517" dirty="0" smtClean="0">
                <a:latin typeface="Calibri"/>
                <a:cs typeface="Calibri"/>
              </a:rPr>
              <a:t>t</a:t>
            </a:r>
            <a:r>
              <a:rPr sz="2000" spc="-9" baseline="1517" dirty="0" smtClean="0">
                <a:latin typeface="Calibri"/>
                <a:cs typeface="Calibri"/>
              </a:rPr>
              <a:t>i</a:t>
            </a:r>
            <a:r>
              <a:rPr sz="2000" spc="0" baseline="1517" dirty="0" smtClean="0">
                <a:latin typeface="Calibri"/>
                <a:cs typeface="Calibri"/>
              </a:rPr>
              <a:t>c</a:t>
            </a:r>
            <a:r>
              <a:rPr lang="en-US" sz="2000" spc="0" baseline="1517" dirty="0" smtClean="0">
                <a:latin typeface="Calibri"/>
                <a:cs typeface="Calibri"/>
              </a:rPr>
              <a:t>  </a:t>
            </a:r>
            <a:r>
              <a:rPr sz="2000" spc="-19" baseline="1517" dirty="0" smtClean="0">
                <a:latin typeface="Calibri"/>
                <a:cs typeface="Calibri"/>
              </a:rPr>
              <a:t>c</a:t>
            </a:r>
            <a:r>
              <a:rPr sz="2000" spc="0" baseline="1517" dirty="0" smtClean="0">
                <a:latin typeface="Calibri"/>
                <a:cs typeface="Calibri"/>
              </a:rPr>
              <a:t>o</a:t>
            </a:r>
            <a:r>
              <a:rPr sz="2000" spc="-9" baseline="1517" dirty="0" smtClean="0">
                <a:latin typeface="Calibri"/>
                <a:cs typeface="Calibri"/>
              </a:rPr>
              <a:t>n</a:t>
            </a:r>
            <a:r>
              <a:rPr sz="2000" spc="-25" baseline="1517" dirty="0" smtClean="0">
                <a:latin typeface="Calibri"/>
                <a:cs typeface="Calibri"/>
              </a:rPr>
              <a:t>t</a:t>
            </a:r>
            <a:r>
              <a:rPr sz="2000" spc="0" baseline="1517" dirty="0" smtClean="0">
                <a:latin typeface="Calibri"/>
                <a:cs typeface="Calibri"/>
              </a:rPr>
              <a:t>e</a:t>
            </a:r>
            <a:r>
              <a:rPr sz="2000" spc="-4" baseline="1517" dirty="0" smtClean="0">
                <a:latin typeface="Calibri"/>
                <a:cs typeface="Calibri"/>
              </a:rPr>
              <a:t>n</a:t>
            </a:r>
            <a:r>
              <a:rPr sz="2000" spc="0" baseline="1517" dirty="0" smtClean="0">
                <a:latin typeface="Calibri"/>
                <a:cs typeface="Calibri"/>
              </a:rPr>
              <a:t>t fi</a:t>
            </a:r>
            <a:r>
              <a:rPr sz="2000" spc="-9" baseline="1517" dirty="0" smtClean="0">
                <a:latin typeface="Calibri"/>
                <a:cs typeface="Calibri"/>
              </a:rPr>
              <a:t>l</a:t>
            </a:r>
            <a:r>
              <a:rPr sz="2000" spc="0" baseline="1517" dirty="0" smtClean="0">
                <a:latin typeface="Calibri"/>
                <a:cs typeface="Calibri"/>
              </a:rPr>
              <a:t>es</a:t>
            </a:r>
            <a:r>
              <a:rPr sz="2000" spc="4" baseline="1517" dirty="0" smtClean="0">
                <a:latin typeface="Calibri"/>
                <a:cs typeface="Calibri"/>
              </a:rPr>
              <a:t> </a:t>
            </a:r>
            <a:r>
              <a:rPr sz="2000" spc="0" baseline="1517" dirty="0" smtClean="0">
                <a:latin typeface="Calibri"/>
                <a:cs typeface="Calibri"/>
              </a:rPr>
              <a:t>l</a:t>
            </a:r>
            <a:r>
              <a:rPr sz="2000" spc="-9" baseline="1517" dirty="0" smtClean="0">
                <a:latin typeface="Calibri"/>
                <a:cs typeface="Calibri"/>
              </a:rPr>
              <a:t>i</a:t>
            </a:r>
            <a:r>
              <a:rPr sz="2000" spc="-59" baseline="1517" dirty="0" smtClean="0">
                <a:latin typeface="Calibri"/>
                <a:cs typeface="Calibri"/>
              </a:rPr>
              <a:t>k</a:t>
            </a:r>
            <a:r>
              <a:rPr sz="2000" spc="0" baseline="1517" dirty="0" smtClean="0">
                <a:latin typeface="Calibri"/>
                <a:cs typeface="Calibri"/>
              </a:rPr>
              <a:t>e</a:t>
            </a:r>
            <a:r>
              <a:rPr sz="2000" spc="14" baseline="1517" dirty="0" smtClean="0">
                <a:latin typeface="Calibri"/>
                <a:cs typeface="Calibri"/>
              </a:rPr>
              <a:t> </a:t>
            </a:r>
            <a:r>
              <a:rPr sz="2000" spc="0" baseline="1517" dirty="0" smtClean="0">
                <a:latin typeface="Calibri"/>
                <a:cs typeface="Calibri"/>
              </a:rPr>
              <a:t>CSS and</a:t>
            </a:r>
            <a:r>
              <a:rPr sz="2000" spc="14" baseline="1517" dirty="0" smtClean="0">
                <a:latin typeface="Calibri"/>
                <a:cs typeface="Calibri"/>
              </a:rPr>
              <a:t> </a:t>
            </a:r>
            <a:r>
              <a:rPr sz="2000" spc="-4" baseline="1517" dirty="0" smtClean="0">
                <a:latin typeface="Calibri"/>
                <a:cs typeface="Calibri"/>
              </a:rPr>
              <a:t>i</a:t>
            </a:r>
            <a:r>
              <a:rPr sz="2000" spc="0" baseline="1517" dirty="0" smtClean="0">
                <a:latin typeface="Calibri"/>
                <a:cs typeface="Calibri"/>
              </a:rPr>
              <a:t>mages</a:t>
            </a:r>
            <a:endParaRPr sz="2000" dirty="0">
              <a:latin typeface="Calibri"/>
              <a:cs typeface="Calibri"/>
            </a:endParaRPr>
          </a:p>
          <a:p>
            <a:pPr marL="12700" marR="34290">
              <a:lnSpc>
                <a:spcPts val="2160"/>
              </a:lnSpc>
            </a:pPr>
            <a:r>
              <a:rPr sz="2000" b="1" spc="0" baseline="1517" dirty="0" smtClean="0">
                <a:latin typeface="Calibri"/>
                <a:cs typeface="Calibri"/>
              </a:rPr>
              <a:t>Co</a:t>
            </a:r>
            <a:r>
              <a:rPr sz="2000" b="1" spc="-4" baseline="1517" dirty="0" smtClean="0">
                <a:latin typeface="Calibri"/>
                <a:cs typeface="Calibri"/>
              </a:rPr>
              <a:t>n</a:t>
            </a:r>
            <a:r>
              <a:rPr sz="2000" b="1" spc="0" baseline="1517" dirty="0" smtClean="0">
                <a:latin typeface="Calibri"/>
                <a:cs typeface="Calibri"/>
              </a:rPr>
              <a:t>t</a:t>
            </a:r>
            <a:r>
              <a:rPr sz="2000" b="1" spc="-25" baseline="1517" dirty="0" smtClean="0">
                <a:latin typeface="Calibri"/>
                <a:cs typeface="Calibri"/>
              </a:rPr>
              <a:t>r</a:t>
            </a:r>
            <a:r>
              <a:rPr sz="2000" b="1" spc="0" baseline="1517" dirty="0" smtClean="0">
                <a:latin typeface="Calibri"/>
                <a:cs typeface="Calibri"/>
              </a:rPr>
              <a:t>ol</a:t>
            </a:r>
            <a:r>
              <a:rPr sz="2000" b="1" spc="4" baseline="1517" dirty="0" smtClean="0">
                <a:latin typeface="Calibri"/>
                <a:cs typeface="Calibri"/>
              </a:rPr>
              <a:t>l</a:t>
            </a:r>
            <a:r>
              <a:rPr sz="2000" b="1" spc="-4" baseline="1517" dirty="0" smtClean="0">
                <a:latin typeface="Calibri"/>
                <a:cs typeface="Calibri"/>
              </a:rPr>
              <a:t>e</a:t>
            </a:r>
            <a:r>
              <a:rPr sz="2000" b="1" spc="-29" baseline="1517" dirty="0" smtClean="0">
                <a:latin typeface="Calibri"/>
                <a:cs typeface="Calibri"/>
              </a:rPr>
              <a:t>r</a:t>
            </a:r>
            <a:r>
              <a:rPr sz="2000" b="1" spc="0" baseline="1517" dirty="0" smtClean="0">
                <a:latin typeface="Calibri"/>
                <a:cs typeface="Calibri"/>
              </a:rPr>
              <a:t>s</a:t>
            </a:r>
            <a:r>
              <a:rPr sz="2000" b="1" spc="-4" baseline="1517" dirty="0" smtClean="0">
                <a:latin typeface="Calibri"/>
                <a:cs typeface="Calibri"/>
              </a:rPr>
              <a:t> </a:t>
            </a:r>
            <a:r>
              <a:rPr sz="2000" spc="-4" baseline="1517" dirty="0" smtClean="0">
                <a:latin typeface="Calibri"/>
                <a:cs typeface="Calibri"/>
              </a:rPr>
              <a:t>i</a:t>
            </a:r>
            <a:r>
              <a:rPr sz="2000" spc="0" baseline="1517" dirty="0" smtClean="0">
                <a:latin typeface="Calibri"/>
                <a:cs typeface="Calibri"/>
              </a:rPr>
              <a:t>s</a:t>
            </a:r>
            <a:r>
              <a:rPr sz="2000" spc="-29" baseline="1517" dirty="0" smtClean="0">
                <a:latin typeface="Calibri"/>
                <a:cs typeface="Calibri"/>
              </a:rPr>
              <a:t> </a:t>
            </a:r>
            <a:r>
              <a:rPr sz="2000" spc="0" baseline="1517" dirty="0" smtClean="0">
                <a:latin typeface="Calibri"/>
                <a:cs typeface="Calibri"/>
              </a:rPr>
              <a:t>the </a:t>
            </a:r>
            <a:r>
              <a:rPr sz="2000" spc="-25" baseline="1517" dirty="0" smtClean="0">
                <a:latin typeface="Calibri"/>
                <a:cs typeface="Calibri"/>
              </a:rPr>
              <a:t>r</a:t>
            </a:r>
            <a:r>
              <a:rPr sz="2000" spc="0" baseline="1517" dirty="0" smtClean="0">
                <a:latin typeface="Calibri"/>
                <a:cs typeface="Calibri"/>
              </a:rPr>
              <a:t>e</a:t>
            </a:r>
            <a:r>
              <a:rPr sz="2000" spc="-14" baseline="1517" dirty="0" smtClean="0">
                <a:latin typeface="Calibri"/>
                <a:cs typeface="Calibri"/>
              </a:rPr>
              <a:t>c</a:t>
            </a:r>
            <a:r>
              <a:rPr sz="2000" spc="0" baseline="1517" dirty="0" smtClean="0">
                <a:latin typeface="Calibri"/>
                <a:cs typeface="Calibri"/>
              </a:rPr>
              <a:t>omm</a:t>
            </a:r>
            <a:r>
              <a:rPr sz="2000" spc="4" baseline="1517" dirty="0" smtClean="0">
                <a:latin typeface="Calibri"/>
                <a:cs typeface="Calibri"/>
              </a:rPr>
              <a:t>e</a:t>
            </a:r>
            <a:r>
              <a:rPr sz="2000" spc="0" baseline="1517" dirty="0" smtClean="0">
                <a:latin typeface="Calibri"/>
                <a:cs typeface="Calibri"/>
              </a:rPr>
              <a:t>nded</a:t>
            </a:r>
            <a:r>
              <a:rPr sz="2000" spc="14" baseline="1517" dirty="0" smtClean="0">
                <a:latin typeface="Calibri"/>
                <a:cs typeface="Calibri"/>
              </a:rPr>
              <a:t> </a:t>
            </a:r>
            <a:r>
              <a:rPr sz="2000" spc="-4" baseline="1517" dirty="0" smtClean="0">
                <a:latin typeface="Calibri"/>
                <a:cs typeface="Calibri"/>
              </a:rPr>
              <a:t>l</a:t>
            </a:r>
            <a:r>
              <a:rPr sz="2000" spc="0" baseline="1517" dirty="0" smtClean="0">
                <a:latin typeface="Calibri"/>
                <a:cs typeface="Calibri"/>
              </a:rPr>
              <a:t>o</a:t>
            </a:r>
            <a:r>
              <a:rPr sz="2000" spc="-19" baseline="1517" dirty="0" smtClean="0">
                <a:latin typeface="Calibri"/>
                <a:cs typeface="Calibri"/>
              </a:rPr>
              <a:t>c</a:t>
            </a:r>
            <a:r>
              <a:rPr sz="2000" spc="-9" baseline="1517" dirty="0" smtClean="0">
                <a:latin typeface="Calibri"/>
                <a:cs typeface="Calibri"/>
              </a:rPr>
              <a:t>a</a:t>
            </a:r>
            <a:r>
              <a:rPr sz="2000" spc="0" baseline="1517" dirty="0" smtClean="0">
                <a:latin typeface="Calibri"/>
                <a:cs typeface="Calibri"/>
              </a:rPr>
              <a:t>t</a:t>
            </a:r>
            <a:r>
              <a:rPr sz="2000" spc="-9" baseline="1517" dirty="0" smtClean="0">
                <a:latin typeface="Calibri"/>
                <a:cs typeface="Calibri"/>
              </a:rPr>
              <a:t>i</a:t>
            </a:r>
            <a:r>
              <a:rPr sz="2000" spc="0" baseline="1517" dirty="0" smtClean="0">
                <a:latin typeface="Calibri"/>
                <a:cs typeface="Calibri"/>
              </a:rPr>
              <a:t>on</a:t>
            </a:r>
            <a:r>
              <a:rPr sz="2000" spc="24" baseline="1517" dirty="0" smtClean="0">
                <a:latin typeface="Calibri"/>
                <a:cs typeface="Calibri"/>
              </a:rPr>
              <a:t> </a:t>
            </a:r>
            <a:r>
              <a:rPr sz="2000" spc="-34" baseline="1517" dirty="0" smtClean="0">
                <a:latin typeface="Calibri"/>
                <a:cs typeface="Calibri"/>
              </a:rPr>
              <a:t>f</a:t>
            </a:r>
            <a:r>
              <a:rPr sz="2000" spc="0" baseline="1517" dirty="0" smtClean="0">
                <a:latin typeface="Calibri"/>
                <a:cs typeface="Calibri"/>
              </a:rPr>
              <a:t>or</a:t>
            </a:r>
            <a:r>
              <a:rPr lang="en-US" sz="2000" spc="0" baseline="1517" dirty="0" smtClean="0">
                <a:latin typeface="Calibri"/>
                <a:cs typeface="Calibri"/>
              </a:rPr>
              <a:t> </a:t>
            </a:r>
            <a:r>
              <a:rPr sz="2000" spc="-19" baseline="1517" dirty="0" smtClean="0">
                <a:latin typeface="Calibri"/>
                <a:cs typeface="Calibri"/>
              </a:rPr>
              <a:t>c</a:t>
            </a:r>
            <a:r>
              <a:rPr sz="2000" spc="0" baseline="1517" dirty="0" smtClean="0">
                <a:latin typeface="Calibri"/>
                <a:cs typeface="Calibri"/>
              </a:rPr>
              <a:t>o</a:t>
            </a:r>
            <a:r>
              <a:rPr sz="2000" spc="-9" baseline="1517" dirty="0" smtClean="0">
                <a:latin typeface="Calibri"/>
                <a:cs typeface="Calibri"/>
              </a:rPr>
              <a:t>n</a:t>
            </a:r>
            <a:r>
              <a:rPr sz="2000" spc="0" baseline="1517" dirty="0" smtClean="0">
                <a:latin typeface="Calibri"/>
                <a:cs typeface="Calibri"/>
              </a:rPr>
              <a:t>t</a:t>
            </a:r>
            <a:r>
              <a:rPr sz="2000" spc="-29" baseline="1517" dirty="0" smtClean="0">
                <a:latin typeface="Calibri"/>
                <a:cs typeface="Calibri"/>
              </a:rPr>
              <a:t>r</a:t>
            </a:r>
            <a:r>
              <a:rPr sz="2000" spc="0" baseline="1517" dirty="0" smtClean="0">
                <a:latin typeface="Calibri"/>
                <a:cs typeface="Calibri"/>
              </a:rPr>
              <a:t>o</a:t>
            </a:r>
            <a:r>
              <a:rPr sz="2000" spc="-4" baseline="1517" dirty="0" smtClean="0">
                <a:latin typeface="Calibri"/>
                <a:cs typeface="Calibri"/>
              </a:rPr>
              <a:t>ll</a:t>
            </a:r>
            <a:r>
              <a:rPr sz="2000" spc="0" baseline="1517" dirty="0" smtClean="0">
                <a:latin typeface="Calibri"/>
                <a:cs typeface="Calibri"/>
              </a:rPr>
              <a:t>e</a:t>
            </a:r>
            <a:r>
              <a:rPr sz="2000" spc="-34" baseline="1517" dirty="0" smtClean="0">
                <a:latin typeface="Calibri"/>
                <a:cs typeface="Calibri"/>
              </a:rPr>
              <a:t>r</a:t>
            </a:r>
            <a:r>
              <a:rPr sz="2000" spc="0" baseline="1517" dirty="0" smtClean="0">
                <a:latin typeface="Calibri"/>
                <a:cs typeface="Calibri"/>
              </a:rPr>
              <a:t>s.</a:t>
            </a:r>
            <a:r>
              <a:rPr sz="2000" spc="4" baseline="1517" dirty="0" smtClean="0">
                <a:latin typeface="Calibri"/>
                <a:cs typeface="Calibri"/>
              </a:rPr>
              <a:t> </a:t>
            </a:r>
            <a:r>
              <a:rPr sz="2000" spc="0" baseline="1517" dirty="0" smtClean="0">
                <a:latin typeface="Calibri"/>
                <a:cs typeface="Calibri"/>
              </a:rPr>
              <a:t>All</a:t>
            </a:r>
            <a:r>
              <a:rPr sz="2000" spc="-4" baseline="1517" dirty="0" smtClean="0">
                <a:latin typeface="Calibri"/>
                <a:cs typeface="Calibri"/>
              </a:rPr>
              <a:t> </a:t>
            </a:r>
            <a:r>
              <a:rPr sz="2000" spc="-14" baseline="1517" dirty="0" smtClean="0">
                <a:latin typeface="Calibri"/>
                <a:cs typeface="Calibri"/>
              </a:rPr>
              <a:t>c</a:t>
            </a:r>
            <a:r>
              <a:rPr sz="2000" spc="0" baseline="1517" dirty="0" smtClean="0">
                <a:latin typeface="Calibri"/>
                <a:cs typeface="Calibri"/>
              </a:rPr>
              <a:t>o</a:t>
            </a:r>
            <a:r>
              <a:rPr sz="2000" spc="-9" baseline="1517" dirty="0" smtClean="0">
                <a:latin typeface="Calibri"/>
                <a:cs typeface="Calibri"/>
              </a:rPr>
              <a:t>n</a:t>
            </a:r>
            <a:r>
              <a:rPr sz="2000" spc="0" baseline="1517" dirty="0" smtClean="0">
                <a:latin typeface="Calibri"/>
                <a:cs typeface="Calibri"/>
              </a:rPr>
              <a:t>t</a:t>
            </a:r>
            <a:r>
              <a:rPr sz="2000" spc="-29" baseline="1517" dirty="0" smtClean="0">
                <a:latin typeface="Calibri"/>
                <a:cs typeface="Calibri"/>
              </a:rPr>
              <a:t>r</a:t>
            </a:r>
            <a:r>
              <a:rPr sz="2000" spc="0" baseline="1517" dirty="0" smtClean="0">
                <a:latin typeface="Calibri"/>
                <a:cs typeface="Calibri"/>
              </a:rPr>
              <a:t>o</a:t>
            </a:r>
            <a:r>
              <a:rPr sz="2000" spc="-4" baseline="1517" dirty="0" smtClean="0">
                <a:latin typeface="Calibri"/>
                <a:cs typeface="Calibri"/>
              </a:rPr>
              <a:t>ll</a:t>
            </a:r>
            <a:r>
              <a:rPr sz="2000" spc="0" baseline="1517" dirty="0" smtClean="0">
                <a:latin typeface="Calibri"/>
                <a:cs typeface="Calibri"/>
              </a:rPr>
              <a:t>e</a:t>
            </a:r>
            <a:r>
              <a:rPr sz="2000" spc="-34" baseline="1517" dirty="0" smtClean="0">
                <a:latin typeface="Calibri"/>
                <a:cs typeface="Calibri"/>
              </a:rPr>
              <a:t>r</a:t>
            </a:r>
            <a:r>
              <a:rPr sz="2000" spc="0" baseline="1517" dirty="0" smtClean="0">
                <a:latin typeface="Calibri"/>
                <a:cs typeface="Calibri"/>
              </a:rPr>
              <a:t>s</a:t>
            </a:r>
            <a:r>
              <a:rPr sz="2000" spc="14" baseline="1517" dirty="0" smtClean="0">
                <a:latin typeface="Calibri"/>
                <a:cs typeface="Calibri"/>
              </a:rPr>
              <a:t> </a:t>
            </a:r>
            <a:r>
              <a:rPr sz="2000" spc="0" baseline="1517" dirty="0" smtClean="0">
                <a:latin typeface="Calibri"/>
                <a:cs typeface="Calibri"/>
              </a:rPr>
              <a:t>mu</a:t>
            </a:r>
            <a:r>
              <a:rPr sz="2000" spc="-14" baseline="1517" dirty="0" smtClean="0">
                <a:latin typeface="Calibri"/>
                <a:cs typeface="Calibri"/>
              </a:rPr>
              <a:t>s</a:t>
            </a:r>
            <a:r>
              <a:rPr sz="2000" spc="0" baseline="1517" dirty="0" smtClean="0">
                <a:latin typeface="Calibri"/>
                <a:cs typeface="Calibri"/>
              </a:rPr>
              <a:t>t end</a:t>
            </a:r>
            <a:r>
              <a:rPr sz="2000" spc="14" baseline="1517" dirty="0" smtClean="0">
                <a:latin typeface="Calibri"/>
                <a:cs typeface="Calibri"/>
              </a:rPr>
              <a:t> </a:t>
            </a:r>
            <a:r>
              <a:rPr sz="2000" spc="0" baseline="1517" dirty="0" smtClean="0">
                <a:latin typeface="Calibri"/>
                <a:cs typeface="Calibri"/>
              </a:rPr>
              <a:t>w</a:t>
            </a:r>
            <a:r>
              <a:rPr sz="2000" spc="-9" baseline="1517" dirty="0" smtClean="0">
                <a:latin typeface="Calibri"/>
                <a:cs typeface="Calibri"/>
              </a:rPr>
              <a:t>i</a:t>
            </a:r>
            <a:r>
              <a:rPr sz="2000" spc="0" baseline="1517" dirty="0" smtClean="0">
                <a:latin typeface="Calibri"/>
                <a:cs typeface="Calibri"/>
              </a:rPr>
              <a:t>th</a:t>
            </a:r>
            <a:r>
              <a:rPr lang="en-US" sz="2000" spc="0" baseline="1517" dirty="0" smtClean="0">
                <a:latin typeface="Calibri"/>
                <a:cs typeface="Calibri"/>
              </a:rPr>
              <a:t> </a:t>
            </a:r>
            <a:r>
              <a:rPr sz="2000" spc="0" baseline="1517" dirty="0" smtClean="0">
                <a:latin typeface="Calibri"/>
                <a:cs typeface="Calibri"/>
              </a:rPr>
              <a:t>“Con</a:t>
            </a:r>
            <a:r>
              <a:rPr sz="2000" spc="-9" baseline="1517" dirty="0" smtClean="0">
                <a:latin typeface="Calibri"/>
                <a:cs typeface="Calibri"/>
              </a:rPr>
              <a:t>t</a:t>
            </a:r>
            <a:r>
              <a:rPr sz="2000" spc="-29" baseline="1517" dirty="0" smtClean="0">
                <a:latin typeface="Calibri"/>
                <a:cs typeface="Calibri"/>
              </a:rPr>
              <a:t>r</a:t>
            </a:r>
            <a:r>
              <a:rPr sz="2000" spc="0" baseline="1517" dirty="0" smtClean="0">
                <a:latin typeface="Calibri"/>
                <a:cs typeface="Calibri"/>
              </a:rPr>
              <a:t>o</a:t>
            </a:r>
            <a:r>
              <a:rPr sz="2000" spc="-4" baseline="1517" dirty="0" smtClean="0">
                <a:latin typeface="Calibri"/>
                <a:cs typeface="Calibri"/>
              </a:rPr>
              <a:t>ll</a:t>
            </a:r>
            <a:r>
              <a:rPr sz="2000" spc="0" baseline="1517" dirty="0" smtClean="0">
                <a:latin typeface="Calibri"/>
                <a:cs typeface="Calibri"/>
              </a:rPr>
              <a:t>e</a:t>
            </a:r>
            <a:r>
              <a:rPr sz="2000" spc="79" baseline="1517" dirty="0" smtClean="0">
                <a:latin typeface="Calibri"/>
                <a:cs typeface="Calibri"/>
              </a:rPr>
              <a:t>r</a:t>
            </a:r>
            <a:r>
              <a:rPr sz="2000" spc="0" baseline="1517" dirty="0" smtClean="0">
                <a:latin typeface="Calibri"/>
                <a:cs typeface="Calibri"/>
              </a:rPr>
              <a:t>”</a:t>
            </a:r>
            <a:endParaRPr sz="2000" dirty="0">
              <a:latin typeface="Calibri"/>
              <a:cs typeface="Calibri"/>
            </a:endParaRPr>
          </a:p>
          <a:p>
            <a:pPr marL="12700" marR="34290">
              <a:lnSpc>
                <a:spcPts val="2165"/>
              </a:lnSpc>
              <a:spcBef>
                <a:spcPts val="0"/>
              </a:spcBef>
            </a:pPr>
            <a:r>
              <a:rPr sz="2000" b="1" spc="0" baseline="1517" dirty="0" smtClean="0">
                <a:latin typeface="Calibri"/>
                <a:cs typeface="Calibri"/>
              </a:rPr>
              <a:t>Mo</a:t>
            </a:r>
            <a:r>
              <a:rPr sz="2000" b="1" spc="4" baseline="1517" dirty="0" smtClean="0">
                <a:latin typeface="Calibri"/>
                <a:cs typeface="Calibri"/>
              </a:rPr>
              <a:t>de</a:t>
            </a:r>
            <a:r>
              <a:rPr sz="2000" b="1" spc="0" baseline="1517" dirty="0" smtClean="0">
                <a:latin typeface="Calibri"/>
                <a:cs typeface="Calibri"/>
              </a:rPr>
              <a:t>ls </a:t>
            </a:r>
            <a:r>
              <a:rPr sz="2000" spc="-4" baseline="1517" dirty="0" smtClean="0">
                <a:latin typeface="Calibri"/>
                <a:cs typeface="Calibri"/>
              </a:rPr>
              <a:t>i</a:t>
            </a:r>
            <a:r>
              <a:rPr sz="2000" spc="0" baseline="1517" dirty="0" smtClean="0">
                <a:latin typeface="Calibri"/>
                <a:cs typeface="Calibri"/>
              </a:rPr>
              <a:t>s</a:t>
            </a:r>
            <a:r>
              <a:rPr sz="2000" spc="-29" baseline="1517" dirty="0" smtClean="0">
                <a:latin typeface="Calibri"/>
                <a:cs typeface="Calibri"/>
              </a:rPr>
              <a:t> </a:t>
            </a:r>
            <a:r>
              <a:rPr sz="2000" spc="0" baseline="1517" dirty="0" smtClean="0">
                <a:latin typeface="Calibri"/>
                <a:cs typeface="Calibri"/>
              </a:rPr>
              <a:t>p</a:t>
            </a:r>
            <a:r>
              <a:rPr sz="2000" spc="-25" baseline="1517" dirty="0" smtClean="0">
                <a:latin typeface="Calibri"/>
                <a:cs typeface="Calibri"/>
              </a:rPr>
              <a:t>r</a:t>
            </a:r>
            <a:r>
              <a:rPr sz="2000" spc="-14" baseline="1517" dirty="0" smtClean="0">
                <a:latin typeface="Calibri"/>
                <a:cs typeface="Calibri"/>
              </a:rPr>
              <a:t>o</a:t>
            </a:r>
            <a:r>
              <a:rPr sz="2000" spc="0" baseline="1517" dirty="0" smtClean="0">
                <a:latin typeface="Calibri"/>
                <a:cs typeface="Calibri"/>
              </a:rPr>
              <a:t>vided</a:t>
            </a:r>
            <a:r>
              <a:rPr sz="2000" spc="14" baseline="1517" dirty="0" smtClean="0">
                <a:latin typeface="Calibri"/>
                <a:cs typeface="Calibri"/>
              </a:rPr>
              <a:t> </a:t>
            </a:r>
            <a:r>
              <a:rPr sz="2000" spc="-34" baseline="1517" dirty="0" smtClean="0">
                <a:latin typeface="Calibri"/>
                <a:cs typeface="Calibri"/>
              </a:rPr>
              <a:t>f</a:t>
            </a:r>
            <a:r>
              <a:rPr sz="2000" spc="0" baseline="1517" dirty="0" smtClean="0">
                <a:latin typeface="Calibri"/>
                <a:cs typeface="Calibri"/>
              </a:rPr>
              <a:t>or </a:t>
            </a:r>
            <a:r>
              <a:rPr sz="2000" spc="-9" baseline="1517" dirty="0" smtClean="0">
                <a:latin typeface="Calibri"/>
                <a:cs typeface="Calibri"/>
              </a:rPr>
              <a:t>c</a:t>
            </a:r>
            <a:r>
              <a:rPr sz="2000" spc="-4" baseline="1517" dirty="0" smtClean="0">
                <a:latin typeface="Calibri"/>
                <a:cs typeface="Calibri"/>
              </a:rPr>
              <a:t>l</a:t>
            </a:r>
            <a:r>
              <a:rPr sz="2000" spc="0" baseline="1517" dirty="0" smtClean="0">
                <a:latin typeface="Calibri"/>
                <a:cs typeface="Calibri"/>
              </a:rPr>
              <a:t>a</a:t>
            </a:r>
            <a:r>
              <a:rPr sz="2000" spc="4" baseline="1517" dirty="0" smtClean="0">
                <a:latin typeface="Calibri"/>
                <a:cs typeface="Calibri"/>
              </a:rPr>
              <a:t>s</a:t>
            </a:r>
            <a:r>
              <a:rPr sz="2000" spc="0" baseline="1517" dirty="0" smtClean="0">
                <a:latin typeface="Calibri"/>
                <a:cs typeface="Calibri"/>
              </a:rPr>
              <a:t>s</a:t>
            </a:r>
            <a:r>
              <a:rPr sz="2000" spc="4" baseline="1517" dirty="0" smtClean="0">
                <a:latin typeface="Calibri"/>
                <a:cs typeface="Calibri"/>
              </a:rPr>
              <a:t>e</a:t>
            </a:r>
            <a:r>
              <a:rPr sz="2000" spc="0" baseline="1517" dirty="0" smtClean="0">
                <a:latin typeface="Calibri"/>
                <a:cs typeface="Calibri"/>
              </a:rPr>
              <a:t>s th</a:t>
            </a:r>
            <a:r>
              <a:rPr sz="2000" spc="-9" baseline="1517" dirty="0" smtClean="0">
                <a:latin typeface="Calibri"/>
                <a:cs typeface="Calibri"/>
              </a:rPr>
              <a:t>a</a:t>
            </a:r>
            <a:r>
              <a:rPr sz="2000" spc="0" baseline="1517" dirty="0" smtClean="0">
                <a:latin typeface="Calibri"/>
                <a:cs typeface="Calibri"/>
              </a:rPr>
              <a:t>t </a:t>
            </a:r>
            <a:r>
              <a:rPr sz="2000" spc="-29" baseline="1517" dirty="0" smtClean="0">
                <a:latin typeface="Calibri"/>
                <a:cs typeface="Calibri"/>
              </a:rPr>
              <a:t>r</a:t>
            </a:r>
            <a:r>
              <a:rPr sz="2000" spc="0" baseline="1517" dirty="0" smtClean="0">
                <a:latin typeface="Calibri"/>
                <a:cs typeface="Calibri"/>
              </a:rPr>
              <a:t>e</a:t>
            </a:r>
            <a:r>
              <a:rPr sz="2000" spc="4" baseline="1517" dirty="0" smtClean="0">
                <a:latin typeface="Calibri"/>
                <a:cs typeface="Calibri"/>
              </a:rPr>
              <a:t>p</a:t>
            </a:r>
            <a:r>
              <a:rPr sz="2000" spc="-29" baseline="1517" dirty="0" smtClean="0">
                <a:latin typeface="Calibri"/>
                <a:cs typeface="Calibri"/>
              </a:rPr>
              <a:t>r</a:t>
            </a:r>
            <a:r>
              <a:rPr sz="2000" spc="0" baseline="1517" dirty="0" smtClean="0">
                <a:latin typeface="Calibri"/>
                <a:cs typeface="Calibri"/>
              </a:rPr>
              <a:t>e</a:t>
            </a:r>
            <a:r>
              <a:rPr sz="2000" spc="4" baseline="1517" dirty="0" smtClean="0">
                <a:latin typeface="Calibri"/>
                <a:cs typeface="Calibri"/>
              </a:rPr>
              <a:t>s</a:t>
            </a:r>
            <a:r>
              <a:rPr sz="2000" spc="0" baseline="1517" dirty="0" smtClean="0">
                <a:latin typeface="Calibri"/>
                <a:cs typeface="Calibri"/>
              </a:rPr>
              <a:t>e</a:t>
            </a:r>
            <a:r>
              <a:rPr sz="2000" spc="-4" baseline="1517" dirty="0" smtClean="0">
                <a:latin typeface="Calibri"/>
                <a:cs typeface="Calibri"/>
              </a:rPr>
              <a:t>n</a:t>
            </a:r>
            <a:r>
              <a:rPr sz="2000" spc="0" baseline="1517" dirty="0" smtClean="0">
                <a:latin typeface="Calibri"/>
                <a:cs typeface="Calibri"/>
              </a:rPr>
              <a:t>t the</a:t>
            </a:r>
            <a:r>
              <a:rPr lang="en-US" sz="2000" spc="0" baseline="1517" dirty="0" smtClean="0">
                <a:latin typeface="Calibri"/>
                <a:cs typeface="Calibri"/>
              </a:rPr>
              <a:t> </a:t>
            </a:r>
            <a:r>
              <a:rPr sz="2000" spc="0" baseline="1517" dirty="0" smtClean="0">
                <a:latin typeface="Calibri"/>
                <a:cs typeface="Calibri"/>
              </a:rPr>
              <a:t>ap</a:t>
            </a:r>
            <a:r>
              <a:rPr sz="2000" spc="4" baseline="1517" dirty="0" smtClean="0">
                <a:latin typeface="Calibri"/>
                <a:cs typeface="Calibri"/>
              </a:rPr>
              <a:t>p</a:t>
            </a:r>
            <a:r>
              <a:rPr sz="2000" spc="-4" baseline="1517" dirty="0" smtClean="0">
                <a:latin typeface="Calibri"/>
                <a:cs typeface="Calibri"/>
              </a:rPr>
              <a:t>li</a:t>
            </a:r>
            <a:r>
              <a:rPr sz="2000" spc="-19" baseline="1517" dirty="0" smtClean="0">
                <a:latin typeface="Calibri"/>
                <a:cs typeface="Calibri"/>
              </a:rPr>
              <a:t>c</a:t>
            </a:r>
            <a:r>
              <a:rPr sz="2000" spc="-9" baseline="1517" dirty="0" smtClean="0">
                <a:latin typeface="Calibri"/>
                <a:cs typeface="Calibri"/>
              </a:rPr>
              <a:t>a</a:t>
            </a:r>
            <a:r>
              <a:rPr sz="2000" spc="0" baseline="1517" dirty="0" smtClean="0">
                <a:latin typeface="Calibri"/>
                <a:cs typeface="Calibri"/>
              </a:rPr>
              <a:t>t</a:t>
            </a:r>
            <a:r>
              <a:rPr sz="2000" spc="-9" baseline="1517" dirty="0" smtClean="0">
                <a:latin typeface="Calibri"/>
                <a:cs typeface="Calibri"/>
              </a:rPr>
              <a:t>i</a:t>
            </a:r>
            <a:r>
              <a:rPr sz="2000" spc="0" baseline="1517" dirty="0" smtClean="0">
                <a:latin typeface="Calibri"/>
                <a:cs typeface="Calibri"/>
              </a:rPr>
              <a:t>on</a:t>
            </a:r>
            <a:r>
              <a:rPr sz="2000" spc="14" baseline="1517" dirty="0" smtClean="0">
                <a:latin typeface="Calibri"/>
                <a:cs typeface="Calibri"/>
              </a:rPr>
              <a:t> </a:t>
            </a:r>
            <a:r>
              <a:rPr sz="2000" spc="0" baseline="1517" dirty="0" smtClean="0">
                <a:latin typeface="Calibri"/>
                <a:cs typeface="Calibri"/>
              </a:rPr>
              <a:t>mod</a:t>
            </a:r>
            <a:r>
              <a:rPr sz="2000" spc="4" baseline="1517" dirty="0" smtClean="0">
                <a:latin typeface="Calibri"/>
                <a:cs typeface="Calibri"/>
              </a:rPr>
              <a:t>e</a:t>
            </a:r>
            <a:r>
              <a:rPr sz="2000" spc="-4" baseline="1517" dirty="0" smtClean="0">
                <a:latin typeface="Calibri"/>
                <a:cs typeface="Calibri"/>
              </a:rPr>
              <a:t>l</a:t>
            </a:r>
            <a:r>
              <a:rPr sz="2000" spc="0" baseline="1517" dirty="0" smtClean="0">
                <a:latin typeface="Calibri"/>
                <a:cs typeface="Calibri"/>
              </a:rPr>
              <a:t>. Th</a:t>
            </a:r>
            <a:r>
              <a:rPr sz="2000" spc="-4" baseline="1517" dirty="0" smtClean="0">
                <a:latin typeface="Calibri"/>
                <a:cs typeface="Calibri"/>
              </a:rPr>
              <a:t>i</a:t>
            </a:r>
            <a:r>
              <a:rPr sz="2000" spc="0" baseline="1517" dirty="0" smtClean="0">
                <a:latin typeface="Calibri"/>
                <a:cs typeface="Calibri"/>
              </a:rPr>
              <a:t>s </a:t>
            </a:r>
            <a:r>
              <a:rPr sz="2000" spc="-34" baseline="1517" dirty="0" smtClean="0">
                <a:latin typeface="Calibri"/>
                <a:cs typeface="Calibri"/>
              </a:rPr>
              <a:t>f</a:t>
            </a:r>
            <a:r>
              <a:rPr sz="2000" spc="0" baseline="1517" dirty="0" smtClean="0">
                <a:latin typeface="Calibri"/>
                <a:cs typeface="Calibri"/>
              </a:rPr>
              <a:t>o</a:t>
            </a:r>
            <a:r>
              <a:rPr sz="2000" spc="-4" baseline="1517" dirty="0" smtClean="0">
                <a:latin typeface="Calibri"/>
                <a:cs typeface="Calibri"/>
              </a:rPr>
              <a:t>l</a:t>
            </a:r>
            <a:r>
              <a:rPr sz="2000" spc="0" baseline="1517" dirty="0" smtClean="0">
                <a:latin typeface="Calibri"/>
                <a:cs typeface="Calibri"/>
              </a:rPr>
              <a:t>d</a:t>
            </a:r>
            <a:r>
              <a:rPr sz="2000" spc="4" baseline="1517" dirty="0" smtClean="0">
                <a:latin typeface="Calibri"/>
                <a:cs typeface="Calibri"/>
              </a:rPr>
              <a:t>e</a:t>
            </a:r>
            <a:r>
              <a:rPr sz="2000" spc="0" baseline="1517" dirty="0" smtClean="0">
                <a:latin typeface="Calibri"/>
                <a:cs typeface="Calibri"/>
              </a:rPr>
              <a:t>r</a:t>
            </a:r>
            <a:r>
              <a:rPr sz="2000" spc="9" baseline="1517" dirty="0" smtClean="0">
                <a:latin typeface="Calibri"/>
                <a:cs typeface="Calibri"/>
              </a:rPr>
              <a:t> </a:t>
            </a:r>
            <a:r>
              <a:rPr sz="2000" spc="0" baseline="1517" dirty="0" smtClean="0">
                <a:latin typeface="Calibri"/>
                <a:cs typeface="Calibri"/>
              </a:rPr>
              <a:t>u</a:t>
            </a:r>
            <a:r>
              <a:rPr sz="2000" spc="4" baseline="1517" dirty="0" smtClean="0">
                <a:latin typeface="Calibri"/>
                <a:cs typeface="Calibri"/>
              </a:rPr>
              <a:t>s</a:t>
            </a:r>
            <a:r>
              <a:rPr sz="2000" spc="0" baseline="1517" dirty="0" smtClean="0">
                <a:latin typeface="Calibri"/>
                <a:cs typeface="Calibri"/>
              </a:rPr>
              <a:t>ual</a:t>
            </a:r>
            <a:r>
              <a:rPr sz="2000" spc="-4" baseline="1517" dirty="0" smtClean="0">
                <a:latin typeface="Calibri"/>
                <a:cs typeface="Calibri"/>
              </a:rPr>
              <a:t>l</a:t>
            </a:r>
            <a:r>
              <a:rPr sz="2000" spc="0" baseline="1517" dirty="0" smtClean="0">
                <a:latin typeface="Calibri"/>
                <a:cs typeface="Calibri"/>
              </a:rPr>
              <a:t>y</a:t>
            </a:r>
            <a:r>
              <a:rPr sz="2000" spc="14" baseline="1517" dirty="0" smtClean="0">
                <a:latin typeface="Calibri"/>
                <a:cs typeface="Calibri"/>
              </a:rPr>
              <a:t> </a:t>
            </a:r>
            <a:r>
              <a:rPr sz="2000" spc="-19" baseline="1517" dirty="0" smtClean="0">
                <a:latin typeface="Calibri"/>
                <a:cs typeface="Calibri"/>
              </a:rPr>
              <a:t>c</a:t>
            </a:r>
            <a:r>
              <a:rPr sz="2000" spc="0" baseline="1517" dirty="0" smtClean="0">
                <a:latin typeface="Calibri"/>
                <a:cs typeface="Calibri"/>
              </a:rPr>
              <a:t>o</a:t>
            </a:r>
            <a:r>
              <a:rPr sz="2000" spc="-9" baseline="1517" dirty="0" smtClean="0">
                <a:latin typeface="Calibri"/>
                <a:cs typeface="Calibri"/>
              </a:rPr>
              <a:t>n</a:t>
            </a:r>
            <a:r>
              <a:rPr sz="2000" spc="-25" baseline="1517" dirty="0" smtClean="0">
                <a:latin typeface="Calibri"/>
                <a:cs typeface="Calibri"/>
              </a:rPr>
              <a:t>t</a:t>
            </a:r>
            <a:r>
              <a:rPr sz="2000" spc="0" baseline="1517" dirty="0" smtClean="0">
                <a:latin typeface="Calibri"/>
                <a:cs typeface="Calibri"/>
              </a:rPr>
              <a:t>ains </a:t>
            </a:r>
            <a:r>
              <a:rPr sz="2000" spc="-9" baseline="1517" dirty="0" smtClean="0">
                <a:latin typeface="Calibri"/>
                <a:cs typeface="Calibri"/>
              </a:rPr>
              <a:t>c</a:t>
            </a:r>
            <a:r>
              <a:rPr sz="2000" spc="0" baseline="1517" dirty="0" smtClean="0">
                <a:latin typeface="Calibri"/>
                <a:cs typeface="Calibri"/>
              </a:rPr>
              <a:t>ode</a:t>
            </a:r>
            <a:r>
              <a:rPr lang="en-US" sz="2000" spc="0" baseline="1517" dirty="0" smtClean="0">
                <a:latin typeface="Calibri"/>
                <a:cs typeface="Calibri"/>
              </a:rPr>
              <a:t> </a:t>
            </a:r>
            <a:r>
              <a:rPr sz="2000" spc="0" baseline="1517" dirty="0" smtClean="0">
                <a:latin typeface="Calibri"/>
                <a:cs typeface="Calibri"/>
              </a:rPr>
              <a:t>th</a:t>
            </a:r>
            <a:r>
              <a:rPr sz="2000" spc="-9" baseline="1517" dirty="0" smtClean="0">
                <a:latin typeface="Calibri"/>
                <a:cs typeface="Calibri"/>
              </a:rPr>
              <a:t>a</a:t>
            </a:r>
            <a:r>
              <a:rPr sz="2000" spc="0" baseline="1517" dirty="0" smtClean="0">
                <a:latin typeface="Calibri"/>
                <a:cs typeface="Calibri"/>
              </a:rPr>
              <a:t>t</a:t>
            </a:r>
            <a:r>
              <a:rPr sz="2000" spc="-14" baseline="1517" dirty="0" smtClean="0">
                <a:latin typeface="Calibri"/>
                <a:cs typeface="Calibri"/>
              </a:rPr>
              <a:t> </a:t>
            </a:r>
            <a:r>
              <a:rPr sz="2000" spc="0" baseline="1517" dirty="0" smtClean="0">
                <a:latin typeface="Calibri"/>
                <a:cs typeface="Calibri"/>
              </a:rPr>
              <a:t>d</a:t>
            </a:r>
            <a:r>
              <a:rPr sz="2000" spc="-4" baseline="1517" dirty="0" smtClean="0">
                <a:latin typeface="Calibri"/>
                <a:cs typeface="Calibri"/>
              </a:rPr>
              <a:t>e</a:t>
            </a:r>
            <a:r>
              <a:rPr sz="2000" spc="0" baseline="1517" dirty="0" smtClean="0">
                <a:latin typeface="Calibri"/>
                <a:cs typeface="Calibri"/>
              </a:rPr>
              <a:t>fines</a:t>
            </a:r>
            <a:r>
              <a:rPr sz="2000" spc="4" baseline="1517" dirty="0" smtClean="0">
                <a:latin typeface="Calibri"/>
                <a:cs typeface="Calibri"/>
              </a:rPr>
              <a:t> </a:t>
            </a:r>
            <a:r>
              <a:rPr sz="2000" spc="0" baseline="1517" dirty="0" smtClean="0">
                <a:latin typeface="Calibri"/>
                <a:cs typeface="Calibri"/>
              </a:rPr>
              <a:t>objects a</a:t>
            </a:r>
            <a:r>
              <a:rPr sz="2000" spc="4" baseline="1517" dirty="0" smtClean="0">
                <a:latin typeface="Calibri"/>
                <a:cs typeface="Calibri"/>
              </a:rPr>
              <a:t>n</a:t>
            </a:r>
            <a:r>
              <a:rPr sz="2000" spc="0" baseline="1517" dirty="0" smtClean="0">
                <a:latin typeface="Calibri"/>
                <a:cs typeface="Calibri"/>
              </a:rPr>
              <a:t>d</a:t>
            </a:r>
            <a:r>
              <a:rPr sz="2000" spc="14" baseline="1517" dirty="0" smtClean="0">
                <a:latin typeface="Calibri"/>
                <a:cs typeface="Calibri"/>
              </a:rPr>
              <a:t> </a:t>
            </a:r>
            <a:r>
              <a:rPr sz="2000" spc="-4" baseline="1517" dirty="0" smtClean="0">
                <a:latin typeface="Calibri"/>
                <a:cs typeface="Calibri"/>
              </a:rPr>
              <a:t>l</a:t>
            </a:r>
            <a:r>
              <a:rPr sz="2000" spc="0" baseline="1517" dirty="0" smtClean="0">
                <a:latin typeface="Calibri"/>
                <a:cs typeface="Calibri"/>
              </a:rPr>
              <a:t>ogic</a:t>
            </a:r>
            <a:r>
              <a:rPr sz="2000" spc="4" baseline="1517" dirty="0" smtClean="0">
                <a:latin typeface="Calibri"/>
                <a:cs typeface="Calibri"/>
              </a:rPr>
              <a:t> </a:t>
            </a:r>
            <a:r>
              <a:rPr sz="2000" spc="-34" baseline="1517" dirty="0" smtClean="0">
                <a:latin typeface="Calibri"/>
                <a:cs typeface="Calibri"/>
              </a:rPr>
              <a:t>f</a:t>
            </a:r>
            <a:r>
              <a:rPr sz="2000" spc="0" baseline="1517" dirty="0" smtClean="0">
                <a:latin typeface="Calibri"/>
                <a:cs typeface="Calibri"/>
              </a:rPr>
              <a:t>or</a:t>
            </a:r>
            <a:r>
              <a:rPr sz="2000" spc="4" baseline="1517" dirty="0" smtClean="0">
                <a:latin typeface="Calibri"/>
                <a:cs typeface="Calibri"/>
              </a:rPr>
              <a:t> </a:t>
            </a:r>
            <a:r>
              <a:rPr sz="2000" spc="0" baseline="1517" dirty="0" smtClean="0">
                <a:latin typeface="Calibri"/>
                <a:cs typeface="Calibri"/>
              </a:rPr>
              <a:t>ap</a:t>
            </a:r>
            <a:r>
              <a:rPr sz="2000" spc="4" baseline="1517" dirty="0" smtClean="0">
                <a:latin typeface="Calibri"/>
                <a:cs typeface="Calibri"/>
              </a:rPr>
              <a:t>p</a:t>
            </a:r>
            <a:r>
              <a:rPr sz="2000" spc="-4" baseline="1517" dirty="0" smtClean="0">
                <a:latin typeface="Calibri"/>
                <a:cs typeface="Calibri"/>
              </a:rPr>
              <a:t>li</a:t>
            </a:r>
            <a:r>
              <a:rPr sz="2000" spc="-19" baseline="1517" dirty="0" smtClean="0">
                <a:latin typeface="Calibri"/>
                <a:cs typeface="Calibri"/>
              </a:rPr>
              <a:t>c</a:t>
            </a:r>
            <a:r>
              <a:rPr sz="2000" spc="-9" baseline="1517" dirty="0" smtClean="0">
                <a:latin typeface="Calibri"/>
                <a:cs typeface="Calibri"/>
              </a:rPr>
              <a:t>a</a:t>
            </a:r>
            <a:r>
              <a:rPr sz="2000" spc="0" baseline="1517" dirty="0" smtClean="0">
                <a:latin typeface="Calibri"/>
                <a:cs typeface="Calibri"/>
              </a:rPr>
              <a:t>t</a:t>
            </a:r>
            <a:r>
              <a:rPr sz="2000" spc="-9" baseline="1517" dirty="0" smtClean="0">
                <a:latin typeface="Calibri"/>
                <a:cs typeface="Calibri"/>
              </a:rPr>
              <a:t>i</a:t>
            </a:r>
            <a:r>
              <a:rPr sz="2000" spc="0" baseline="1517" dirty="0" smtClean="0">
                <a:latin typeface="Calibri"/>
                <a:cs typeface="Calibri"/>
              </a:rPr>
              <a:t>on</a:t>
            </a:r>
            <a:r>
              <a:rPr sz="2000" spc="14" baseline="1517" dirty="0" smtClean="0">
                <a:latin typeface="Calibri"/>
                <a:cs typeface="Calibri"/>
              </a:rPr>
              <a:t> </a:t>
            </a:r>
            <a:r>
              <a:rPr sz="2000" spc="0" baseline="1517" dirty="0" smtClean="0">
                <a:latin typeface="Calibri"/>
                <a:cs typeface="Calibri"/>
              </a:rPr>
              <a:t>w</a:t>
            </a:r>
            <a:r>
              <a:rPr sz="2000" spc="-9" baseline="1517" dirty="0" smtClean="0">
                <a:latin typeface="Calibri"/>
                <a:cs typeface="Calibri"/>
              </a:rPr>
              <a:t>i</a:t>
            </a:r>
            <a:r>
              <a:rPr sz="2000" spc="0" baseline="1517" dirty="0" smtClean="0">
                <a:latin typeface="Calibri"/>
                <a:cs typeface="Calibri"/>
              </a:rPr>
              <a:t>th</a:t>
            </a:r>
            <a:r>
              <a:rPr lang="en-US" sz="2000" spc="0" baseline="1517" dirty="0" smtClean="0">
                <a:latin typeface="Calibri"/>
                <a:cs typeface="Calibri"/>
              </a:rPr>
              <a:t> </a:t>
            </a:r>
            <a:r>
              <a:rPr sz="2000" spc="0" baseline="1517" dirty="0" smtClean="0">
                <a:latin typeface="Calibri"/>
                <a:cs typeface="Calibri"/>
              </a:rPr>
              <a:t>the </a:t>
            </a:r>
            <a:r>
              <a:rPr sz="2000" spc="4" baseline="1517" dirty="0" smtClean="0">
                <a:latin typeface="Calibri"/>
                <a:cs typeface="Calibri"/>
              </a:rPr>
              <a:t>d</a:t>
            </a:r>
            <a:r>
              <a:rPr sz="2000" spc="-9" baseline="1517" dirty="0" smtClean="0">
                <a:latin typeface="Calibri"/>
                <a:cs typeface="Calibri"/>
              </a:rPr>
              <a:t>a</a:t>
            </a:r>
            <a:r>
              <a:rPr sz="2000" spc="-25" baseline="1517" dirty="0" smtClean="0">
                <a:latin typeface="Calibri"/>
                <a:cs typeface="Calibri"/>
              </a:rPr>
              <a:t>t</a:t>
            </a:r>
            <a:r>
              <a:rPr sz="2000" spc="0" baseline="1517" dirty="0" smtClean="0">
                <a:latin typeface="Calibri"/>
                <a:cs typeface="Calibri"/>
              </a:rPr>
              <a:t>a </a:t>
            </a:r>
            <a:r>
              <a:rPr sz="2000" spc="-14" baseline="1517" dirty="0" smtClean="0">
                <a:latin typeface="Calibri"/>
                <a:cs typeface="Calibri"/>
              </a:rPr>
              <a:t>st</a:t>
            </a:r>
            <a:r>
              <a:rPr sz="2000" spc="0" baseline="1517" dirty="0" smtClean="0">
                <a:latin typeface="Calibri"/>
                <a:cs typeface="Calibri"/>
              </a:rPr>
              <a:t>o</a:t>
            </a:r>
            <a:r>
              <a:rPr sz="2000" spc="-29" baseline="1517" dirty="0" smtClean="0">
                <a:latin typeface="Calibri"/>
                <a:cs typeface="Calibri"/>
              </a:rPr>
              <a:t>r</a:t>
            </a:r>
            <a:r>
              <a:rPr sz="2000" spc="0" baseline="1517" dirty="0" smtClean="0">
                <a:latin typeface="Calibri"/>
                <a:cs typeface="Calibri"/>
              </a:rPr>
              <a:t>e</a:t>
            </a:r>
            <a:endParaRPr sz="2000" dirty="0">
              <a:latin typeface="Calibri"/>
              <a:cs typeface="Calibri"/>
            </a:endParaRPr>
          </a:p>
          <a:p>
            <a:pPr marL="12700" marR="34290">
              <a:lnSpc>
                <a:spcPts val="2160"/>
              </a:lnSpc>
            </a:pPr>
            <a:r>
              <a:rPr sz="2000" b="1" spc="0" baseline="1517" dirty="0" smtClean="0">
                <a:latin typeface="Calibri"/>
                <a:cs typeface="Calibri"/>
              </a:rPr>
              <a:t>Scripts</a:t>
            </a:r>
            <a:r>
              <a:rPr sz="2000" b="1" spc="-34" baseline="1517" dirty="0" smtClean="0">
                <a:latin typeface="Calibri"/>
                <a:cs typeface="Calibri"/>
              </a:rPr>
              <a:t> </a:t>
            </a:r>
            <a:r>
              <a:rPr sz="2000" spc="-4" baseline="1517" dirty="0" smtClean="0">
                <a:latin typeface="Calibri"/>
                <a:cs typeface="Calibri"/>
              </a:rPr>
              <a:t>i</a:t>
            </a:r>
            <a:r>
              <a:rPr sz="2000" spc="0" baseline="1517" dirty="0" smtClean="0">
                <a:latin typeface="Calibri"/>
                <a:cs typeface="Calibri"/>
              </a:rPr>
              <a:t>s the</a:t>
            </a:r>
            <a:r>
              <a:rPr sz="2000" spc="14" baseline="1517" dirty="0" smtClean="0">
                <a:latin typeface="Calibri"/>
                <a:cs typeface="Calibri"/>
              </a:rPr>
              <a:t> </a:t>
            </a:r>
            <a:r>
              <a:rPr sz="2000" spc="-29" baseline="1517" dirty="0" smtClean="0">
                <a:latin typeface="Calibri"/>
                <a:cs typeface="Calibri"/>
              </a:rPr>
              <a:t>r</a:t>
            </a:r>
            <a:r>
              <a:rPr sz="2000" spc="0" baseline="1517" dirty="0" smtClean="0">
                <a:latin typeface="Calibri"/>
                <a:cs typeface="Calibri"/>
              </a:rPr>
              <a:t>e</a:t>
            </a:r>
            <a:r>
              <a:rPr sz="2000" spc="-14" baseline="1517" dirty="0" smtClean="0">
                <a:latin typeface="Calibri"/>
                <a:cs typeface="Calibri"/>
              </a:rPr>
              <a:t>c</a:t>
            </a:r>
            <a:r>
              <a:rPr sz="2000" spc="0" baseline="1517" dirty="0" smtClean="0">
                <a:latin typeface="Calibri"/>
                <a:cs typeface="Calibri"/>
              </a:rPr>
              <a:t>omm</a:t>
            </a:r>
            <a:r>
              <a:rPr sz="2000" spc="4" baseline="1517" dirty="0" smtClean="0">
                <a:latin typeface="Calibri"/>
                <a:cs typeface="Calibri"/>
              </a:rPr>
              <a:t>e</a:t>
            </a:r>
            <a:r>
              <a:rPr sz="2000" spc="0" baseline="1517" dirty="0" smtClean="0">
                <a:latin typeface="Calibri"/>
                <a:cs typeface="Calibri"/>
              </a:rPr>
              <a:t>nded</a:t>
            </a:r>
            <a:r>
              <a:rPr sz="2000" spc="14" baseline="1517" dirty="0" smtClean="0">
                <a:latin typeface="Calibri"/>
                <a:cs typeface="Calibri"/>
              </a:rPr>
              <a:t> </a:t>
            </a:r>
            <a:r>
              <a:rPr sz="2000" spc="-4" baseline="1517" dirty="0" smtClean="0">
                <a:latin typeface="Calibri"/>
                <a:cs typeface="Calibri"/>
              </a:rPr>
              <a:t>l</a:t>
            </a:r>
            <a:r>
              <a:rPr sz="2000" spc="0" baseline="1517" dirty="0" smtClean="0">
                <a:latin typeface="Calibri"/>
                <a:cs typeface="Calibri"/>
              </a:rPr>
              <a:t>o</a:t>
            </a:r>
            <a:r>
              <a:rPr sz="2000" spc="-19" baseline="1517" dirty="0" smtClean="0">
                <a:latin typeface="Calibri"/>
                <a:cs typeface="Calibri"/>
              </a:rPr>
              <a:t>c</a:t>
            </a:r>
            <a:r>
              <a:rPr sz="2000" spc="-9" baseline="1517" dirty="0" smtClean="0">
                <a:latin typeface="Calibri"/>
                <a:cs typeface="Calibri"/>
              </a:rPr>
              <a:t>a</a:t>
            </a:r>
            <a:r>
              <a:rPr sz="2000" spc="0" baseline="1517" dirty="0" smtClean="0">
                <a:latin typeface="Calibri"/>
                <a:cs typeface="Calibri"/>
              </a:rPr>
              <a:t>t</a:t>
            </a:r>
            <a:r>
              <a:rPr sz="2000" spc="-9" baseline="1517" dirty="0" smtClean="0">
                <a:latin typeface="Calibri"/>
                <a:cs typeface="Calibri"/>
              </a:rPr>
              <a:t>i</a:t>
            </a:r>
            <a:r>
              <a:rPr sz="2000" spc="0" baseline="1517" dirty="0" smtClean="0">
                <a:latin typeface="Calibri"/>
                <a:cs typeface="Calibri"/>
              </a:rPr>
              <a:t>on</a:t>
            </a:r>
            <a:r>
              <a:rPr sz="2000" spc="14" baseline="1517" dirty="0" smtClean="0">
                <a:latin typeface="Calibri"/>
                <a:cs typeface="Calibri"/>
              </a:rPr>
              <a:t> </a:t>
            </a:r>
            <a:r>
              <a:rPr sz="2000" spc="-34" baseline="1517" dirty="0" smtClean="0">
                <a:latin typeface="Calibri"/>
                <a:cs typeface="Calibri"/>
              </a:rPr>
              <a:t>f</a:t>
            </a:r>
            <a:r>
              <a:rPr sz="2000" spc="0" baseline="1517" dirty="0" smtClean="0">
                <a:latin typeface="Calibri"/>
                <a:cs typeface="Calibri"/>
              </a:rPr>
              <a:t>or</a:t>
            </a:r>
            <a:r>
              <a:rPr sz="2000" spc="4" baseline="1517" dirty="0" smtClean="0">
                <a:latin typeface="Calibri"/>
                <a:cs typeface="Calibri"/>
              </a:rPr>
              <a:t> </a:t>
            </a:r>
            <a:r>
              <a:rPr sz="2000" spc="0" baseline="1517" dirty="0" smtClean="0">
                <a:latin typeface="Calibri"/>
                <a:cs typeface="Calibri"/>
              </a:rPr>
              <a:t>sc</a:t>
            </a:r>
            <a:r>
              <a:rPr sz="2000" spc="-4" baseline="1517" dirty="0" smtClean="0">
                <a:latin typeface="Calibri"/>
                <a:cs typeface="Calibri"/>
              </a:rPr>
              <a:t>ri</a:t>
            </a:r>
            <a:r>
              <a:rPr sz="2000" spc="-9" baseline="1517" dirty="0" smtClean="0">
                <a:latin typeface="Calibri"/>
                <a:cs typeface="Calibri"/>
              </a:rPr>
              <a:t>p</a:t>
            </a:r>
            <a:r>
              <a:rPr sz="2000" spc="0" baseline="1517" dirty="0" smtClean="0">
                <a:latin typeface="Calibri"/>
                <a:cs typeface="Calibri"/>
              </a:rPr>
              <a:t>t</a:t>
            </a:r>
            <a:r>
              <a:rPr sz="2000" spc="9" baseline="1517" dirty="0" smtClean="0">
                <a:latin typeface="Calibri"/>
                <a:cs typeface="Calibri"/>
              </a:rPr>
              <a:t> </a:t>
            </a:r>
            <a:r>
              <a:rPr sz="2000" spc="0" baseline="1517" dirty="0" smtClean="0">
                <a:latin typeface="Calibri"/>
                <a:cs typeface="Calibri"/>
              </a:rPr>
              <a:t>fi</a:t>
            </a:r>
            <a:r>
              <a:rPr sz="2000" spc="-4" baseline="1517" dirty="0" smtClean="0">
                <a:latin typeface="Calibri"/>
                <a:cs typeface="Calibri"/>
              </a:rPr>
              <a:t>l</a:t>
            </a:r>
            <a:r>
              <a:rPr sz="2000" spc="0" baseline="1517" dirty="0" smtClean="0">
                <a:latin typeface="Calibri"/>
                <a:cs typeface="Calibri"/>
              </a:rPr>
              <a:t>es</a:t>
            </a:r>
            <a:r>
              <a:rPr lang="en-US" sz="2000" spc="0" baseline="1517" dirty="0" smtClean="0">
                <a:latin typeface="Calibri"/>
                <a:cs typeface="Calibri"/>
              </a:rPr>
              <a:t> </a:t>
            </a:r>
            <a:r>
              <a:rPr sz="2000" spc="0" baseline="1517" dirty="0" smtClean="0">
                <a:latin typeface="Calibri"/>
                <a:cs typeface="Calibri"/>
              </a:rPr>
              <a:t>th</a:t>
            </a:r>
            <a:r>
              <a:rPr sz="2000" spc="-14" baseline="1517" dirty="0" smtClean="0">
                <a:latin typeface="Calibri"/>
                <a:cs typeface="Calibri"/>
              </a:rPr>
              <a:t>a</a:t>
            </a:r>
            <a:r>
              <a:rPr sz="2000" spc="0" baseline="1517" dirty="0" smtClean="0">
                <a:latin typeface="Calibri"/>
                <a:cs typeface="Calibri"/>
              </a:rPr>
              <a:t>t</a:t>
            </a:r>
            <a:r>
              <a:rPr sz="2000" spc="-14" baseline="1517" dirty="0" smtClean="0">
                <a:latin typeface="Calibri"/>
                <a:cs typeface="Calibri"/>
              </a:rPr>
              <a:t> </a:t>
            </a:r>
            <a:r>
              <a:rPr sz="2000" spc="0" baseline="1517" dirty="0" smtClean="0">
                <a:latin typeface="Calibri"/>
                <a:cs typeface="Calibri"/>
              </a:rPr>
              <a:t>su</a:t>
            </a:r>
            <a:r>
              <a:rPr sz="2000" spc="4" baseline="1517" dirty="0" smtClean="0">
                <a:latin typeface="Calibri"/>
                <a:cs typeface="Calibri"/>
              </a:rPr>
              <a:t>p</a:t>
            </a:r>
            <a:r>
              <a:rPr sz="2000" spc="0" baseline="1517" dirty="0" smtClean="0">
                <a:latin typeface="Calibri"/>
                <a:cs typeface="Calibri"/>
              </a:rPr>
              <a:t>port</a:t>
            </a:r>
            <a:r>
              <a:rPr sz="2000" spc="-9" baseline="1517" dirty="0" smtClean="0">
                <a:latin typeface="Calibri"/>
                <a:cs typeface="Calibri"/>
              </a:rPr>
              <a:t> </a:t>
            </a:r>
            <a:r>
              <a:rPr sz="2000" spc="0" baseline="1517" dirty="0" smtClean="0">
                <a:latin typeface="Calibri"/>
                <a:cs typeface="Calibri"/>
              </a:rPr>
              <a:t>the</a:t>
            </a:r>
            <a:r>
              <a:rPr sz="2000" spc="14" baseline="1517" dirty="0" smtClean="0">
                <a:latin typeface="Calibri"/>
                <a:cs typeface="Calibri"/>
              </a:rPr>
              <a:t> </a:t>
            </a:r>
            <a:r>
              <a:rPr sz="2000" spc="0" baseline="1517" dirty="0" smtClean="0">
                <a:latin typeface="Calibri"/>
                <a:cs typeface="Calibri"/>
              </a:rPr>
              <a:t>appl</a:t>
            </a:r>
            <a:r>
              <a:rPr sz="2000" spc="-9" baseline="1517" dirty="0" smtClean="0">
                <a:latin typeface="Calibri"/>
                <a:cs typeface="Calibri"/>
              </a:rPr>
              <a:t>i</a:t>
            </a:r>
            <a:r>
              <a:rPr sz="2000" spc="-19" baseline="1517" dirty="0" smtClean="0">
                <a:latin typeface="Calibri"/>
                <a:cs typeface="Calibri"/>
              </a:rPr>
              <a:t>c</a:t>
            </a:r>
            <a:r>
              <a:rPr sz="2000" spc="-9" baseline="1517" dirty="0" smtClean="0">
                <a:latin typeface="Calibri"/>
                <a:cs typeface="Calibri"/>
              </a:rPr>
              <a:t>a</a:t>
            </a:r>
            <a:r>
              <a:rPr sz="2000" spc="0" baseline="1517" dirty="0" smtClean="0">
                <a:latin typeface="Calibri"/>
                <a:cs typeface="Calibri"/>
              </a:rPr>
              <a:t>t</a:t>
            </a:r>
            <a:r>
              <a:rPr sz="2000" spc="-9" baseline="1517" dirty="0" smtClean="0">
                <a:latin typeface="Calibri"/>
                <a:cs typeface="Calibri"/>
              </a:rPr>
              <a:t>i</a:t>
            </a:r>
            <a:r>
              <a:rPr sz="2000" spc="0" baseline="1517" dirty="0" smtClean="0">
                <a:latin typeface="Calibri"/>
                <a:cs typeface="Calibri"/>
              </a:rPr>
              <a:t>on.</a:t>
            </a:r>
            <a:r>
              <a:rPr sz="2000" spc="9" baseline="1517" dirty="0" smtClean="0">
                <a:latin typeface="Calibri"/>
                <a:cs typeface="Calibri"/>
              </a:rPr>
              <a:t> </a:t>
            </a:r>
            <a:r>
              <a:rPr sz="2000" spc="-9" baseline="1517" dirty="0" smtClean="0">
                <a:latin typeface="Calibri"/>
                <a:cs typeface="Calibri"/>
              </a:rPr>
              <a:t>B</a:t>
            </a:r>
            <a:r>
              <a:rPr sz="2000" spc="0" baseline="1517" dirty="0" smtClean="0">
                <a:latin typeface="Calibri"/>
                <a:cs typeface="Calibri"/>
              </a:rPr>
              <a:t>y</a:t>
            </a:r>
            <a:r>
              <a:rPr sz="2000" spc="-9" baseline="1517" dirty="0" smtClean="0">
                <a:latin typeface="Calibri"/>
                <a:cs typeface="Calibri"/>
              </a:rPr>
              <a:t> </a:t>
            </a:r>
            <a:r>
              <a:rPr sz="2000" spc="0" baseline="1517" dirty="0" smtClean="0">
                <a:latin typeface="Calibri"/>
                <a:cs typeface="Calibri"/>
              </a:rPr>
              <a:t>d</a:t>
            </a:r>
            <a:r>
              <a:rPr sz="2000" spc="-4" baseline="1517" dirty="0" smtClean="0">
                <a:latin typeface="Calibri"/>
                <a:cs typeface="Calibri"/>
              </a:rPr>
              <a:t>e</a:t>
            </a:r>
            <a:r>
              <a:rPr sz="2000" spc="-34" baseline="1517" dirty="0" smtClean="0">
                <a:latin typeface="Calibri"/>
                <a:cs typeface="Calibri"/>
              </a:rPr>
              <a:t>f</a:t>
            </a:r>
            <a:r>
              <a:rPr sz="2000" spc="0" baseline="1517" dirty="0" smtClean="0">
                <a:latin typeface="Calibri"/>
                <a:cs typeface="Calibri"/>
              </a:rPr>
              <a:t>ault</a:t>
            </a:r>
            <a:r>
              <a:rPr sz="2000" spc="4" baseline="1517" dirty="0" smtClean="0">
                <a:latin typeface="Calibri"/>
                <a:cs typeface="Calibri"/>
              </a:rPr>
              <a:t> </a:t>
            </a:r>
            <a:r>
              <a:rPr sz="2000" spc="0" baseline="1517" dirty="0" smtClean="0">
                <a:latin typeface="Calibri"/>
                <a:cs typeface="Calibri"/>
              </a:rPr>
              <a:t>th</a:t>
            </a:r>
            <a:r>
              <a:rPr sz="2000" spc="-9" baseline="1517" dirty="0" smtClean="0">
                <a:latin typeface="Calibri"/>
                <a:cs typeface="Calibri"/>
              </a:rPr>
              <a:t>i</a:t>
            </a:r>
            <a:r>
              <a:rPr sz="2000" spc="0" baseline="1517" dirty="0" smtClean="0">
                <a:latin typeface="Calibri"/>
                <a:cs typeface="Calibri"/>
              </a:rPr>
              <a:t>s </a:t>
            </a:r>
            <a:r>
              <a:rPr sz="2000" spc="-29" baseline="1517" dirty="0" smtClean="0">
                <a:latin typeface="Calibri"/>
                <a:cs typeface="Calibri"/>
              </a:rPr>
              <a:t>f</a:t>
            </a:r>
            <a:r>
              <a:rPr sz="2000" spc="0" baseline="1517" dirty="0" smtClean="0">
                <a:latin typeface="Calibri"/>
                <a:cs typeface="Calibri"/>
              </a:rPr>
              <a:t>o</a:t>
            </a:r>
            <a:r>
              <a:rPr sz="2000" spc="-9" baseline="1517" dirty="0" smtClean="0">
                <a:latin typeface="Calibri"/>
                <a:cs typeface="Calibri"/>
              </a:rPr>
              <a:t>l</a:t>
            </a:r>
            <a:r>
              <a:rPr sz="2000" spc="0" baseline="1517" dirty="0" smtClean="0">
                <a:latin typeface="Calibri"/>
                <a:cs typeface="Calibri"/>
              </a:rPr>
              <a:t>der</a:t>
            </a:r>
            <a:r>
              <a:rPr lang="en-US" sz="2000" spc="0" baseline="1517" dirty="0" smtClean="0">
                <a:latin typeface="Calibri"/>
                <a:cs typeface="Calibri"/>
              </a:rPr>
              <a:t> </a:t>
            </a:r>
            <a:r>
              <a:rPr sz="2000" spc="-19" baseline="1517" dirty="0" smtClean="0">
                <a:latin typeface="Calibri"/>
                <a:cs typeface="Calibri"/>
              </a:rPr>
              <a:t>c</a:t>
            </a:r>
            <a:r>
              <a:rPr sz="2000" spc="0" baseline="1517" dirty="0" smtClean="0">
                <a:latin typeface="Calibri"/>
                <a:cs typeface="Calibri"/>
              </a:rPr>
              <a:t>o</a:t>
            </a:r>
            <a:r>
              <a:rPr sz="2000" spc="-9" baseline="1517" dirty="0" smtClean="0">
                <a:latin typeface="Calibri"/>
                <a:cs typeface="Calibri"/>
              </a:rPr>
              <a:t>n</a:t>
            </a:r>
            <a:r>
              <a:rPr sz="2000" spc="-25" baseline="1517" dirty="0" smtClean="0">
                <a:latin typeface="Calibri"/>
                <a:cs typeface="Calibri"/>
              </a:rPr>
              <a:t>t</a:t>
            </a:r>
            <a:r>
              <a:rPr sz="2000" spc="0" baseline="1517" dirty="0" smtClean="0">
                <a:latin typeface="Calibri"/>
                <a:cs typeface="Calibri"/>
              </a:rPr>
              <a:t>ains </a:t>
            </a:r>
            <a:r>
              <a:rPr sz="2000" spc="4" baseline="1517" dirty="0" smtClean="0">
                <a:latin typeface="Calibri"/>
                <a:cs typeface="Calibri"/>
              </a:rPr>
              <a:t>A</a:t>
            </a:r>
            <a:r>
              <a:rPr sz="2000" spc="0" baseline="1517" dirty="0" smtClean="0">
                <a:latin typeface="Calibri"/>
                <a:cs typeface="Calibri"/>
              </a:rPr>
              <a:t>S</a:t>
            </a:r>
            <a:r>
              <a:rPr sz="2000" spc="-229" baseline="1517" dirty="0" smtClean="0">
                <a:latin typeface="Calibri"/>
                <a:cs typeface="Calibri"/>
              </a:rPr>
              <a:t>P</a:t>
            </a:r>
            <a:r>
              <a:rPr sz="2000" spc="0" baseline="1517" dirty="0" smtClean="0">
                <a:latin typeface="Calibri"/>
                <a:cs typeface="Calibri"/>
              </a:rPr>
              <a:t>.NET</a:t>
            </a:r>
            <a:r>
              <a:rPr sz="2000" spc="-24" baseline="1517" dirty="0" smtClean="0">
                <a:latin typeface="Calibri"/>
                <a:cs typeface="Calibri"/>
              </a:rPr>
              <a:t> </a:t>
            </a:r>
            <a:r>
              <a:rPr sz="2000" spc="0" baseline="1517" dirty="0" smtClean="0">
                <a:latin typeface="Calibri"/>
                <a:cs typeface="Calibri"/>
              </a:rPr>
              <a:t>Aj</a:t>
            </a:r>
            <a:r>
              <a:rPr sz="2000" spc="-4" baseline="1517" dirty="0" smtClean="0">
                <a:latin typeface="Calibri"/>
                <a:cs typeface="Calibri"/>
              </a:rPr>
              <a:t>a</a:t>
            </a:r>
            <a:r>
              <a:rPr sz="2000" spc="0" baseline="1517" dirty="0" smtClean="0">
                <a:latin typeface="Calibri"/>
                <a:cs typeface="Calibri"/>
              </a:rPr>
              <a:t>x</a:t>
            </a:r>
            <a:r>
              <a:rPr sz="2000" spc="-9" baseline="1517" dirty="0" smtClean="0">
                <a:latin typeface="Calibri"/>
                <a:cs typeface="Calibri"/>
              </a:rPr>
              <a:t> </a:t>
            </a:r>
            <a:r>
              <a:rPr sz="2000" spc="-19" baseline="1517" dirty="0" smtClean="0">
                <a:latin typeface="Calibri"/>
                <a:cs typeface="Calibri"/>
              </a:rPr>
              <a:t>F</a:t>
            </a:r>
            <a:r>
              <a:rPr sz="2000" spc="0" baseline="1517" dirty="0" smtClean="0">
                <a:latin typeface="Calibri"/>
                <a:cs typeface="Calibri"/>
              </a:rPr>
              <a:t>oun</a:t>
            </a:r>
            <a:r>
              <a:rPr sz="2000" spc="4" baseline="1517" dirty="0" smtClean="0">
                <a:latin typeface="Calibri"/>
                <a:cs typeface="Calibri"/>
              </a:rPr>
              <a:t>d</a:t>
            </a:r>
            <a:r>
              <a:rPr sz="2000" spc="-9" baseline="1517" dirty="0" smtClean="0">
                <a:latin typeface="Calibri"/>
                <a:cs typeface="Calibri"/>
              </a:rPr>
              <a:t>a</a:t>
            </a:r>
            <a:r>
              <a:rPr sz="2000" spc="0" baseline="1517" dirty="0" smtClean="0">
                <a:latin typeface="Calibri"/>
                <a:cs typeface="Calibri"/>
              </a:rPr>
              <a:t>t</a:t>
            </a:r>
            <a:r>
              <a:rPr sz="2000" spc="-9" baseline="1517" dirty="0" smtClean="0">
                <a:latin typeface="Calibri"/>
                <a:cs typeface="Calibri"/>
              </a:rPr>
              <a:t>i</a:t>
            </a:r>
            <a:r>
              <a:rPr sz="2000" spc="0" baseline="1517" dirty="0" smtClean="0">
                <a:latin typeface="Calibri"/>
                <a:cs typeface="Calibri"/>
              </a:rPr>
              <a:t>on</a:t>
            </a:r>
            <a:r>
              <a:rPr sz="2000" spc="14" baseline="1517" dirty="0" smtClean="0">
                <a:latin typeface="Calibri"/>
                <a:cs typeface="Calibri"/>
              </a:rPr>
              <a:t> </a:t>
            </a:r>
            <a:r>
              <a:rPr sz="2000" spc="0" baseline="1517" dirty="0" smtClean="0">
                <a:latin typeface="Calibri"/>
                <a:cs typeface="Calibri"/>
              </a:rPr>
              <a:t>fi</a:t>
            </a:r>
            <a:r>
              <a:rPr sz="2000" spc="-4" baseline="1517" dirty="0" smtClean="0">
                <a:latin typeface="Calibri"/>
                <a:cs typeface="Calibri"/>
              </a:rPr>
              <a:t>l</a:t>
            </a:r>
            <a:r>
              <a:rPr sz="2000" spc="0" baseline="1517" dirty="0" smtClean="0">
                <a:latin typeface="Calibri"/>
                <a:cs typeface="Calibri"/>
              </a:rPr>
              <a:t>es</a:t>
            </a:r>
            <a:r>
              <a:rPr sz="2000" spc="4" baseline="1517" dirty="0" smtClean="0">
                <a:latin typeface="Calibri"/>
                <a:cs typeface="Calibri"/>
              </a:rPr>
              <a:t> </a:t>
            </a:r>
            <a:r>
              <a:rPr sz="2000" spc="0" baseline="1517" dirty="0" smtClean="0">
                <a:latin typeface="Calibri"/>
                <a:cs typeface="Calibri"/>
              </a:rPr>
              <a:t>a</a:t>
            </a:r>
            <a:r>
              <a:rPr sz="2000" spc="4" baseline="1517" dirty="0" smtClean="0">
                <a:latin typeface="Calibri"/>
                <a:cs typeface="Calibri"/>
              </a:rPr>
              <a:t>n</a:t>
            </a:r>
            <a:r>
              <a:rPr sz="2000" spc="0" baseline="1517" dirty="0" smtClean="0">
                <a:latin typeface="Calibri"/>
                <a:cs typeface="Calibri"/>
              </a:rPr>
              <a:t>d</a:t>
            </a:r>
            <a:r>
              <a:rPr sz="2000" spc="19" baseline="1517" dirty="0" smtClean="0">
                <a:latin typeface="Calibri"/>
                <a:cs typeface="Calibri"/>
              </a:rPr>
              <a:t> </a:t>
            </a:r>
            <a:r>
              <a:rPr sz="2000" spc="0" baseline="1517" dirty="0" err="1" smtClean="0">
                <a:latin typeface="Calibri"/>
                <a:cs typeface="Calibri"/>
              </a:rPr>
              <a:t>Jq</a:t>
            </a:r>
            <a:r>
              <a:rPr sz="2000" spc="4" baseline="1517" dirty="0" err="1" smtClean="0">
                <a:latin typeface="Calibri"/>
                <a:cs typeface="Calibri"/>
              </a:rPr>
              <a:t>u</a:t>
            </a:r>
            <a:r>
              <a:rPr sz="2000" spc="0" baseline="1517" dirty="0" err="1" smtClean="0">
                <a:latin typeface="Calibri"/>
                <a:cs typeface="Calibri"/>
              </a:rPr>
              <a:t>e</a:t>
            </a:r>
            <a:r>
              <a:rPr sz="2000" spc="9" baseline="1517" dirty="0" err="1" smtClean="0">
                <a:latin typeface="Calibri"/>
                <a:cs typeface="Calibri"/>
              </a:rPr>
              <a:t>r</a:t>
            </a:r>
            <a:r>
              <a:rPr sz="2000" spc="0" baseline="1517" dirty="0" err="1" smtClean="0">
                <a:latin typeface="Calibri"/>
                <a:cs typeface="Calibri"/>
              </a:rPr>
              <a:t>y</a:t>
            </a:r>
            <a:r>
              <a:rPr lang="en-US" sz="2000" spc="0" baseline="1517" dirty="0" smtClean="0">
                <a:latin typeface="Calibri"/>
                <a:cs typeface="Calibri"/>
              </a:rPr>
              <a:t> </a:t>
            </a:r>
          </a:p>
          <a:p>
            <a:pPr marL="12700" marR="34290">
              <a:lnSpc>
                <a:spcPts val="2160"/>
              </a:lnSpc>
            </a:pPr>
            <a:r>
              <a:rPr sz="2000" b="1" spc="0" baseline="1517" dirty="0" smtClean="0">
                <a:latin typeface="Calibri"/>
                <a:cs typeface="Calibri"/>
              </a:rPr>
              <a:t>V</a:t>
            </a:r>
            <a:r>
              <a:rPr sz="2000" b="1" spc="4" baseline="1517" dirty="0" smtClean="0">
                <a:latin typeface="Calibri"/>
                <a:cs typeface="Calibri"/>
              </a:rPr>
              <a:t>i</a:t>
            </a:r>
            <a:r>
              <a:rPr sz="2000" b="1" spc="-4" baseline="1517" dirty="0" smtClean="0">
                <a:latin typeface="Calibri"/>
                <a:cs typeface="Calibri"/>
              </a:rPr>
              <a:t>e</a:t>
            </a:r>
            <a:r>
              <a:rPr sz="2000" b="1" spc="-9" baseline="1517" dirty="0" smtClean="0">
                <a:latin typeface="Calibri"/>
                <a:cs typeface="Calibri"/>
              </a:rPr>
              <a:t>w</a:t>
            </a:r>
            <a:r>
              <a:rPr sz="2000" b="1" spc="0" baseline="1517" dirty="0" smtClean="0">
                <a:latin typeface="Calibri"/>
                <a:cs typeface="Calibri"/>
              </a:rPr>
              <a:t>s</a:t>
            </a:r>
            <a:r>
              <a:rPr sz="2000" b="1" spc="-44" baseline="1517" dirty="0" smtClean="0">
                <a:latin typeface="Calibri"/>
                <a:cs typeface="Calibri"/>
              </a:rPr>
              <a:t> </a:t>
            </a:r>
            <a:r>
              <a:rPr sz="2000" spc="-4" baseline="1517" dirty="0" smtClean="0">
                <a:latin typeface="Calibri"/>
                <a:cs typeface="Calibri"/>
              </a:rPr>
              <a:t>i</a:t>
            </a:r>
            <a:r>
              <a:rPr sz="2000" spc="0" baseline="1517" dirty="0" smtClean="0">
                <a:latin typeface="Calibri"/>
                <a:cs typeface="Calibri"/>
              </a:rPr>
              <a:t>s</a:t>
            </a:r>
            <a:r>
              <a:rPr sz="2000" spc="14" baseline="1517" dirty="0" smtClean="0">
                <a:latin typeface="Calibri"/>
                <a:cs typeface="Calibri"/>
              </a:rPr>
              <a:t> </a:t>
            </a:r>
            <a:r>
              <a:rPr sz="2000" spc="0" baseline="1517" dirty="0" smtClean="0">
                <a:latin typeface="Calibri"/>
                <a:cs typeface="Calibri"/>
              </a:rPr>
              <a:t>the </a:t>
            </a:r>
            <a:r>
              <a:rPr sz="2000" spc="-25" baseline="1517" dirty="0" smtClean="0">
                <a:latin typeface="Calibri"/>
                <a:cs typeface="Calibri"/>
              </a:rPr>
              <a:t>r</a:t>
            </a:r>
            <a:r>
              <a:rPr sz="2000" spc="0" baseline="1517" dirty="0" smtClean="0">
                <a:latin typeface="Calibri"/>
                <a:cs typeface="Calibri"/>
              </a:rPr>
              <a:t>e</a:t>
            </a:r>
            <a:r>
              <a:rPr sz="2000" spc="-14" baseline="1517" dirty="0" smtClean="0">
                <a:latin typeface="Calibri"/>
                <a:cs typeface="Calibri"/>
              </a:rPr>
              <a:t>c</a:t>
            </a:r>
            <a:r>
              <a:rPr sz="2000" spc="0" baseline="1517" dirty="0" smtClean="0">
                <a:latin typeface="Calibri"/>
                <a:cs typeface="Calibri"/>
              </a:rPr>
              <a:t>omm</a:t>
            </a:r>
            <a:r>
              <a:rPr sz="2000" spc="4" baseline="1517" dirty="0" smtClean="0">
                <a:latin typeface="Calibri"/>
                <a:cs typeface="Calibri"/>
              </a:rPr>
              <a:t>e</a:t>
            </a:r>
            <a:r>
              <a:rPr sz="2000" spc="0" baseline="1517" dirty="0" smtClean="0">
                <a:latin typeface="Calibri"/>
                <a:cs typeface="Calibri"/>
              </a:rPr>
              <a:t>nded</a:t>
            </a:r>
            <a:r>
              <a:rPr sz="2000" spc="14" baseline="1517" dirty="0" smtClean="0">
                <a:latin typeface="Calibri"/>
                <a:cs typeface="Calibri"/>
              </a:rPr>
              <a:t> </a:t>
            </a:r>
            <a:r>
              <a:rPr sz="2000" spc="-4" baseline="1517" dirty="0" smtClean="0">
                <a:latin typeface="Calibri"/>
                <a:cs typeface="Calibri"/>
              </a:rPr>
              <a:t>l</a:t>
            </a:r>
            <a:r>
              <a:rPr sz="2000" spc="0" baseline="1517" dirty="0" smtClean="0">
                <a:latin typeface="Calibri"/>
                <a:cs typeface="Calibri"/>
              </a:rPr>
              <a:t>o</a:t>
            </a:r>
            <a:r>
              <a:rPr sz="2000" spc="-19" baseline="1517" dirty="0" smtClean="0">
                <a:latin typeface="Calibri"/>
                <a:cs typeface="Calibri"/>
              </a:rPr>
              <a:t>c</a:t>
            </a:r>
            <a:r>
              <a:rPr sz="2000" spc="-9" baseline="1517" dirty="0" smtClean="0">
                <a:latin typeface="Calibri"/>
                <a:cs typeface="Calibri"/>
              </a:rPr>
              <a:t>a</a:t>
            </a:r>
            <a:r>
              <a:rPr sz="2000" spc="0" baseline="1517" dirty="0" smtClean="0">
                <a:latin typeface="Calibri"/>
                <a:cs typeface="Calibri"/>
              </a:rPr>
              <a:t>t</a:t>
            </a:r>
            <a:r>
              <a:rPr sz="2000" spc="-9" baseline="1517" dirty="0" smtClean="0">
                <a:latin typeface="Calibri"/>
                <a:cs typeface="Calibri"/>
              </a:rPr>
              <a:t>i</a:t>
            </a:r>
            <a:r>
              <a:rPr sz="2000" spc="0" baseline="1517" dirty="0" smtClean="0">
                <a:latin typeface="Calibri"/>
                <a:cs typeface="Calibri"/>
              </a:rPr>
              <a:t>on</a:t>
            </a:r>
            <a:r>
              <a:rPr sz="2000" spc="24" baseline="1517" dirty="0" smtClean="0">
                <a:latin typeface="Calibri"/>
                <a:cs typeface="Calibri"/>
              </a:rPr>
              <a:t> </a:t>
            </a:r>
            <a:r>
              <a:rPr sz="2000" spc="-34" baseline="1517" dirty="0" smtClean="0">
                <a:latin typeface="Calibri"/>
                <a:cs typeface="Calibri"/>
              </a:rPr>
              <a:t>f</a:t>
            </a:r>
            <a:r>
              <a:rPr sz="2000" spc="0" baseline="1517" dirty="0" smtClean="0">
                <a:latin typeface="Calibri"/>
                <a:cs typeface="Calibri"/>
              </a:rPr>
              <a:t>or v</a:t>
            </a:r>
            <a:r>
              <a:rPr sz="2000" spc="-4" baseline="1517" dirty="0" smtClean="0">
                <a:latin typeface="Calibri"/>
                <a:cs typeface="Calibri"/>
              </a:rPr>
              <a:t>i</a:t>
            </a:r>
            <a:r>
              <a:rPr sz="2000" spc="-9" baseline="1517" dirty="0" smtClean="0">
                <a:latin typeface="Calibri"/>
                <a:cs typeface="Calibri"/>
              </a:rPr>
              <a:t>e</a:t>
            </a:r>
            <a:r>
              <a:rPr sz="2000" spc="-14" baseline="1517" dirty="0" smtClean="0">
                <a:latin typeface="Calibri"/>
                <a:cs typeface="Calibri"/>
              </a:rPr>
              <a:t>w</a:t>
            </a:r>
            <a:r>
              <a:rPr sz="2000" spc="0" baseline="1517" dirty="0" smtClean="0">
                <a:latin typeface="Calibri"/>
                <a:cs typeface="Calibri"/>
              </a:rPr>
              <a:t>s.</a:t>
            </a:r>
            <a:r>
              <a:rPr sz="2000" spc="-4" baseline="1517" dirty="0" smtClean="0">
                <a:latin typeface="Calibri"/>
                <a:cs typeface="Calibri"/>
              </a:rPr>
              <a:t> </a:t>
            </a:r>
            <a:r>
              <a:rPr sz="2000" spc="0" baseline="1517" dirty="0" smtClean="0">
                <a:latin typeface="Calibri"/>
                <a:cs typeface="Calibri"/>
              </a:rPr>
              <a:t>Th</a:t>
            </a:r>
            <a:r>
              <a:rPr sz="2000" spc="4" baseline="1517" dirty="0" smtClean="0">
                <a:latin typeface="Calibri"/>
                <a:cs typeface="Calibri"/>
              </a:rPr>
              <a:t>e</a:t>
            </a:r>
            <a:r>
              <a:rPr sz="2000" spc="0" baseline="1517" dirty="0" smtClean="0">
                <a:latin typeface="Calibri"/>
                <a:cs typeface="Calibri"/>
              </a:rPr>
              <a:t>se</a:t>
            </a:r>
            <a:r>
              <a:rPr lang="en-US" sz="2000" spc="0" baseline="1517" dirty="0" smtClean="0">
                <a:latin typeface="Calibri"/>
                <a:cs typeface="Calibri"/>
              </a:rPr>
              <a:t> </a:t>
            </a:r>
            <a:r>
              <a:rPr sz="2000" spc="0" baseline="1517" dirty="0" smtClean="0">
                <a:latin typeface="Calibri"/>
                <a:cs typeface="Calibri"/>
              </a:rPr>
              <a:t>a</a:t>
            </a:r>
            <a:r>
              <a:rPr sz="2000" spc="-25" baseline="1517" dirty="0" smtClean="0">
                <a:latin typeface="Calibri"/>
                <a:cs typeface="Calibri"/>
              </a:rPr>
              <a:t>r</a:t>
            </a:r>
            <a:r>
              <a:rPr sz="2000" spc="0" baseline="1517" dirty="0" smtClean="0">
                <a:latin typeface="Calibri"/>
                <a:cs typeface="Calibri"/>
              </a:rPr>
              <a:t>e</a:t>
            </a:r>
            <a:r>
              <a:rPr sz="2000" spc="-4" baseline="1517" dirty="0" smtClean="0">
                <a:latin typeface="Calibri"/>
                <a:cs typeface="Calibri"/>
              </a:rPr>
              <a:t> </a:t>
            </a:r>
            <a:r>
              <a:rPr sz="2000" spc="0" baseline="1517" dirty="0" smtClean="0">
                <a:latin typeface="Calibri"/>
                <a:cs typeface="Calibri"/>
              </a:rPr>
              <a:t>V</a:t>
            </a:r>
            <a:r>
              <a:rPr sz="2000" spc="-4" baseline="1517" dirty="0" smtClean="0">
                <a:latin typeface="Calibri"/>
                <a:cs typeface="Calibri"/>
              </a:rPr>
              <a:t>i</a:t>
            </a:r>
            <a:r>
              <a:rPr sz="2000" spc="-9" baseline="1517" dirty="0" smtClean="0">
                <a:latin typeface="Calibri"/>
                <a:cs typeface="Calibri"/>
              </a:rPr>
              <a:t>e</a:t>
            </a:r>
            <a:r>
              <a:rPr sz="2000" spc="0" baseline="1517" dirty="0" smtClean="0">
                <a:latin typeface="Calibri"/>
                <a:cs typeface="Calibri"/>
              </a:rPr>
              <a:t>w</a:t>
            </a:r>
            <a:r>
              <a:rPr sz="2000" spc="-44" baseline="1517" dirty="0" smtClean="0">
                <a:latin typeface="Calibri"/>
                <a:cs typeface="Calibri"/>
              </a:rPr>
              <a:t>P</a:t>
            </a:r>
            <a:r>
              <a:rPr sz="2000" spc="0" baseline="1517" dirty="0" smtClean="0">
                <a:latin typeface="Calibri"/>
                <a:cs typeface="Calibri"/>
              </a:rPr>
              <a:t>a</a:t>
            </a:r>
            <a:r>
              <a:rPr sz="2000" spc="-4" baseline="1517" dirty="0" smtClean="0">
                <a:latin typeface="Calibri"/>
                <a:cs typeface="Calibri"/>
              </a:rPr>
              <a:t>g</a:t>
            </a:r>
            <a:r>
              <a:rPr sz="2000" spc="0" baseline="1517" dirty="0" smtClean="0">
                <a:latin typeface="Calibri"/>
                <a:cs typeface="Calibri"/>
              </a:rPr>
              <a:t>e</a:t>
            </a:r>
            <a:r>
              <a:rPr sz="2000" spc="19" baseline="1517" dirty="0" smtClean="0">
                <a:latin typeface="Calibri"/>
                <a:cs typeface="Calibri"/>
              </a:rPr>
              <a:t> </a:t>
            </a:r>
            <a:r>
              <a:rPr sz="2000" spc="-4" baseline="1517" dirty="0" smtClean="0">
                <a:latin typeface="Calibri"/>
                <a:cs typeface="Calibri"/>
              </a:rPr>
              <a:t>(</a:t>
            </a:r>
            <a:r>
              <a:rPr sz="2000" spc="0" baseline="1517" dirty="0" smtClean="0">
                <a:latin typeface="Calibri"/>
                <a:cs typeface="Calibri"/>
              </a:rPr>
              <a:t>.a</a:t>
            </a:r>
            <a:r>
              <a:rPr sz="2000" spc="4" baseline="1517" dirty="0" smtClean="0">
                <a:latin typeface="Calibri"/>
                <a:cs typeface="Calibri"/>
              </a:rPr>
              <a:t>s</a:t>
            </a:r>
            <a:r>
              <a:rPr sz="2000" spc="-34" baseline="1517" dirty="0" smtClean="0">
                <a:latin typeface="Calibri"/>
                <a:cs typeface="Calibri"/>
              </a:rPr>
              <a:t>p</a:t>
            </a:r>
            <a:r>
              <a:rPr sz="2000" spc="0" baseline="1517" dirty="0" smtClean="0">
                <a:latin typeface="Calibri"/>
                <a:cs typeface="Calibri"/>
              </a:rPr>
              <a:t>x</a:t>
            </a:r>
            <a:r>
              <a:rPr sz="2000" spc="-4" baseline="1517" dirty="0" smtClean="0">
                <a:latin typeface="Calibri"/>
                <a:cs typeface="Calibri"/>
              </a:rPr>
              <a:t>)</a:t>
            </a:r>
            <a:r>
              <a:rPr sz="2000" spc="0" baseline="1517" dirty="0" smtClean="0">
                <a:latin typeface="Calibri"/>
                <a:cs typeface="Calibri"/>
              </a:rPr>
              <a:t>,</a:t>
            </a:r>
            <a:r>
              <a:rPr sz="2000" spc="9" baseline="1517" dirty="0" smtClean="0">
                <a:latin typeface="Calibri"/>
                <a:cs typeface="Calibri"/>
              </a:rPr>
              <a:t> </a:t>
            </a:r>
            <a:r>
              <a:rPr sz="2000" spc="0" baseline="1517" dirty="0" smtClean="0">
                <a:latin typeface="Calibri"/>
                <a:cs typeface="Calibri"/>
              </a:rPr>
              <a:t>V</a:t>
            </a:r>
            <a:r>
              <a:rPr sz="2000" spc="-4" baseline="1517" dirty="0" smtClean="0">
                <a:latin typeface="Calibri"/>
                <a:cs typeface="Calibri"/>
              </a:rPr>
              <a:t>i</a:t>
            </a:r>
            <a:r>
              <a:rPr sz="2000" spc="-9" baseline="1517" dirty="0" smtClean="0">
                <a:latin typeface="Calibri"/>
                <a:cs typeface="Calibri"/>
              </a:rPr>
              <a:t>e</a:t>
            </a:r>
            <a:r>
              <a:rPr sz="2000" spc="0" baseline="1517" dirty="0" smtClean="0">
                <a:latin typeface="Calibri"/>
                <a:cs typeface="Calibri"/>
              </a:rPr>
              <a:t>w</a:t>
            </a:r>
            <a:r>
              <a:rPr sz="2000" spc="-4" baseline="1517" dirty="0" smtClean="0">
                <a:latin typeface="Calibri"/>
                <a:cs typeface="Calibri"/>
              </a:rPr>
              <a:t>U</a:t>
            </a:r>
            <a:r>
              <a:rPr sz="2000" spc="0" baseline="1517" dirty="0" smtClean="0">
                <a:latin typeface="Calibri"/>
                <a:cs typeface="Calibri"/>
              </a:rPr>
              <a:t>s</a:t>
            </a:r>
            <a:r>
              <a:rPr sz="2000" spc="4" baseline="1517" dirty="0" smtClean="0">
                <a:latin typeface="Calibri"/>
                <a:cs typeface="Calibri"/>
              </a:rPr>
              <a:t>e</a:t>
            </a:r>
            <a:r>
              <a:rPr sz="2000" spc="0" baseline="1517" dirty="0" smtClean="0">
                <a:latin typeface="Calibri"/>
                <a:cs typeface="Calibri"/>
              </a:rPr>
              <a:t>rCo</a:t>
            </a:r>
            <a:r>
              <a:rPr sz="2000" spc="-14" baseline="1517" dirty="0" smtClean="0">
                <a:latin typeface="Calibri"/>
                <a:cs typeface="Calibri"/>
              </a:rPr>
              <a:t>n</a:t>
            </a:r>
            <a:r>
              <a:rPr sz="2000" spc="0" baseline="1517" dirty="0" smtClean="0">
                <a:latin typeface="Calibri"/>
                <a:cs typeface="Calibri"/>
              </a:rPr>
              <a:t>t</a:t>
            </a:r>
            <a:r>
              <a:rPr sz="2000" spc="-29" baseline="1517" dirty="0" smtClean="0">
                <a:latin typeface="Calibri"/>
                <a:cs typeface="Calibri"/>
              </a:rPr>
              <a:t>r</a:t>
            </a:r>
            <a:r>
              <a:rPr sz="2000" spc="0" baseline="1517" dirty="0" smtClean="0">
                <a:latin typeface="Calibri"/>
                <a:cs typeface="Calibri"/>
              </a:rPr>
              <a:t>ol</a:t>
            </a:r>
            <a:r>
              <a:rPr sz="2000" spc="24" baseline="1517" dirty="0" smtClean="0">
                <a:latin typeface="Calibri"/>
                <a:cs typeface="Calibri"/>
              </a:rPr>
              <a:t> </a:t>
            </a:r>
            <a:r>
              <a:rPr sz="2000" spc="-4" baseline="1517" dirty="0" smtClean="0">
                <a:latin typeface="Calibri"/>
                <a:cs typeface="Calibri"/>
              </a:rPr>
              <a:t>(</a:t>
            </a:r>
            <a:r>
              <a:rPr sz="2000" spc="0" baseline="1517" dirty="0" smtClean="0">
                <a:latin typeface="Calibri"/>
                <a:cs typeface="Calibri"/>
              </a:rPr>
              <a:t>.a</a:t>
            </a:r>
            <a:r>
              <a:rPr sz="2000" spc="4" baseline="1517" dirty="0" smtClean="0">
                <a:latin typeface="Calibri"/>
                <a:cs typeface="Calibri"/>
              </a:rPr>
              <a:t>s</a:t>
            </a:r>
            <a:r>
              <a:rPr sz="2000" spc="-4" baseline="1517" dirty="0" smtClean="0">
                <a:latin typeface="Calibri"/>
                <a:cs typeface="Calibri"/>
              </a:rPr>
              <a:t>c</a:t>
            </a:r>
            <a:r>
              <a:rPr sz="2000" spc="4" baseline="1517" dirty="0" smtClean="0">
                <a:latin typeface="Calibri"/>
                <a:cs typeface="Calibri"/>
              </a:rPr>
              <a:t>x</a:t>
            </a:r>
            <a:r>
              <a:rPr sz="2000" spc="0" baseline="1517" dirty="0" smtClean="0">
                <a:latin typeface="Calibri"/>
                <a:cs typeface="Calibri"/>
              </a:rPr>
              <a:t>)</a:t>
            </a:r>
            <a:r>
              <a:rPr sz="2000" spc="4" baseline="1517" dirty="0" smtClean="0">
                <a:latin typeface="Calibri"/>
                <a:cs typeface="Calibri"/>
              </a:rPr>
              <a:t> </a:t>
            </a:r>
            <a:r>
              <a:rPr sz="2000" spc="0" baseline="1517" dirty="0" smtClean="0">
                <a:latin typeface="Calibri"/>
                <a:cs typeface="Calibri"/>
              </a:rPr>
              <a:t>and</a:t>
            </a:r>
            <a:r>
              <a:rPr lang="en-US" sz="2000" spc="0" baseline="1517" dirty="0" smtClean="0">
                <a:latin typeface="Calibri"/>
                <a:cs typeface="Calibri"/>
              </a:rPr>
              <a:t> </a:t>
            </a:r>
            <a:r>
              <a:rPr sz="2000" spc="0" baseline="1517" dirty="0" err="1" smtClean="0">
                <a:latin typeface="Calibri"/>
                <a:cs typeface="Calibri"/>
              </a:rPr>
              <a:t>V</a:t>
            </a:r>
            <a:r>
              <a:rPr sz="2000" spc="-4" baseline="1517" dirty="0" err="1" smtClean="0">
                <a:latin typeface="Calibri"/>
                <a:cs typeface="Calibri"/>
              </a:rPr>
              <a:t>i</a:t>
            </a:r>
            <a:r>
              <a:rPr sz="2000" spc="-9" baseline="1517" dirty="0" err="1" smtClean="0">
                <a:latin typeface="Calibri"/>
                <a:cs typeface="Calibri"/>
              </a:rPr>
              <a:t>e</a:t>
            </a:r>
            <a:r>
              <a:rPr sz="2000" spc="0" baseline="1517" dirty="0" err="1" smtClean="0">
                <a:latin typeface="Calibri"/>
                <a:cs typeface="Calibri"/>
              </a:rPr>
              <a:t>w</a:t>
            </a:r>
            <a:r>
              <a:rPr sz="2000" spc="-4" baseline="1517" dirty="0" err="1" smtClean="0">
                <a:latin typeface="Calibri"/>
                <a:cs typeface="Calibri"/>
              </a:rPr>
              <a:t>M</a:t>
            </a:r>
            <a:r>
              <a:rPr sz="2000" spc="0" baseline="1517" dirty="0" err="1" smtClean="0">
                <a:latin typeface="Calibri"/>
                <a:cs typeface="Calibri"/>
              </a:rPr>
              <a:t>a</a:t>
            </a:r>
            <a:r>
              <a:rPr sz="2000" spc="-19" baseline="1517" dirty="0" err="1" smtClean="0">
                <a:latin typeface="Calibri"/>
                <a:cs typeface="Calibri"/>
              </a:rPr>
              <a:t>s</a:t>
            </a:r>
            <a:r>
              <a:rPr sz="2000" spc="-25" baseline="1517" dirty="0" err="1" smtClean="0">
                <a:latin typeface="Calibri"/>
                <a:cs typeface="Calibri"/>
              </a:rPr>
              <a:t>t</a:t>
            </a:r>
            <a:r>
              <a:rPr sz="2000" spc="0" baseline="1517" dirty="0" err="1" smtClean="0">
                <a:latin typeface="Calibri"/>
                <a:cs typeface="Calibri"/>
              </a:rPr>
              <a:t>er</a:t>
            </a:r>
            <a:r>
              <a:rPr sz="2000" spc="14" baseline="1517" dirty="0" smtClean="0">
                <a:latin typeface="Calibri"/>
                <a:cs typeface="Calibri"/>
              </a:rPr>
              <a:t> </a:t>
            </a:r>
            <a:r>
              <a:rPr sz="2000" spc="0" baseline="1517" dirty="0" smtClean="0">
                <a:latin typeface="Calibri"/>
                <a:cs typeface="Calibri"/>
              </a:rPr>
              <a:t>(.ma</a:t>
            </a:r>
            <a:r>
              <a:rPr sz="2000" spc="-19" baseline="1517" dirty="0" smtClean="0">
                <a:latin typeface="Calibri"/>
                <a:cs typeface="Calibri"/>
              </a:rPr>
              <a:t>s</a:t>
            </a:r>
            <a:r>
              <a:rPr sz="2000" spc="-25" baseline="1517" dirty="0" smtClean="0">
                <a:latin typeface="Calibri"/>
                <a:cs typeface="Calibri"/>
              </a:rPr>
              <a:t>t</a:t>
            </a:r>
            <a:r>
              <a:rPr sz="2000" spc="0" baseline="1517" dirty="0" smtClean="0">
                <a:latin typeface="Calibri"/>
                <a:cs typeface="Calibri"/>
              </a:rPr>
              <a:t>er)</a:t>
            </a:r>
            <a:r>
              <a:rPr sz="2000" spc="4" baseline="1517" dirty="0" smtClean="0">
                <a:latin typeface="Calibri"/>
                <a:cs typeface="Calibri"/>
              </a:rPr>
              <a:t> </a:t>
            </a:r>
            <a:r>
              <a:rPr sz="2000" spc="-4" baseline="1517" dirty="0" smtClean="0">
                <a:latin typeface="Calibri"/>
                <a:cs typeface="Calibri"/>
              </a:rPr>
              <a:t>i</a:t>
            </a:r>
            <a:r>
              <a:rPr sz="2000" spc="0" baseline="1517" dirty="0" smtClean="0">
                <a:latin typeface="Calibri"/>
                <a:cs typeface="Calibri"/>
              </a:rPr>
              <a:t>n</a:t>
            </a:r>
            <a:r>
              <a:rPr sz="2000" spc="14" baseline="1517" dirty="0" smtClean="0">
                <a:latin typeface="Calibri"/>
                <a:cs typeface="Calibri"/>
              </a:rPr>
              <a:t> </a:t>
            </a:r>
            <a:r>
              <a:rPr sz="2000" spc="0" baseline="1517" dirty="0" smtClean="0">
                <a:latin typeface="Calibri"/>
                <a:cs typeface="Calibri"/>
              </a:rPr>
              <a:t>ad</a:t>
            </a:r>
            <a:r>
              <a:rPr sz="2000" spc="4" baseline="1517" dirty="0" smtClean="0">
                <a:latin typeface="Calibri"/>
                <a:cs typeface="Calibri"/>
              </a:rPr>
              <a:t>d</a:t>
            </a:r>
            <a:r>
              <a:rPr sz="2000" spc="-4" baseline="1517" dirty="0" smtClean="0">
                <a:latin typeface="Calibri"/>
                <a:cs typeface="Calibri"/>
              </a:rPr>
              <a:t>i</a:t>
            </a:r>
            <a:r>
              <a:rPr sz="2000" spc="0" baseline="1517" dirty="0" smtClean="0">
                <a:latin typeface="Calibri"/>
                <a:cs typeface="Calibri"/>
              </a:rPr>
              <a:t>t</a:t>
            </a:r>
            <a:r>
              <a:rPr sz="2000" spc="-9" baseline="1517" dirty="0" smtClean="0">
                <a:latin typeface="Calibri"/>
                <a:cs typeface="Calibri"/>
              </a:rPr>
              <a:t>i</a:t>
            </a:r>
            <a:r>
              <a:rPr sz="2000" spc="0" baseline="1517" dirty="0" smtClean="0">
                <a:latin typeface="Calibri"/>
                <a:cs typeface="Calibri"/>
              </a:rPr>
              <a:t>onal</a:t>
            </a:r>
            <a:r>
              <a:rPr sz="2000" spc="19" baseline="1517" dirty="0" smtClean="0">
                <a:latin typeface="Calibri"/>
                <a:cs typeface="Calibri"/>
              </a:rPr>
              <a:t> </a:t>
            </a:r>
            <a:r>
              <a:rPr sz="2000" spc="-14" baseline="1517" dirty="0" smtClean="0">
                <a:latin typeface="Calibri"/>
                <a:cs typeface="Calibri"/>
              </a:rPr>
              <a:t>t</a:t>
            </a:r>
            <a:r>
              <a:rPr sz="2000" spc="0" baseline="1517" dirty="0" smtClean="0">
                <a:latin typeface="Calibri"/>
                <a:cs typeface="Calibri"/>
              </a:rPr>
              <a:t>o a</a:t>
            </a:r>
            <a:r>
              <a:rPr sz="2000" spc="-29" baseline="1517" dirty="0" smtClean="0">
                <a:latin typeface="Calibri"/>
                <a:cs typeface="Calibri"/>
              </a:rPr>
              <a:t>n</a:t>
            </a:r>
            <a:r>
              <a:rPr sz="2000" spc="0" baseline="1517" dirty="0" smtClean="0">
                <a:latin typeface="Calibri"/>
                <a:cs typeface="Calibri"/>
              </a:rPr>
              <a:t>y other</a:t>
            </a:r>
            <a:r>
              <a:rPr sz="2000" spc="14" baseline="1517" dirty="0" smtClean="0">
                <a:latin typeface="Calibri"/>
                <a:cs typeface="Calibri"/>
              </a:rPr>
              <a:t> </a:t>
            </a:r>
            <a:r>
              <a:rPr sz="2000" spc="0" baseline="1517" dirty="0" smtClean="0">
                <a:latin typeface="Calibri"/>
                <a:cs typeface="Calibri"/>
              </a:rPr>
              <a:t>fi</a:t>
            </a:r>
            <a:r>
              <a:rPr sz="2000" spc="-4" baseline="1517" dirty="0" smtClean="0">
                <a:latin typeface="Calibri"/>
                <a:cs typeface="Calibri"/>
              </a:rPr>
              <a:t>l</a:t>
            </a:r>
            <a:r>
              <a:rPr sz="2000" spc="0" baseline="1517" dirty="0" smtClean="0">
                <a:latin typeface="Calibri"/>
                <a:cs typeface="Calibri"/>
              </a:rPr>
              <a:t>es</a:t>
            </a:r>
            <a:r>
              <a:rPr lang="en-US" sz="2000" spc="0" baseline="1517" dirty="0" smtClean="0">
                <a:latin typeface="Calibri"/>
                <a:cs typeface="Calibri"/>
              </a:rPr>
              <a:t> </a:t>
            </a:r>
            <a:r>
              <a:rPr sz="2000" spc="0" baseline="1517" dirty="0" smtClean="0">
                <a:latin typeface="Calibri"/>
                <a:cs typeface="Calibri"/>
              </a:rPr>
              <a:t>n</a:t>
            </a:r>
            <a:r>
              <a:rPr sz="2000" spc="4" baseline="1517" dirty="0" smtClean="0">
                <a:latin typeface="Calibri"/>
                <a:cs typeface="Calibri"/>
              </a:rPr>
              <a:t>e</a:t>
            </a:r>
            <a:r>
              <a:rPr sz="2000" spc="0" baseline="1517" dirty="0" smtClean="0">
                <a:latin typeface="Calibri"/>
                <a:cs typeface="Calibri"/>
              </a:rPr>
              <a:t>e</a:t>
            </a:r>
            <a:r>
              <a:rPr sz="2000" spc="4" baseline="1517" dirty="0" smtClean="0">
                <a:latin typeface="Calibri"/>
                <a:cs typeface="Calibri"/>
              </a:rPr>
              <a:t>d</a:t>
            </a:r>
            <a:r>
              <a:rPr sz="2000" spc="0" baseline="1517" dirty="0" smtClean="0">
                <a:latin typeface="Calibri"/>
                <a:cs typeface="Calibri"/>
              </a:rPr>
              <a:t>ed</a:t>
            </a:r>
            <a:r>
              <a:rPr sz="2000" spc="4" baseline="1517" dirty="0" smtClean="0">
                <a:latin typeface="Calibri"/>
                <a:cs typeface="Calibri"/>
              </a:rPr>
              <a:t> </a:t>
            </a:r>
            <a:r>
              <a:rPr sz="2000" spc="-34" baseline="1517" dirty="0" smtClean="0">
                <a:latin typeface="Calibri"/>
                <a:cs typeface="Calibri"/>
              </a:rPr>
              <a:t>f</a:t>
            </a:r>
            <a:r>
              <a:rPr sz="2000" spc="0" baseline="1517" dirty="0" smtClean="0">
                <a:latin typeface="Calibri"/>
                <a:cs typeface="Calibri"/>
              </a:rPr>
              <a:t>or </a:t>
            </a:r>
            <a:r>
              <a:rPr sz="2000" spc="-29" baseline="1517" dirty="0" smtClean="0">
                <a:latin typeface="Calibri"/>
                <a:cs typeface="Calibri"/>
              </a:rPr>
              <a:t>r</a:t>
            </a:r>
            <a:r>
              <a:rPr sz="2000" spc="0" baseline="1517" dirty="0" smtClean="0">
                <a:latin typeface="Calibri"/>
                <a:cs typeface="Calibri"/>
              </a:rPr>
              <a:t>e</a:t>
            </a:r>
            <a:r>
              <a:rPr sz="2000" spc="4" baseline="1517" dirty="0" smtClean="0">
                <a:latin typeface="Calibri"/>
                <a:cs typeface="Calibri"/>
              </a:rPr>
              <a:t>n</a:t>
            </a:r>
            <a:r>
              <a:rPr sz="2000" spc="0" baseline="1517" dirty="0" smtClean="0">
                <a:latin typeface="Calibri"/>
                <a:cs typeface="Calibri"/>
              </a:rPr>
              <a:t>d</a:t>
            </a:r>
            <a:r>
              <a:rPr sz="2000" spc="4" baseline="1517" dirty="0" smtClean="0">
                <a:latin typeface="Calibri"/>
                <a:cs typeface="Calibri"/>
              </a:rPr>
              <a:t>e</a:t>
            </a:r>
            <a:r>
              <a:rPr sz="2000" spc="0" baseline="1517" dirty="0" smtClean="0">
                <a:latin typeface="Calibri"/>
                <a:cs typeface="Calibri"/>
              </a:rPr>
              <a:t>r</a:t>
            </a:r>
            <a:r>
              <a:rPr sz="2000" spc="-9" baseline="1517" dirty="0" smtClean="0">
                <a:latin typeface="Calibri"/>
                <a:cs typeface="Calibri"/>
              </a:rPr>
              <a:t>i</a:t>
            </a:r>
            <a:r>
              <a:rPr sz="2000" spc="0" baseline="1517" dirty="0" smtClean="0">
                <a:latin typeface="Calibri"/>
                <a:cs typeface="Calibri"/>
              </a:rPr>
              <a:t>n</a:t>
            </a:r>
            <a:r>
              <a:rPr sz="2000" spc="4" baseline="1517" dirty="0" smtClean="0">
                <a:latin typeface="Calibri"/>
                <a:cs typeface="Calibri"/>
              </a:rPr>
              <a:t>g</a:t>
            </a:r>
            <a:r>
              <a:rPr sz="2000" spc="0" baseline="1517" dirty="0" smtClean="0">
                <a:latin typeface="Calibri"/>
                <a:cs typeface="Calibri"/>
              </a:rPr>
              <a:t>s.</a:t>
            </a:r>
            <a:r>
              <a:rPr sz="2000" spc="4" baseline="1517" dirty="0" smtClean="0">
                <a:latin typeface="Calibri"/>
                <a:cs typeface="Calibri"/>
              </a:rPr>
              <a:t> </a:t>
            </a:r>
            <a:r>
              <a:rPr sz="2000" spc="0" baseline="1517" dirty="0" smtClean="0">
                <a:latin typeface="Calibri"/>
                <a:cs typeface="Calibri"/>
              </a:rPr>
              <a:t>The</a:t>
            </a:r>
            <a:r>
              <a:rPr sz="2000" spc="14" baseline="1517" dirty="0" smtClean="0">
                <a:latin typeface="Calibri"/>
                <a:cs typeface="Calibri"/>
              </a:rPr>
              <a:t> </a:t>
            </a:r>
            <a:r>
              <a:rPr sz="2000" spc="0" baseline="1517" dirty="0" smtClean="0">
                <a:latin typeface="Calibri"/>
                <a:cs typeface="Calibri"/>
              </a:rPr>
              <a:t>vi</a:t>
            </a:r>
            <a:r>
              <a:rPr sz="2000" spc="-9" baseline="1517" dirty="0" smtClean="0">
                <a:latin typeface="Calibri"/>
                <a:cs typeface="Calibri"/>
              </a:rPr>
              <a:t>e</a:t>
            </a:r>
            <a:r>
              <a:rPr sz="2000" spc="0" baseline="1517" dirty="0" smtClean="0">
                <a:latin typeface="Calibri"/>
                <a:cs typeface="Calibri"/>
              </a:rPr>
              <a:t>w</a:t>
            </a:r>
            <a:r>
              <a:rPr sz="2000" spc="9" baseline="1517" dirty="0" smtClean="0">
                <a:latin typeface="Calibri"/>
                <a:cs typeface="Calibri"/>
              </a:rPr>
              <a:t> </a:t>
            </a:r>
            <a:r>
              <a:rPr sz="2000" spc="-34" baseline="1517" dirty="0" smtClean="0">
                <a:latin typeface="Calibri"/>
                <a:cs typeface="Calibri"/>
              </a:rPr>
              <a:t>f</a:t>
            </a:r>
            <a:r>
              <a:rPr sz="2000" spc="0" baseline="1517" dirty="0" smtClean="0">
                <a:latin typeface="Calibri"/>
                <a:cs typeface="Calibri"/>
              </a:rPr>
              <a:t>o</a:t>
            </a:r>
            <a:r>
              <a:rPr sz="2000" spc="-4" baseline="1517" dirty="0" smtClean="0">
                <a:latin typeface="Calibri"/>
                <a:cs typeface="Calibri"/>
              </a:rPr>
              <a:t>l</a:t>
            </a:r>
            <a:r>
              <a:rPr sz="2000" spc="0" baseline="1517" dirty="0" smtClean="0">
                <a:latin typeface="Calibri"/>
                <a:cs typeface="Calibri"/>
              </a:rPr>
              <a:t>d</a:t>
            </a:r>
            <a:r>
              <a:rPr sz="2000" spc="4" baseline="1517" dirty="0" smtClean="0">
                <a:latin typeface="Calibri"/>
                <a:cs typeface="Calibri"/>
              </a:rPr>
              <a:t>e</a:t>
            </a:r>
            <a:r>
              <a:rPr sz="2000" spc="0" baseline="1517" dirty="0" smtClean="0">
                <a:latin typeface="Calibri"/>
                <a:cs typeface="Calibri"/>
              </a:rPr>
              <a:t>r</a:t>
            </a:r>
            <a:r>
              <a:rPr sz="2000" spc="9" baseline="1517" dirty="0" smtClean="0">
                <a:latin typeface="Calibri"/>
                <a:cs typeface="Calibri"/>
              </a:rPr>
              <a:t> </a:t>
            </a:r>
            <a:r>
              <a:rPr sz="2000" spc="0" baseline="1517" dirty="0" smtClean="0">
                <a:latin typeface="Calibri"/>
                <a:cs typeface="Calibri"/>
              </a:rPr>
              <a:t>also </a:t>
            </a:r>
            <a:r>
              <a:rPr sz="2000" spc="-14" baseline="1517" dirty="0" smtClean="0">
                <a:latin typeface="Calibri"/>
                <a:cs typeface="Calibri"/>
              </a:rPr>
              <a:t>c</a:t>
            </a:r>
            <a:r>
              <a:rPr sz="2000" spc="0" baseline="1517" dirty="0" smtClean="0">
                <a:latin typeface="Calibri"/>
                <a:cs typeface="Calibri"/>
              </a:rPr>
              <a:t>o</a:t>
            </a:r>
            <a:r>
              <a:rPr sz="2000" spc="-9" baseline="1517" dirty="0" smtClean="0">
                <a:latin typeface="Calibri"/>
                <a:cs typeface="Calibri"/>
              </a:rPr>
              <a:t>n</a:t>
            </a:r>
            <a:r>
              <a:rPr sz="2000" spc="-25" baseline="1517" dirty="0" smtClean="0">
                <a:latin typeface="Calibri"/>
                <a:cs typeface="Calibri"/>
              </a:rPr>
              <a:t>t</a:t>
            </a:r>
            <a:r>
              <a:rPr sz="2000" spc="0" baseline="1517" dirty="0" smtClean="0">
                <a:latin typeface="Calibri"/>
                <a:cs typeface="Calibri"/>
              </a:rPr>
              <a:t>ains</a:t>
            </a:r>
            <a:endParaRPr sz="2000" dirty="0">
              <a:latin typeface="Calibri"/>
              <a:cs typeface="Calibri"/>
            </a:endParaRPr>
          </a:p>
          <a:p>
            <a:pPr marL="12700" marR="34290">
              <a:lnSpc>
                <a:spcPts val="2160"/>
              </a:lnSpc>
            </a:pPr>
            <a:r>
              <a:rPr sz="2000" spc="0" baseline="1517" dirty="0" smtClean="0">
                <a:latin typeface="Calibri"/>
                <a:cs typeface="Calibri"/>
              </a:rPr>
              <a:t>a</a:t>
            </a:r>
            <a:r>
              <a:rPr sz="2000" spc="-9" baseline="1517" dirty="0" smtClean="0">
                <a:latin typeface="Calibri"/>
                <a:cs typeface="Calibri"/>
              </a:rPr>
              <a:t> </a:t>
            </a:r>
            <a:r>
              <a:rPr sz="2000" spc="-34" baseline="1517" dirty="0" smtClean="0">
                <a:latin typeface="Calibri"/>
                <a:cs typeface="Calibri"/>
              </a:rPr>
              <a:t>f</a:t>
            </a:r>
            <a:r>
              <a:rPr sz="2000" spc="0" baseline="1517" dirty="0" smtClean="0">
                <a:latin typeface="Calibri"/>
                <a:cs typeface="Calibri"/>
              </a:rPr>
              <a:t>o</a:t>
            </a:r>
            <a:r>
              <a:rPr sz="2000" spc="-9" baseline="1517" dirty="0" smtClean="0">
                <a:latin typeface="Calibri"/>
                <a:cs typeface="Calibri"/>
              </a:rPr>
              <a:t>l</a:t>
            </a:r>
            <a:r>
              <a:rPr sz="2000" spc="0" baseline="1517" dirty="0" smtClean="0">
                <a:latin typeface="Calibri"/>
                <a:cs typeface="Calibri"/>
              </a:rPr>
              <a:t>der</a:t>
            </a:r>
            <a:r>
              <a:rPr sz="2000" spc="9" baseline="1517" dirty="0" smtClean="0">
                <a:latin typeface="Calibri"/>
                <a:cs typeface="Calibri"/>
              </a:rPr>
              <a:t> </a:t>
            </a:r>
            <a:r>
              <a:rPr sz="2000" spc="-34" baseline="1517" dirty="0" smtClean="0">
                <a:latin typeface="Calibri"/>
                <a:cs typeface="Calibri"/>
              </a:rPr>
              <a:t>f</a:t>
            </a:r>
            <a:r>
              <a:rPr sz="2000" spc="0" baseline="1517" dirty="0" smtClean="0">
                <a:latin typeface="Calibri"/>
                <a:cs typeface="Calibri"/>
              </a:rPr>
              <a:t>or</a:t>
            </a:r>
            <a:r>
              <a:rPr sz="2000" spc="-4" baseline="1517" dirty="0" smtClean="0">
                <a:latin typeface="Calibri"/>
                <a:cs typeface="Calibri"/>
              </a:rPr>
              <a:t> </a:t>
            </a:r>
            <a:r>
              <a:rPr sz="2000" spc="0" baseline="1517" dirty="0" smtClean="0">
                <a:latin typeface="Calibri"/>
                <a:cs typeface="Calibri"/>
              </a:rPr>
              <a:t>each</a:t>
            </a:r>
            <a:r>
              <a:rPr sz="2000" spc="9" baseline="1517" dirty="0" smtClean="0">
                <a:latin typeface="Calibri"/>
                <a:cs typeface="Calibri"/>
              </a:rPr>
              <a:t> </a:t>
            </a:r>
            <a:r>
              <a:rPr sz="2000" spc="-19" baseline="1517" dirty="0" smtClean="0">
                <a:latin typeface="Calibri"/>
                <a:cs typeface="Calibri"/>
              </a:rPr>
              <a:t>c</a:t>
            </a:r>
            <a:r>
              <a:rPr sz="2000" spc="0" baseline="1517" dirty="0" smtClean="0">
                <a:latin typeface="Calibri"/>
                <a:cs typeface="Calibri"/>
              </a:rPr>
              <a:t>o</a:t>
            </a:r>
            <a:r>
              <a:rPr sz="2000" spc="-14" baseline="1517" dirty="0" smtClean="0">
                <a:latin typeface="Calibri"/>
                <a:cs typeface="Calibri"/>
              </a:rPr>
              <a:t>n</a:t>
            </a:r>
            <a:r>
              <a:rPr sz="2000" spc="0" baseline="1517" dirty="0" smtClean="0">
                <a:latin typeface="Calibri"/>
                <a:cs typeface="Calibri"/>
              </a:rPr>
              <a:t>t</a:t>
            </a:r>
            <a:r>
              <a:rPr sz="2000" spc="-29" baseline="1517" dirty="0" smtClean="0">
                <a:latin typeface="Calibri"/>
                <a:cs typeface="Calibri"/>
              </a:rPr>
              <a:t>r</a:t>
            </a:r>
            <a:r>
              <a:rPr sz="2000" spc="0" baseline="1517" dirty="0" smtClean="0">
                <a:latin typeface="Calibri"/>
                <a:cs typeface="Calibri"/>
              </a:rPr>
              <a:t>o</a:t>
            </a:r>
            <a:r>
              <a:rPr sz="2000" spc="-9" baseline="1517" dirty="0" smtClean="0">
                <a:latin typeface="Calibri"/>
                <a:cs typeface="Calibri"/>
              </a:rPr>
              <a:t>l</a:t>
            </a:r>
            <a:r>
              <a:rPr sz="2000" spc="-4" baseline="1517" dirty="0" smtClean="0">
                <a:latin typeface="Calibri"/>
                <a:cs typeface="Calibri"/>
              </a:rPr>
              <a:t>l</a:t>
            </a:r>
            <a:r>
              <a:rPr sz="2000" spc="0" baseline="1517" dirty="0" smtClean="0">
                <a:latin typeface="Calibri"/>
                <a:cs typeface="Calibri"/>
              </a:rPr>
              <a:t>e</a:t>
            </a:r>
            <a:r>
              <a:rPr sz="2000" spc="-179" baseline="1517" dirty="0" smtClean="0">
                <a:latin typeface="Calibri"/>
                <a:cs typeface="Calibri"/>
              </a:rPr>
              <a:t>r</a:t>
            </a:r>
            <a:r>
              <a:rPr sz="2000" spc="0" baseline="1517" dirty="0" smtClean="0">
                <a:latin typeface="Calibri"/>
                <a:cs typeface="Calibri"/>
              </a:rPr>
              <a:t>.</a:t>
            </a:r>
            <a:endParaRPr sz="2000" dirty="0">
              <a:latin typeface="Calibri"/>
              <a:cs typeface="Calibri"/>
            </a:endParaRPr>
          </a:p>
        </p:txBody>
      </p:sp>
    </p:spTree>
    <p:extLst>
      <p:ext uri="{BB962C8B-B14F-4D97-AF65-F5344CB8AC3E}">
        <p14:creationId xmlns:p14="http://schemas.microsoft.com/office/powerpoint/2010/main" val="2008303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1"/>
          <p:cNvSpPr txBox="1"/>
          <p:nvPr/>
        </p:nvSpPr>
        <p:spPr>
          <a:xfrm>
            <a:off x="357464" y="732435"/>
            <a:ext cx="3616048" cy="444500"/>
          </a:xfrm>
          <a:prstGeom prst="rect">
            <a:avLst/>
          </a:prstGeom>
        </p:spPr>
        <p:txBody>
          <a:bodyPr wrap="square" lIns="0" tIns="0" rIns="0" bIns="0" rtlCol="0">
            <a:noAutofit/>
          </a:bodyPr>
          <a:lstStyle/>
          <a:p>
            <a:pPr marL="12700">
              <a:lnSpc>
                <a:spcPts val="3460"/>
              </a:lnSpc>
              <a:spcBef>
                <a:spcPts val="173"/>
              </a:spcBef>
            </a:pPr>
            <a:r>
              <a:rPr lang="en-US" sz="4950" b="1" spc="-84" baseline="3309" dirty="0" err="1" smtClean="0">
                <a:latin typeface="Calibri"/>
                <a:cs typeface="Calibri"/>
              </a:rPr>
              <a:t>App_Start</a:t>
            </a:r>
            <a:r>
              <a:rPr lang="en-US" sz="4950" b="1" spc="-84" baseline="3309" dirty="0" smtClean="0">
                <a:latin typeface="Calibri"/>
                <a:cs typeface="Calibri"/>
              </a:rPr>
              <a:t> Folder:</a:t>
            </a:r>
            <a:endParaRPr sz="3300" dirty="0">
              <a:latin typeface="Calibri"/>
              <a:cs typeface="Calibri"/>
            </a:endParaRPr>
          </a:p>
        </p:txBody>
      </p:sp>
      <p:sp>
        <p:nvSpPr>
          <p:cNvPr id="3" name="Rectangle 2"/>
          <p:cNvSpPr/>
          <p:nvPr/>
        </p:nvSpPr>
        <p:spPr>
          <a:xfrm>
            <a:off x="239712" y="1570037"/>
            <a:ext cx="9677400" cy="3416320"/>
          </a:xfrm>
          <a:prstGeom prst="rect">
            <a:avLst/>
          </a:prstGeom>
        </p:spPr>
        <p:txBody>
          <a:bodyPr wrap="square">
            <a:spAutoFit/>
          </a:bodyPr>
          <a:lstStyle/>
          <a:p>
            <a:r>
              <a:rPr lang="en-US" dirty="0" err="1"/>
              <a:t>App_Start</a:t>
            </a:r>
            <a:r>
              <a:rPr lang="en-US" dirty="0"/>
              <a:t> folder has been introduced in MVC4. It contains various configurations files like as </a:t>
            </a:r>
            <a:r>
              <a:rPr lang="en-US" dirty="0" err="1"/>
              <a:t>BundleConfig.cs</a:t>
            </a:r>
            <a:r>
              <a:rPr lang="en-US" dirty="0"/>
              <a:t>, </a:t>
            </a:r>
            <a:r>
              <a:rPr lang="en-US" dirty="0" err="1"/>
              <a:t>FilterConfig.cs</a:t>
            </a:r>
            <a:r>
              <a:rPr lang="en-US" dirty="0"/>
              <a:t>, </a:t>
            </a:r>
            <a:r>
              <a:rPr lang="en-US" dirty="0" err="1"/>
              <a:t>RouteConfig.cs</a:t>
            </a:r>
            <a:r>
              <a:rPr lang="en-US" dirty="0"/>
              <a:t>, </a:t>
            </a:r>
            <a:r>
              <a:rPr lang="en-US" dirty="0" err="1"/>
              <a:t>WebApiConfig.cs</a:t>
            </a:r>
            <a:r>
              <a:rPr lang="en-US" dirty="0"/>
              <a:t> for your application. All these settings are registered within </a:t>
            </a:r>
            <a:r>
              <a:rPr lang="en-US" dirty="0" err="1"/>
              <a:t>Application_Start</a:t>
            </a:r>
            <a:r>
              <a:rPr lang="en-US" dirty="0"/>
              <a:t> method of </a:t>
            </a:r>
            <a:r>
              <a:rPr lang="en-US" dirty="0" err="1"/>
              <a:t>Global.asax.cs</a:t>
            </a:r>
            <a:r>
              <a:rPr lang="en-US" dirty="0"/>
              <a:t> file. </a:t>
            </a:r>
          </a:p>
          <a:p>
            <a:r>
              <a:rPr lang="en-GB" b="1" dirty="0" err="1" smtClean="0"/>
              <a:t>BundleConfig.cs</a:t>
            </a:r>
            <a:r>
              <a:rPr lang="en-GB" b="1" dirty="0" smtClean="0"/>
              <a:t> </a:t>
            </a:r>
            <a:r>
              <a:rPr lang="en-GB" b="1" dirty="0"/>
              <a:t>- </a:t>
            </a:r>
            <a:r>
              <a:rPr lang="en-GB" dirty="0"/>
              <a:t>This is used to create and register bundles for CSS and JS files. By default, various bundles are added in this files including </a:t>
            </a:r>
            <a:r>
              <a:rPr lang="en-GB" dirty="0" err="1"/>
              <a:t>jQuery</a:t>
            </a:r>
            <a:r>
              <a:rPr lang="en-GB" dirty="0"/>
              <a:t>, </a:t>
            </a:r>
            <a:r>
              <a:rPr lang="en-GB" dirty="0" err="1"/>
              <a:t>jQueryUI</a:t>
            </a:r>
            <a:r>
              <a:rPr lang="en-GB" dirty="0"/>
              <a:t>, </a:t>
            </a:r>
            <a:r>
              <a:rPr lang="en-GB" dirty="0" err="1"/>
              <a:t>jQuery</a:t>
            </a:r>
            <a:r>
              <a:rPr lang="en-GB" dirty="0"/>
              <a:t> validation, </a:t>
            </a:r>
            <a:r>
              <a:rPr lang="en-GB" dirty="0" err="1"/>
              <a:t>Modernizr</a:t>
            </a:r>
            <a:r>
              <a:rPr lang="en-GB" dirty="0"/>
              <a:t>, and Site CSS. </a:t>
            </a:r>
          </a:p>
          <a:p>
            <a:r>
              <a:rPr lang="en-US" b="1" dirty="0" err="1" smtClean="0"/>
              <a:t>FIlterConfig.cs</a:t>
            </a:r>
            <a:r>
              <a:rPr lang="en-US" b="1" dirty="0" smtClean="0"/>
              <a:t> </a:t>
            </a:r>
            <a:r>
              <a:rPr lang="en-US" b="1" dirty="0"/>
              <a:t>- </a:t>
            </a:r>
            <a:r>
              <a:rPr lang="en-US" dirty="0"/>
              <a:t>This is used to register global MVC filters like error filters, actions filters etc. By default it contains </a:t>
            </a:r>
            <a:r>
              <a:rPr lang="en-US" dirty="0" err="1"/>
              <a:t>HandleErrorAttribute</a:t>
            </a:r>
            <a:r>
              <a:rPr lang="en-US" dirty="0"/>
              <a:t> filter. </a:t>
            </a:r>
          </a:p>
          <a:p>
            <a:r>
              <a:rPr lang="en-GB" b="1" dirty="0" err="1" smtClean="0"/>
              <a:t>RouteConfig.cs</a:t>
            </a:r>
            <a:r>
              <a:rPr lang="en-GB" b="1" dirty="0" smtClean="0"/>
              <a:t> </a:t>
            </a:r>
            <a:r>
              <a:rPr lang="en-GB" b="1" dirty="0"/>
              <a:t>- </a:t>
            </a:r>
            <a:r>
              <a:rPr lang="en-GB" dirty="0"/>
              <a:t>This is used to register various route patterns for your ASP.NET MVC application. By default, one route is registered here named as Default Route. </a:t>
            </a:r>
          </a:p>
          <a:p>
            <a:r>
              <a:rPr lang="en-GB" b="1" dirty="0" err="1" smtClean="0"/>
              <a:t>WebApiConfig.cs</a:t>
            </a:r>
            <a:r>
              <a:rPr lang="en-GB" b="1" dirty="0" smtClean="0"/>
              <a:t> </a:t>
            </a:r>
            <a:r>
              <a:rPr lang="en-GB" dirty="0"/>
              <a:t>- This is used to register various WEB API routes like as ASP.NET MVC, as well as set any additional WEB API configuration settings. </a:t>
            </a:r>
          </a:p>
        </p:txBody>
      </p:sp>
    </p:spTree>
    <p:extLst>
      <p:ext uri="{BB962C8B-B14F-4D97-AF65-F5344CB8AC3E}">
        <p14:creationId xmlns:p14="http://schemas.microsoft.com/office/powerpoint/2010/main" val="2299541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1"/>
          <p:cNvSpPr txBox="1"/>
          <p:nvPr/>
        </p:nvSpPr>
        <p:spPr>
          <a:xfrm>
            <a:off x="357464" y="732435"/>
            <a:ext cx="1933143" cy="444500"/>
          </a:xfrm>
          <a:prstGeom prst="rect">
            <a:avLst/>
          </a:prstGeom>
        </p:spPr>
        <p:txBody>
          <a:bodyPr wrap="square" lIns="0" tIns="0" rIns="0" bIns="0" rtlCol="0">
            <a:noAutofit/>
          </a:bodyPr>
          <a:lstStyle/>
          <a:p>
            <a:pPr marL="12700">
              <a:lnSpc>
                <a:spcPts val="3460"/>
              </a:lnSpc>
              <a:spcBef>
                <a:spcPts val="173"/>
              </a:spcBef>
            </a:pPr>
            <a:r>
              <a:rPr sz="4950" b="1" spc="-84" baseline="3309" dirty="0" smtClean="0">
                <a:latin typeface="Calibri"/>
                <a:cs typeface="Calibri"/>
              </a:rPr>
              <a:t>E</a:t>
            </a:r>
            <a:r>
              <a:rPr sz="4950" b="1" spc="-34" baseline="3309" dirty="0" smtClean="0">
                <a:latin typeface="Calibri"/>
                <a:cs typeface="Calibri"/>
              </a:rPr>
              <a:t>v</a:t>
            </a:r>
            <a:r>
              <a:rPr sz="4950" b="1" spc="0" baseline="3309" dirty="0" smtClean="0">
                <a:latin typeface="Calibri"/>
                <a:cs typeface="Calibri"/>
              </a:rPr>
              <a:t>e</a:t>
            </a:r>
            <a:r>
              <a:rPr sz="4950" b="1" spc="9" baseline="3309" dirty="0" smtClean="0">
                <a:latin typeface="Calibri"/>
                <a:cs typeface="Calibri"/>
              </a:rPr>
              <a:t>r</a:t>
            </a:r>
            <a:r>
              <a:rPr sz="4950" b="1" spc="0" baseline="3309" dirty="0" smtClean="0">
                <a:latin typeface="Calibri"/>
                <a:cs typeface="Calibri"/>
              </a:rPr>
              <a:t>yth</a:t>
            </a:r>
            <a:r>
              <a:rPr sz="4950" b="1" spc="4" baseline="3309" dirty="0" smtClean="0">
                <a:latin typeface="Calibri"/>
                <a:cs typeface="Calibri"/>
              </a:rPr>
              <a:t>i</a:t>
            </a:r>
            <a:r>
              <a:rPr sz="4950" b="1" spc="0" baseline="3309" dirty="0" smtClean="0">
                <a:latin typeface="Calibri"/>
                <a:cs typeface="Calibri"/>
              </a:rPr>
              <a:t>ng</a:t>
            </a:r>
            <a:endParaRPr sz="3300" dirty="0">
              <a:latin typeface="Calibri"/>
              <a:cs typeface="Calibri"/>
            </a:endParaRPr>
          </a:p>
        </p:txBody>
      </p:sp>
      <p:sp>
        <p:nvSpPr>
          <p:cNvPr id="4" name="object 20"/>
          <p:cNvSpPr txBox="1"/>
          <p:nvPr/>
        </p:nvSpPr>
        <p:spPr>
          <a:xfrm>
            <a:off x="2299573" y="732435"/>
            <a:ext cx="687577" cy="444500"/>
          </a:xfrm>
          <a:prstGeom prst="rect">
            <a:avLst/>
          </a:prstGeom>
        </p:spPr>
        <p:txBody>
          <a:bodyPr wrap="square" lIns="0" tIns="0" rIns="0" bIns="0" rtlCol="0">
            <a:noAutofit/>
          </a:bodyPr>
          <a:lstStyle/>
          <a:p>
            <a:pPr marL="12700">
              <a:lnSpc>
                <a:spcPts val="3460"/>
              </a:lnSpc>
              <a:spcBef>
                <a:spcPts val="173"/>
              </a:spcBef>
            </a:pPr>
            <a:r>
              <a:rPr sz="4950" b="1" spc="0" baseline="3309" dirty="0" smtClean="0">
                <a:latin typeface="Calibri"/>
                <a:cs typeface="Calibri"/>
              </a:rPr>
              <a:t>has</a:t>
            </a:r>
            <a:endParaRPr sz="3300" dirty="0">
              <a:latin typeface="Calibri"/>
              <a:cs typeface="Calibri"/>
            </a:endParaRPr>
          </a:p>
        </p:txBody>
      </p:sp>
      <p:sp>
        <p:nvSpPr>
          <p:cNvPr id="5" name="object 19"/>
          <p:cNvSpPr txBox="1"/>
          <p:nvPr/>
        </p:nvSpPr>
        <p:spPr>
          <a:xfrm>
            <a:off x="2993603" y="732435"/>
            <a:ext cx="599147" cy="444500"/>
          </a:xfrm>
          <a:prstGeom prst="rect">
            <a:avLst/>
          </a:prstGeom>
        </p:spPr>
        <p:txBody>
          <a:bodyPr wrap="square" lIns="0" tIns="0" rIns="0" bIns="0" rtlCol="0">
            <a:noAutofit/>
          </a:bodyPr>
          <a:lstStyle/>
          <a:p>
            <a:pPr marL="12700">
              <a:lnSpc>
                <a:spcPts val="3460"/>
              </a:lnSpc>
              <a:spcBef>
                <a:spcPts val="173"/>
              </a:spcBef>
            </a:pPr>
            <a:r>
              <a:rPr sz="4950" b="1" spc="0" baseline="3309" dirty="0" smtClean="0">
                <a:latin typeface="Calibri"/>
                <a:cs typeface="Calibri"/>
              </a:rPr>
              <a:t>i</a:t>
            </a:r>
            <a:r>
              <a:rPr sz="4950" b="1" spc="75" baseline="3309" dirty="0" smtClean="0">
                <a:latin typeface="Calibri"/>
                <a:cs typeface="Calibri"/>
              </a:rPr>
              <a:t>t</a:t>
            </a:r>
            <a:r>
              <a:rPr sz="4950" b="1" spc="-179" baseline="3309" dirty="0" smtClean="0">
                <a:latin typeface="Calibri"/>
                <a:cs typeface="Calibri"/>
              </a:rPr>
              <a:t>’</a:t>
            </a:r>
            <a:r>
              <a:rPr sz="4950" b="1" spc="0" baseline="3309" dirty="0" smtClean="0">
                <a:latin typeface="Calibri"/>
                <a:cs typeface="Calibri"/>
              </a:rPr>
              <a:t>s</a:t>
            </a:r>
            <a:endParaRPr sz="3300" dirty="0">
              <a:latin typeface="Calibri"/>
              <a:cs typeface="Calibri"/>
            </a:endParaRPr>
          </a:p>
        </p:txBody>
      </p:sp>
      <p:sp>
        <p:nvSpPr>
          <p:cNvPr id="6" name="object 18"/>
          <p:cNvSpPr txBox="1"/>
          <p:nvPr/>
        </p:nvSpPr>
        <p:spPr>
          <a:xfrm>
            <a:off x="3600459" y="732435"/>
            <a:ext cx="2060549" cy="444500"/>
          </a:xfrm>
          <a:prstGeom prst="rect">
            <a:avLst/>
          </a:prstGeom>
        </p:spPr>
        <p:txBody>
          <a:bodyPr wrap="square" lIns="0" tIns="0" rIns="0" bIns="0" rtlCol="0">
            <a:noAutofit/>
          </a:bodyPr>
          <a:lstStyle/>
          <a:p>
            <a:pPr marL="12700">
              <a:lnSpc>
                <a:spcPts val="3460"/>
              </a:lnSpc>
              <a:spcBef>
                <a:spcPts val="173"/>
              </a:spcBef>
            </a:pPr>
            <a:r>
              <a:rPr sz="4950" b="1" spc="0" baseline="3309" dirty="0" smtClean="0">
                <a:latin typeface="Calibri"/>
                <a:cs typeface="Calibri"/>
              </a:rPr>
              <a:t>ad</a:t>
            </a:r>
            <a:r>
              <a:rPr sz="4950" b="1" spc="-44" baseline="3309" dirty="0" smtClean="0">
                <a:latin typeface="Calibri"/>
                <a:cs typeface="Calibri"/>
              </a:rPr>
              <a:t>v</a:t>
            </a:r>
            <a:r>
              <a:rPr sz="4950" b="1" spc="0" baseline="3309" dirty="0" smtClean="0">
                <a:latin typeface="Calibri"/>
                <a:cs typeface="Calibri"/>
              </a:rPr>
              <a:t>a</a:t>
            </a:r>
            <a:r>
              <a:rPr sz="4950" b="1" spc="-29" baseline="3309" dirty="0" smtClean="0">
                <a:latin typeface="Calibri"/>
                <a:cs typeface="Calibri"/>
              </a:rPr>
              <a:t>n</a:t>
            </a:r>
            <a:r>
              <a:rPr sz="4950" b="1" spc="-39" baseline="3309" dirty="0" smtClean="0">
                <a:latin typeface="Calibri"/>
                <a:cs typeface="Calibri"/>
              </a:rPr>
              <a:t>t</a:t>
            </a:r>
            <a:r>
              <a:rPr sz="4950" b="1" spc="0" baseline="3309" dirty="0" smtClean="0">
                <a:latin typeface="Calibri"/>
                <a:cs typeface="Calibri"/>
              </a:rPr>
              <a:t>a</a:t>
            </a:r>
            <a:r>
              <a:rPr sz="4950" b="1" spc="-39" baseline="3309" dirty="0" smtClean="0">
                <a:latin typeface="Calibri"/>
                <a:cs typeface="Calibri"/>
              </a:rPr>
              <a:t>g</a:t>
            </a:r>
            <a:r>
              <a:rPr sz="4950" b="1" spc="0" baseline="3309" dirty="0" smtClean="0">
                <a:latin typeface="Calibri"/>
                <a:cs typeface="Calibri"/>
              </a:rPr>
              <a:t>es</a:t>
            </a:r>
            <a:endParaRPr sz="3300" dirty="0">
              <a:latin typeface="Calibri"/>
              <a:cs typeface="Calibri"/>
            </a:endParaRPr>
          </a:p>
        </p:txBody>
      </p:sp>
      <p:sp>
        <p:nvSpPr>
          <p:cNvPr id="7" name="object 17"/>
          <p:cNvSpPr txBox="1"/>
          <p:nvPr/>
        </p:nvSpPr>
        <p:spPr>
          <a:xfrm>
            <a:off x="448904" y="2142515"/>
            <a:ext cx="674409" cy="330200"/>
          </a:xfrm>
          <a:prstGeom prst="rect">
            <a:avLst/>
          </a:prstGeom>
        </p:spPr>
        <p:txBody>
          <a:bodyPr wrap="square" lIns="0" tIns="0" rIns="0" bIns="0" rtlCol="0">
            <a:noAutofit/>
          </a:bodyPr>
          <a:lstStyle/>
          <a:p>
            <a:pPr marL="12700">
              <a:lnSpc>
                <a:spcPts val="2545"/>
              </a:lnSpc>
              <a:spcBef>
                <a:spcPts val="127"/>
              </a:spcBef>
            </a:pPr>
            <a:r>
              <a:rPr sz="3600" b="1" spc="0" baseline="3413" dirty="0" smtClean="0">
                <a:latin typeface="Calibri"/>
                <a:cs typeface="Calibri"/>
              </a:rPr>
              <a:t>M</a:t>
            </a:r>
            <a:r>
              <a:rPr sz="3600" b="1" spc="-34" baseline="3413" dirty="0" smtClean="0">
                <a:latin typeface="Calibri"/>
                <a:cs typeface="Calibri"/>
              </a:rPr>
              <a:t>V</a:t>
            </a:r>
            <a:r>
              <a:rPr sz="3600" b="1" spc="0" baseline="3413" dirty="0" smtClean="0">
                <a:latin typeface="Calibri"/>
                <a:cs typeface="Calibri"/>
              </a:rPr>
              <a:t>C</a:t>
            </a:r>
            <a:endParaRPr sz="2400">
              <a:latin typeface="Calibri"/>
              <a:cs typeface="Calibri"/>
            </a:endParaRPr>
          </a:p>
        </p:txBody>
      </p:sp>
      <p:sp>
        <p:nvSpPr>
          <p:cNvPr id="8" name="object 16"/>
          <p:cNvSpPr txBox="1"/>
          <p:nvPr/>
        </p:nvSpPr>
        <p:spPr>
          <a:xfrm>
            <a:off x="4637491" y="2142515"/>
            <a:ext cx="1432943" cy="330200"/>
          </a:xfrm>
          <a:prstGeom prst="rect">
            <a:avLst/>
          </a:prstGeom>
        </p:spPr>
        <p:txBody>
          <a:bodyPr wrap="square" lIns="0" tIns="0" rIns="0" bIns="0" rtlCol="0">
            <a:noAutofit/>
          </a:bodyPr>
          <a:lstStyle/>
          <a:p>
            <a:pPr marL="12700">
              <a:lnSpc>
                <a:spcPts val="2545"/>
              </a:lnSpc>
              <a:spcBef>
                <a:spcPts val="127"/>
              </a:spcBef>
            </a:pPr>
            <a:r>
              <a:rPr sz="3600" b="1" spc="-84" baseline="3413" dirty="0" smtClean="0">
                <a:latin typeface="Calibri"/>
                <a:cs typeface="Calibri"/>
              </a:rPr>
              <a:t>W</a:t>
            </a:r>
            <a:r>
              <a:rPr sz="3600" b="1" spc="0" baseline="3413" dirty="0" smtClean="0">
                <a:latin typeface="Calibri"/>
                <a:cs typeface="Calibri"/>
              </a:rPr>
              <a:t>eb</a:t>
            </a:r>
            <a:r>
              <a:rPr sz="3600" b="1" spc="-19" baseline="3413" dirty="0" smtClean="0">
                <a:latin typeface="Calibri"/>
                <a:cs typeface="Calibri"/>
              </a:rPr>
              <a:t>F</a:t>
            </a:r>
            <a:r>
              <a:rPr sz="3600" b="1" spc="0" baseline="3413" dirty="0" smtClean="0">
                <a:latin typeface="Calibri"/>
                <a:cs typeface="Calibri"/>
              </a:rPr>
              <a:t>or</a:t>
            </a:r>
            <a:r>
              <a:rPr sz="3600" b="1" spc="4" baseline="3413" dirty="0" smtClean="0">
                <a:latin typeface="Calibri"/>
                <a:cs typeface="Calibri"/>
              </a:rPr>
              <a:t>m</a:t>
            </a:r>
            <a:r>
              <a:rPr sz="3600" b="1" spc="0" baseline="3413" dirty="0" smtClean="0">
                <a:latin typeface="Calibri"/>
                <a:cs typeface="Calibri"/>
              </a:rPr>
              <a:t>s</a:t>
            </a:r>
            <a:endParaRPr sz="2400">
              <a:latin typeface="Calibri"/>
              <a:cs typeface="Calibri"/>
            </a:endParaRPr>
          </a:p>
        </p:txBody>
      </p:sp>
      <p:sp>
        <p:nvSpPr>
          <p:cNvPr id="9" name="object 15"/>
          <p:cNvSpPr txBox="1"/>
          <p:nvPr/>
        </p:nvSpPr>
        <p:spPr>
          <a:xfrm>
            <a:off x="448904" y="2581332"/>
            <a:ext cx="177800" cy="330200"/>
          </a:xfrm>
          <a:prstGeom prst="rect">
            <a:avLst/>
          </a:prstGeom>
        </p:spPr>
        <p:txBody>
          <a:bodyPr wrap="square" lIns="0" tIns="0" rIns="0" bIns="0" rtlCol="0">
            <a:noAutofit/>
          </a:bodyPr>
          <a:lstStyle/>
          <a:p>
            <a:pPr marL="12700">
              <a:lnSpc>
                <a:spcPts val="2555"/>
              </a:lnSpc>
              <a:spcBef>
                <a:spcPts val="127"/>
              </a:spcBef>
            </a:pPr>
            <a:r>
              <a:rPr sz="2400" spc="0" dirty="0" smtClean="0">
                <a:latin typeface="Arial"/>
                <a:cs typeface="Arial"/>
              </a:rPr>
              <a:t>•</a:t>
            </a:r>
            <a:endParaRPr sz="2400">
              <a:latin typeface="Arial"/>
              <a:cs typeface="Arial"/>
            </a:endParaRPr>
          </a:p>
        </p:txBody>
      </p:sp>
      <p:sp>
        <p:nvSpPr>
          <p:cNvPr id="10" name="object 14"/>
          <p:cNvSpPr txBox="1"/>
          <p:nvPr/>
        </p:nvSpPr>
        <p:spPr>
          <a:xfrm>
            <a:off x="4637491" y="2581332"/>
            <a:ext cx="177952" cy="1208335"/>
          </a:xfrm>
          <a:prstGeom prst="rect">
            <a:avLst/>
          </a:prstGeom>
        </p:spPr>
        <p:txBody>
          <a:bodyPr wrap="square" lIns="0" tIns="0" rIns="0" bIns="0" rtlCol="0">
            <a:noAutofit/>
          </a:bodyPr>
          <a:lstStyle/>
          <a:p>
            <a:pPr marL="12700" marR="152">
              <a:lnSpc>
                <a:spcPts val="2555"/>
              </a:lnSpc>
              <a:spcBef>
                <a:spcPts val="127"/>
              </a:spcBef>
            </a:pPr>
            <a:r>
              <a:rPr sz="2400" spc="0" dirty="0" smtClean="0">
                <a:latin typeface="Arial"/>
                <a:cs typeface="Arial"/>
              </a:rPr>
              <a:t>•</a:t>
            </a:r>
            <a:endParaRPr sz="2400">
              <a:latin typeface="Arial"/>
              <a:cs typeface="Arial"/>
            </a:endParaRPr>
          </a:p>
          <a:p>
            <a:pPr marL="12700" marR="152">
              <a:lnSpc>
                <a:spcPct val="95825"/>
              </a:lnSpc>
              <a:spcBef>
                <a:spcPts val="568"/>
              </a:spcBef>
            </a:pPr>
            <a:r>
              <a:rPr sz="2400" spc="0" dirty="0" smtClean="0">
                <a:latin typeface="Arial"/>
                <a:cs typeface="Arial"/>
              </a:rPr>
              <a:t>•</a:t>
            </a:r>
            <a:endParaRPr sz="2400">
              <a:latin typeface="Arial"/>
              <a:cs typeface="Arial"/>
            </a:endParaRPr>
          </a:p>
          <a:p>
            <a:pPr marL="12700">
              <a:lnSpc>
                <a:spcPct val="95825"/>
              </a:lnSpc>
              <a:spcBef>
                <a:spcPts val="698"/>
              </a:spcBef>
            </a:pPr>
            <a:r>
              <a:rPr sz="2400" spc="0" dirty="0" smtClean="0">
                <a:latin typeface="Arial"/>
                <a:cs typeface="Arial"/>
              </a:rPr>
              <a:t>•</a:t>
            </a:r>
            <a:endParaRPr sz="2400">
              <a:latin typeface="Arial"/>
              <a:cs typeface="Arial"/>
            </a:endParaRPr>
          </a:p>
        </p:txBody>
      </p:sp>
      <p:sp>
        <p:nvSpPr>
          <p:cNvPr id="11" name="object 13"/>
          <p:cNvSpPr txBox="1"/>
          <p:nvPr/>
        </p:nvSpPr>
        <p:spPr>
          <a:xfrm>
            <a:off x="791804" y="2599716"/>
            <a:ext cx="808980" cy="330200"/>
          </a:xfrm>
          <a:prstGeom prst="rect">
            <a:avLst/>
          </a:prstGeom>
        </p:spPr>
        <p:txBody>
          <a:bodyPr wrap="square" lIns="0" tIns="0" rIns="0" bIns="0" rtlCol="0">
            <a:noAutofit/>
          </a:bodyPr>
          <a:lstStyle/>
          <a:p>
            <a:pPr marL="12700">
              <a:lnSpc>
                <a:spcPts val="2545"/>
              </a:lnSpc>
              <a:spcBef>
                <a:spcPts val="127"/>
              </a:spcBef>
            </a:pPr>
            <a:r>
              <a:rPr sz="3600" spc="-29" baseline="3413" dirty="0" smtClean="0">
                <a:latin typeface="Calibri"/>
                <a:cs typeface="Calibri"/>
              </a:rPr>
              <a:t>E</a:t>
            </a:r>
            <a:r>
              <a:rPr sz="3600" spc="0" baseline="3413" dirty="0" smtClean="0">
                <a:latin typeface="Calibri"/>
                <a:cs typeface="Calibri"/>
              </a:rPr>
              <a:t>asier</a:t>
            </a:r>
            <a:endParaRPr sz="2400">
              <a:latin typeface="Calibri"/>
              <a:cs typeface="Calibri"/>
            </a:endParaRPr>
          </a:p>
        </p:txBody>
      </p:sp>
      <p:sp>
        <p:nvSpPr>
          <p:cNvPr id="12" name="object 12"/>
          <p:cNvSpPr txBox="1"/>
          <p:nvPr/>
        </p:nvSpPr>
        <p:spPr>
          <a:xfrm>
            <a:off x="1596171" y="2599716"/>
            <a:ext cx="1403875" cy="330200"/>
          </a:xfrm>
          <a:prstGeom prst="rect">
            <a:avLst/>
          </a:prstGeom>
        </p:spPr>
        <p:txBody>
          <a:bodyPr wrap="square" lIns="0" tIns="0" rIns="0" bIns="0" rtlCol="0">
            <a:noAutofit/>
          </a:bodyPr>
          <a:lstStyle/>
          <a:p>
            <a:pPr marL="12700">
              <a:lnSpc>
                <a:spcPts val="2545"/>
              </a:lnSpc>
              <a:spcBef>
                <a:spcPts val="127"/>
              </a:spcBef>
            </a:pPr>
            <a:r>
              <a:rPr sz="3600" spc="-25" baseline="3413" dirty="0" smtClean="0">
                <a:latin typeface="Calibri"/>
                <a:cs typeface="Calibri"/>
              </a:rPr>
              <a:t>t</a:t>
            </a:r>
            <a:r>
              <a:rPr sz="3600" spc="0" baseline="3413" dirty="0" smtClean="0">
                <a:latin typeface="Calibri"/>
                <a:cs typeface="Calibri"/>
              </a:rPr>
              <a:t>o </a:t>
            </a:r>
            <a:r>
              <a:rPr sz="3600" spc="-4" baseline="3413" dirty="0" smtClean="0">
                <a:latin typeface="Calibri"/>
                <a:cs typeface="Calibri"/>
              </a:rPr>
              <a:t>M</a:t>
            </a:r>
            <a:r>
              <a:rPr sz="3600" spc="0" baseline="3413" dirty="0" smtClean="0">
                <a:latin typeface="Calibri"/>
                <a:cs typeface="Calibri"/>
              </a:rPr>
              <a:t>ana</a:t>
            </a:r>
            <a:r>
              <a:rPr sz="3600" spc="-19" baseline="3413" dirty="0" smtClean="0">
                <a:latin typeface="Calibri"/>
                <a:cs typeface="Calibri"/>
              </a:rPr>
              <a:t>g</a:t>
            </a:r>
            <a:r>
              <a:rPr sz="3600" spc="0" baseline="3413" dirty="0" smtClean="0">
                <a:latin typeface="Calibri"/>
                <a:cs typeface="Calibri"/>
              </a:rPr>
              <a:t>e</a:t>
            </a:r>
            <a:endParaRPr sz="2400">
              <a:latin typeface="Calibri"/>
              <a:cs typeface="Calibri"/>
            </a:endParaRPr>
          </a:p>
        </p:txBody>
      </p:sp>
      <p:sp>
        <p:nvSpPr>
          <p:cNvPr id="13" name="object 11"/>
          <p:cNvSpPr txBox="1"/>
          <p:nvPr/>
        </p:nvSpPr>
        <p:spPr>
          <a:xfrm>
            <a:off x="4980391" y="2599716"/>
            <a:ext cx="1370821" cy="330200"/>
          </a:xfrm>
          <a:prstGeom prst="rect">
            <a:avLst/>
          </a:prstGeom>
        </p:spPr>
        <p:txBody>
          <a:bodyPr wrap="square" lIns="0" tIns="0" rIns="0" bIns="0" rtlCol="0">
            <a:noAutofit/>
          </a:bodyPr>
          <a:lstStyle/>
          <a:p>
            <a:pPr marL="12700">
              <a:lnSpc>
                <a:spcPts val="2545"/>
              </a:lnSpc>
              <a:spcBef>
                <a:spcPts val="127"/>
              </a:spcBef>
            </a:pPr>
            <a:r>
              <a:rPr sz="3600" spc="0" baseline="3413" dirty="0" smtClean="0">
                <a:latin typeface="Calibri"/>
                <a:cs typeface="Calibri"/>
              </a:rPr>
              <a:t>P</a:t>
            </a:r>
            <a:r>
              <a:rPr sz="3600" spc="-34" baseline="3413" dirty="0" smtClean="0">
                <a:latin typeface="Calibri"/>
                <a:cs typeface="Calibri"/>
              </a:rPr>
              <a:t>r</a:t>
            </a:r>
            <a:r>
              <a:rPr sz="3600" spc="0" baseline="3413" dirty="0" smtClean="0">
                <a:latin typeface="Calibri"/>
                <a:cs typeface="Calibri"/>
              </a:rPr>
              <a:t>es</a:t>
            </a:r>
            <a:r>
              <a:rPr sz="3600" spc="4" baseline="3413" dirty="0" smtClean="0">
                <a:latin typeface="Calibri"/>
                <a:cs typeface="Calibri"/>
              </a:rPr>
              <a:t>e</a:t>
            </a:r>
            <a:r>
              <a:rPr sz="3600" spc="25" baseline="3413" dirty="0" smtClean="0">
                <a:latin typeface="Calibri"/>
                <a:cs typeface="Calibri"/>
              </a:rPr>
              <a:t>r</a:t>
            </a:r>
            <a:r>
              <a:rPr sz="3600" spc="-29" baseline="3413" dirty="0" smtClean="0">
                <a:latin typeface="Calibri"/>
                <a:cs typeface="Calibri"/>
              </a:rPr>
              <a:t>v</a:t>
            </a:r>
            <a:r>
              <a:rPr sz="3600" spc="0" baseline="3413" dirty="0" smtClean="0">
                <a:latin typeface="Calibri"/>
                <a:cs typeface="Calibri"/>
              </a:rPr>
              <a:t>e</a:t>
            </a:r>
            <a:r>
              <a:rPr sz="3600" spc="-25" baseline="3413" dirty="0" smtClean="0">
                <a:latin typeface="Calibri"/>
                <a:cs typeface="Calibri"/>
              </a:rPr>
              <a:t>r</a:t>
            </a:r>
            <a:r>
              <a:rPr sz="3600" spc="0" baseline="3413" dirty="0" smtClean="0">
                <a:latin typeface="Calibri"/>
                <a:cs typeface="Calibri"/>
              </a:rPr>
              <a:t>s</a:t>
            </a:r>
            <a:endParaRPr sz="2400">
              <a:latin typeface="Calibri"/>
              <a:cs typeface="Calibri"/>
            </a:endParaRPr>
          </a:p>
        </p:txBody>
      </p:sp>
      <p:sp>
        <p:nvSpPr>
          <p:cNvPr id="14" name="object 10"/>
          <p:cNvSpPr txBox="1"/>
          <p:nvPr/>
        </p:nvSpPr>
        <p:spPr>
          <a:xfrm>
            <a:off x="6346809" y="2599716"/>
            <a:ext cx="2040709" cy="330200"/>
          </a:xfrm>
          <a:prstGeom prst="rect">
            <a:avLst/>
          </a:prstGeom>
        </p:spPr>
        <p:txBody>
          <a:bodyPr wrap="square" lIns="0" tIns="0" rIns="0" bIns="0" rtlCol="0">
            <a:noAutofit/>
          </a:bodyPr>
          <a:lstStyle/>
          <a:p>
            <a:pPr marL="12700">
              <a:lnSpc>
                <a:spcPts val="2545"/>
              </a:lnSpc>
              <a:spcBef>
                <a:spcPts val="127"/>
              </a:spcBef>
            </a:pPr>
            <a:r>
              <a:rPr sz="3600" spc="0" baseline="3413" dirty="0" smtClean="0">
                <a:latin typeface="Calibri"/>
                <a:cs typeface="Calibri"/>
              </a:rPr>
              <a:t>S</a:t>
            </a:r>
            <a:r>
              <a:rPr sz="3600" spc="-25" baseline="3413" dirty="0" smtClean="0">
                <a:latin typeface="Calibri"/>
                <a:cs typeface="Calibri"/>
              </a:rPr>
              <a:t>t</a:t>
            </a:r>
            <a:r>
              <a:rPr sz="3600" spc="-19" baseline="3413" dirty="0" smtClean="0">
                <a:latin typeface="Calibri"/>
                <a:cs typeface="Calibri"/>
              </a:rPr>
              <a:t>a</a:t>
            </a:r>
            <a:r>
              <a:rPr sz="3600" spc="-25" baseline="3413" dirty="0" smtClean="0">
                <a:latin typeface="Calibri"/>
                <a:cs typeface="Calibri"/>
              </a:rPr>
              <a:t>t</a:t>
            </a:r>
            <a:r>
              <a:rPr sz="3600" spc="0" baseline="3413" dirty="0" smtClean="0">
                <a:latin typeface="Calibri"/>
                <a:cs typeface="Calibri"/>
              </a:rPr>
              <a:t>e</a:t>
            </a:r>
            <a:r>
              <a:rPr sz="3600" spc="-19" baseline="3413" dirty="0" smtClean="0">
                <a:latin typeface="Calibri"/>
                <a:cs typeface="Calibri"/>
              </a:rPr>
              <a:t> o</a:t>
            </a:r>
            <a:r>
              <a:rPr sz="3600" spc="-29" baseline="3413" dirty="0" smtClean="0">
                <a:latin typeface="Calibri"/>
                <a:cs typeface="Calibri"/>
              </a:rPr>
              <a:t>v</a:t>
            </a:r>
            <a:r>
              <a:rPr sz="3600" spc="0" baseline="3413" dirty="0" smtClean="0">
                <a:latin typeface="Calibri"/>
                <a:cs typeface="Calibri"/>
              </a:rPr>
              <a:t>er</a:t>
            </a:r>
            <a:r>
              <a:rPr sz="3600" spc="14" baseline="3413" dirty="0" smtClean="0">
                <a:latin typeface="Calibri"/>
                <a:cs typeface="Calibri"/>
              </a:rPr>
              <a:t> </a:t>
            </a:r>
            <a:r>
              <a:rPr sz="3600" spc="0" baseline="3413" dirty="0" smtClean="0">
                <a:latin typeface="Calibri"/>
                <a:cs typeface="Calibri"/>
              </a:rPr>
              <a:t>H</a:t>
            </a:r>
            <a:r>
              <a:rPr sz="3600" spc="34" baseline="3413" dirty="0" smtClean="0">
                <a:latin typeface="Calibri"/>
                <a:cs typeface="Calibri"/>
              </a:rPr>
              <a:t>T</a:t>
            </a:r>
            <a:r>
              <a:rPr sz="3600" spc="0" baseline="3413" dirty="0" smtClean="0">
                <a:latin typeface="Calibri"/>
                <a:cs typeface="Calibri"/>
              </a:rPr>
              <a:t>TP</a:t>
            </a:r>
            <a:endParaRPr sz="2400">
              <a:latin typeface="Calibri"/>
              <a:cs typeface="Calibri"/>
            </a:endParaRPr>
          </a:p>
        </p:txBody>
      </p:sp>
      <p:sp>
        <p:nvSpPr>
          <p:cNvPr id="15" name="object 9"/>
          <p:cNvSpPr txBox="1"/>
          <p:nvPr/>
        </p:nvSpPr>
        <p:spPr>
          <a:xfrm>
            <a:off x="791804" y="2965476"/>
            <a:ext cx="3011912" cy="2379167"/>
          </a:xfrm>
          <a:prstGeom prst="rect">
            <a:avLst/>
          </a:prstGeom>
        </p:spPr>
        <p:txBody>
          <a:bodyPr wrap="square" lIns="0" tIns="0" rIns="0" bIns="0" rtlCol="0">
            <a:noAutofit/>
          </a:bodyPr>
          <a:lstStyle/>
          <a:p>
            <a:pPr marL="12700" marR="55810">
              <a:lnSpc>
                <a:spcPts val="2545"/>
              </a:lnSpc>
              <a:spcBef>
                <a:spcPts val="127"/>
              </a:spcBef>
            </a:pPr>
            <a:r>
              <a:rPr sz="3600" spc="0" baseline="3413" dirty="0" smtClean="0">
                <a:latin typeface="Calibri"/>
                <a:cs typeface="Calibri"/>
              </a:rPr>
              <a:t>Compl</a:t>
            </a:r>
            <a:r>
              <a:rPr sz="3600" spc="-29" baseline="3413" dirty="0" smtClean="0">
                <a:latin typeface="Calibri"/>
                <a:cs typeface="Calibri"/>
              </a:rPr>
              <a:t>e</a:t>
            </a:r>
            <a:r>
              <a:rPr sz="3600" spc="0" baseline="3413" dirty="0" smtClean="0">
                <a:latin typeface="Calibri"/>
                <a:cs typeface="Calibri"/>
              </a:rPr>
              <a:t>xity</a:t>
            </a:r>
            <a:endParaRPr sz="2400">
              <a:latin typeface="Calibri"/>
              <a:cs typeface="Calibri"/>
            </a:endParaRPr>
          </a:p>
          <a:p>
            <a:pPr marL="12700">
              <a:lnSpc>
                <a:spcPct val="101725"/>
              </a:lnSpc>
              <a:spcBef>
                <a:spcPts val="401"/>
              </a:spcBef>
            </a:pPr>
            <a:r>
              <a:rPr sz="2400" spc="0" dirty="0" smtClean="0">
                <a:latin typeface="Calibri"/>
                <a:cs typeface="Calibri"/>
              </a:rPr>
              <a:t>D</a:t>
            </a:r>
            <a:r>
              <a:rPr sz="2400" spc="-9" dirty="0" smtClean="0">
                <a:latin typeface="Calibri"/>
                <a:cs typeface="Calibri"/>
              </a:rPr>
              <a:t>o</a:t>
            </a:r>
            <a:r>
              <a:rPr sz="2400" spc="0" dirty="0" smtClean="0">
                <a:latin typeface="Calibri"/>
                <a:cs typeface="Calibri"/>
              </a:rPr>
              <a:t>es</a:t>
            </a:r>
            <a:r>
              <a:rPr sz="2400" spc="-14" dirty="0" smtClean="0">
                <a:latin typeface="Calibri"/>
                <a:cs typeface="Calibri"/>
              </a:rPr>
              <a:t> </a:t>
            </a:r>
            <a:r>
              <a:rPr sz="2400" spc="0" dirty="0" smtClean="0">
                <a:latin typeface="Calibri"/>
                <a:cs typeface="Calibri"/>
              </a:rPr>
              <a:t>n</a:t>
            </a:r>
            <a:r>
              <a:rPr sz="2400" spc="-9" dirty="0" smtClean="0">
                <a:latin typeface="Calibri"/>
                <a:cs typeface="Calibri"/>
              </a:rPr>
              <a:t>o</a:t>
            </a:r>
            <a:r>
              <a:rPr sz="2400" spc="0" dirty="0" smtClean="0">
                <a:latin typeface="Calibri"/>
                <a:cs typeface="Calibri"/>
              </a:rPr>
              <a:t>t u</a:t>
            </a:r>
            <a:r>
              <a:rPr sz="2400" spc="-9" dirty="0" smtClean="0">
                <a:latin typeface="Calibri"/>
                <a:cs typeface="Calibri"/>
              </a:rPr>
              <a:t>s</a:t>
            </a:r>
            <a:r>
              <a:rPr sz="2400" spc="0" dirty="0" smtClean="0">
                <a:latin typeface="Calibri"/>
                <a:cs typeface="Calibri"/>
              </a:rPr>
              <a:t>e vi</a:t>
            </a:r>
            <a:r>
              <a:rPr sz="2400" spc="-9" dirty="0" smtClean="0">
                <a:latin typeface="Calibri"/>
                <a:cs typeface="Calibri"/>
              </a:rPr>
              <a:t>e</a:t>
            </a:r>
            <a:r>
              <a:rPr sz="2400" spc="0" dirty="0" smtClean="0">
                <a:latin typeface="Calibri"/>
                <a:cs typeface="Calibri"/>
              </a:rPr>
              <a:t>w </a:t>
            </a:r>
            <a:r>
              <a:rPr sz="2400" spc="-29" dirty="0" smtClean="0">
                <a:latin typeface="Calibri"/>
                <a:cs typeface="Calibri"/>
              </a:rPr>
              <a:t>s</a:t>
            </a:r>
            <a:r>
              <a:rPr sz="2400" spc="-25" dirty="0" smtClean="0">
                <a:latin typeface="Calibri"/>
                <a:cs typeface="Calibri"/>
              </a:rPr>
              <a:t>t</a:t>
            </a:r>
            <a:r>
              <a:rPr sz="2400" spc="-19" dirty="0" smtClean="0">
                <a:latin typeface="Calibri"/>
                <a:cs typeface="Calibri"/>
              </a:rPr>
              <a:t>a</a:t>
            </a:r>
            <a:r>
              <a:rPr sz="2400" spc="-25" dirty="0" smtClean="0">
                <a:latin typeface="Calibri"/>
                <a:cs typeface="Calibri"/>
              </a:rPr>
              <a:t>t</a:t>
            </a:r>
            <a:r>
              <a:rPr sz="2400" spc="0" dirty="0" smtClean="0">
                <a:latin typeface="Calibri"/>
                <a:cs typeface="Calibri"/>
              </a:rPr>
              <a:t>e</a:t>
            </a:r>
            <a:endParaRPr sz="2400">
              <a:latin typeface="Calibri"/>
              <a:cs typeface="Calibri"/>
            </a:endParaRPr>
          </a:p>
          <a:p>
            <a:pPr marL="12700" marR="55810">
              <a:lnSpc>
                <a:spcPts val="2880"/>
              </a:lnSpc>
              <a:spcBef>
                <a:spcPts val="144"/>
              </a:spcBef>
            </a:pPr>
            <a:r>
              <a:rPr sz="3600" spc="0" baseline="1137" dirty="0" smtClean="0">
                <a:latin typeface="Calibri"/>
                <a:cs typeface="Calibri"/>
              </a:rPr>
              <a:t>se</a:t>
            </a:r>
            <a:r>
              <a:rPr sz="3600" spc="29" baseline="1137" dirty="0" smtClean="0">
                <a:latin typeface="Calibri"/>
                <a:cs typeface="Calibri"/>
              </a:rPr>
              <a:t>r</a:t>
            </a:r>
            <a:r>
              <a:rPr sz="3600" spc="-29" baseline="1137" dirty="0" smtClean="0">
                <a:latin typeface="Calibri"/>
                <a:cs typeface="Calibri"/>
              </a:rPr>
              <a:t>v</a:t>
            </a:r>
            <a:r>
              <a:rPr sz="3600" spc="0" baseline="1137" dirty="0" smtClean="0">
                <a:latin typeface="Calibri"/>
                <a:cs typeface="Calibri"/>
              </a:rPr>
              <a:t>er based </a:t>
            </a:r>
            <a:r>
              <a:rPr sz="3600" spc="-44" baseline="1137" dirty="0" smtClean="0">
                <a:latin typeface="Calibri"/>
                <a:cs typeface="Calibri"/>
              </a:rPr>
              <a:t>f</a:t>
            </a:r>
            <a:r>
              <a:rPr sz="3600" spc="0" baseline="1137" dirty="0" smtClean="0">
                <a:latin typeface="Calibri"/>
                <a:cs typeface="Calibri"/>
              </a:rPr>
              <a:t>orms</a:t>
            </a:r>
            <a:endParaRPr sz="2400">
              <a:latin typeface="Calibri"/>
              <a:cs typeface="Calibri"/>
            </a:endParaRPr>
          </a:p>
          <a:p>
            <a:pPr marL="12700" marR="55810">
              <a:lnSpc>
                <a:spcPct val="101725"/>
              </a:lnSpc>
              <a:spcBef>
                <a:spcPts val="382"/>
              </a:spcBef>
            </a:pPr>
            <a:r>
              <a:rPr sz="2400" spc="0" dirty="0" smtClean="0">
                <a:latin typeface="Calibri"/>
                <a:cs typeface="Calibri"/>
              </a:rPr>
              <a:t>Ri</a:t>
            </a:r>
            <a:r>
              <a:rPr sz="2400" spc="9" dirty="0" smtClean="0">
                <a:latin typeface="Calibri"/>
                <a:cs typeface="Calibri"/>
              </a:rPr>
              <a:t>c</a:t>
            </a:r>
            <a:r>
              <a:rPr sz="2400" spc="0" dirty="0" smtClean="0">
                <a:latin typeface="Calibri"/>
                <a:cs typeface="Calibri"/>
              </a:rPr>
              <a:t>h</a:t>
            </a:r>
            <a:r>
              <a:rPr sz="2400" spc="-25" dirty="0" smtClean="0">
                <a:latin typeface="Calibri"/>
                <a:cs typeface="Calibri"/>
              </a:rPr>
              <a:t> </a:t>
            </a:r>
            <a:r>
              <a:rPr sz="2400" spc="-44" dirty="0" smtClean="0">
                <a:latin typeface="Calibri"/>
                <a:cs typeface="Calibri"/>
              </a:rPr>
              <a:t>R</a:t>
            </a:r>
            <a:r>
              <a:rPr sz="2400" spc="0" dirty="0" smtClean="0">
                <a:latin typeface="Calibri"/>
                <a:cs typeface="Calibri"/>
              </a:rPr>
              <a:t>outing</a:t>
            </a:r>
            <a:r>
              <a:rPr sz="2400" spc="-34" dirty="0" smtClean="0">
                <a:latin typeface="Calibri"/>
                <a:cs typeface="Calibri"/>
              </a:rPr>
              <a:t> </a:t>
            </a:r>
            <a:r>
              <a:rPr sz="2400" spc="0" dirty="0" smtClean="0">
                <a:latin typeface="Calibri"/>
                <a:cs typeface="Calibri"/>
              </a:rPr>
              <a:t>Stru</a:t>
            </a:r>
            <a:r>
              <a:rPr sz="2400" spc="4" dirty="0" smtClean="0">
                <a:latin typeface="Calibri"/>
                <a:cs typeface="Calibri"/>
              </a:rPr>
              <a:t>c</a:t>
            </a:r>
            <a:r>
              <a:rPr sz="2400" spc="0" dirty="0" smtClean="0">
                <a:latin typeface="Calibri"/>
                <a:cs typeface="Calibri"/>
              </a:rPr>
              <a:t>tu</a:t>
            </a:r>
            <a:r>
              <a:rPr sz="2400" spc="-34" dirty="0" smtClean="0">
                <a:latin typeface="Calibri"/>
                <a:cs typeface="Calibri"/>
              </a:rPr>
              <a:t>r</a:t>
            </a:r>
            <a:r>
              <a:rPr sz="2400" spc="0" dirty="0" smtClean="0">
                <a:latin typeface="Calibri"/>
                <a:cs typeface="Calibri"/>
              </a:rPr>
              <a:t>e</a:t>
            </a:r>
            <a:endParaRPr sz="2400">
              <a:latin typeface="Calibri"/>
              <a:cs typeface="Calibri"/>
            </a:endParaRPr>
          </a:p>
          <a:p>
            <a:pPr marL="12700" marR="55810">
              <a:lnSpc>
                <a:spcPct val="101725"/>
              </a:lnSpc>
              <a:spcBef>
                <a:spcPts val="526"/>
              </a:spcBef>
            </a:pPr>
            <a:r>
              <a:rPr sz="2400" spc="0" dirty="0" smtClean="0">
                <a:latin typeface="Calibri"/>
                <a:cs typeface="Calibri"/>
              </a:rPr>
              <a:t>Support</a:t>
            </a:r>
            <a:r>
              <a:rPr sz="2400" spc="-19" dirty="0" smtClean="0">
                <a:latin typeface="Calibri"/>
                <a:cs typeface="Calibri"/>
              </a:rPr>
              <a:t> </a:t>
            </a:r>
            <a:r>
              <a:rPr sz="2400" spc="-50" dirty="0" smtClean="0">
                <a:latin typeface="Calibri"/>
                <a:cs typeface="Calibri"/>
              </a:rPr>
              <a:t>f</a:t>
            </a:r>
            <a:r>
              <a:rPr sz="2400" spc="0" dirty="0" smtClean="0">
                <a:latin typeface="Calibri"/>
                <a:cs typeface="Calibri"/>
              </a:rPr>
              <a:t>or </a:t>
            </a:r>
            <a:r>
              <a:rPr sz="2400" spc="-225" dirty="0" smtClean="0">
                <a:latin typeface="Calibri"/>
                <a:cs typeface="Calibri"/>
              </a:rPr>
              <a:t>T</a:t>
            </a:r>
            <a:r>
              <a:rPr sz="2400" spc="0" dirty="0" smtClean="0">
                <a:latin typeface="Calibri"/>
                <a:cs typeface="Calibri"/>
              </a:rPr>
              <a:t>e</a:t>
            </a:r>
            <a:r>
              <a:rPr sz="2400" spc="-19" dirty="0" smtClean="0">
                <a:latin typeface="Calibri"/>
                <a:cs typeface="Calibri"/>
              </a:rPr>
              <a:t>s</a:t>
            </a:r>
            <a:r>
              <a:rPr sz="2400" spc="0" dirty="0" smtClean="0">
                <a:latin typeface="Calibri"/>
                <a:cs typeface="Calibri"/>
              </a:rPr>
              <a:t>t</a:t>
            </a:r>
            <a:r>
              <a:rPr sz="2400" spc="-4" dirty="0" smtClean="0">
                <a:latin typeface="Calibri"/>
                <a:cs typeface="Calibri"/>
              </a:rPr>
              <a:t>-</a:t>
            </a:r>
            <a:r>
              <a:rPr sz="2400" spc="0" dirty="0" smtClean="0">
                <a:latin typeface="Calibri"/>
                <a:cs typeface="Calibri"/>
              </a:rPr>
              <a:t>Dri</a:t>
            </a:r>
            <a:r>
              <a:rPr sz="2400" spc="-25" dirty="0" smtClean="0">
                <a:latin typeface="Calibri"/>
                <a:cs typeface="Calibri"/>
              </a:rPr>
              <a:t>v</a:t>
            </a:r>
            <a:r>
              <a:rPr sz="2400" spc="0" dirty="0" smtClean="0">
                <a:latin typeface="Calibri"/>
                <a:cs typeface="Calibri"/>
              </a:rPr>
              <a:t>en</a:t>
            </a:r>
            <a:endParaRPr sz="2400">
              <a:latin typeface="Calibri"/>
              <a:cs typeface="Calibri"/>
            </a:endParaRPr>
          </a:p>
          <a:p>
            <a:pPr marL="12700" marR="55810">
              <a:lnSpc>
                <a:spcPts val="2885"/>
              </a:lnSpc>
              <a:spcBef>
                <a:spcPts val="144"/>
              </a:spcBef>
            </a:pPr>
            <a:r>
              <a:rPr sz="3600" spc="0" baseline="1137" dirty="0" smtClean="0">
                <a:latin typeface="Calibri"/>
                <a:cs typeface="Calibri"/>
              </a:rPr>
              <a:t>D</a:t>
            </a:r>
            <a:r>
              <a:rPr sz="3600" spc="-9" baseline="1137" dirty="0" smtClean="0">
                <a:latin typeface="Calibri"/>
                <a:cs typeface="Calibri"/>
              </a:rPr>
              <a:t>e</a:t>
            </a:r>
            <a:r>
              <a:rPr sz="3600" spc="-29" baseline="1137" dirty="0" smtClean="0">
                <a:latin typeface="Calibri"/>
                <a:cs typeface="Calibri"/>
              </a:rPr>
              <a:t>v</a:t>
            </a:r>
            <a:r>
              <a:rPr sz="3600" spc="0" baseline="1137" dirty="0" smtClean="0">
                <a:latin typeface="Calibri"/>
                <a:cs typeface="Calibri"/>
              </a:rPr>
              <a:t>elopme</a:t>
            </a:r>
            <a:r>
              <a:rPr sz="3600" spc="-25" baseline="1137" dirty="0" smtClean="0">
                <a:latin typeface="Calibri"/>
                <a:cs typeface="Calibri"/>
              </a:rPr>
              <a:t>n</a:t>
            </a:r>
            <a:r>
              <a:rPr sz="3600" spc="0" baseline="1137" dirty="0" smtClean="0">
                <a:latin typeface="Calibri"/>
                <a:cs typeface="Calibri"/>
              </a:rPr>
              <a:t>t</a:t>
            </a:r>
            <a:endParaRPr sz="2400">
              <a:latin typeface="Calibri"/>
              <a:cs typeface="Calibri"/>
            </a:endParaRPr>
          </a:p>
        </p:txBody>
      </p:sp>
      <p:sp>
        <p:nvSpPr>
          <p:cNvPr id="16" name="object 8"/>
          <p:cNvSpPr txBox="1"/>
          <p:nvPr/>
        </p:nvSpPr>
        <p:spPr>
          <a:xfrm>
            <a:off x="4980391" y="3038628"/>
            <a:ext cx="3401683" cy="2379167"/>
          </a:xfrm>
          <a:prstGeom prst="rect">
            <a:avLst/>
          </a:prstGeom>
        </p:spPr>
        <p:txBody>
          <a:bodyPr wrap="square" lIns="0" tIns="0" rIns="0" bIns="0" rtlCol="0">
            <a:noAutofit/>
          </a:bodyPr>
          <a:lstStyle/>
          <a:p>
            <a:pPr marL="12700" marR="55810">
              <a:lnSpc>
                <a:spcPts val="2545"/>
              </a:lnSpc>
              <a:spcBef>
                <a:spcPts val="127"/>
              </a:spcBef>
            </a:pPr>
            <a:r>
              <a:rPr sz="3600" spc="-50" baseline="3413" dirty="0" smtClean="0">
                <a:latin typeface="Calibri"/>
                <a:cs typeface="Calibri"/>
              </a:rPr>
              <a:t>P</a:t>
            </a:r>
            <a:r>
              <a:rPr sz="3600" spc="0" baseline="3413" dirty="0" smtClean="0">
                <a:latin typeface="Calibri"/>
                <a:cs typeface="Calibri"/>
              </a:rPr>
              <a:t>a</a:t>
            </a:r>
            <a:r>
              <a:rPr sz="3600" spc="-25" baseline="3413" dirty="0" smtClean="0">
                <a:latin typeface="Calibri"/>
                <a:cs typeface="Calibri"/>
              </a:rPr>
              <a:t>g</a:t>
            </a:r>
            <a:r>
              <a:rPr sz="3600" spc="0" baseline="3413" dirty="0" smtClean="0">
                <a:latin typeface="Calibri"/>
                <a:cs typeface="Calibri"/>
              </a:rPr>
              <a:t>e</a:t>
            </a:r>
            <a:r>
              <a:rPr sz="3600" spc="-9" baseline="3413" dirty="0" smtClean="0">
                <a:latin typeface="Calibri"/>
                <a:cs typeface="Calibri"/>
              </a:rPr>
              <a:t> </a:t>
            </a:r>
            <a:r>
              <a:rPr sz="3600" spc="0" baseline="3413" dirty="0" smtClean="0">
                <a:latin typeface="Calibri"/>
                <a:cs typeface="Calibri"/>
              </a:rPr>
              <a:t>Co</a:t>
            </a:r>
            <a:r>
              <a:rPr sz="3600" spc="-25" baseline="3413" dirty="0" smtClean="0">
                <a:latin typeface="Calibri"/>
                <a:cs typeface="Calibri"/>
              </a:rPr>
              <a:t>n</a:t>
            </a:r>
            <a:r>
              <a:rPr sz="3600" spc="0" baseline="3413" dirty="0" smtClean="0">
                <a:latin typeface="Calibri"/>
                <a:cs typeface="Calibri"/>
              </a:rPr>
              <a:t>t</a:t>
            </a:r>
            <a:r>
              <a:rPr sz="3600" spc="-34" baseline="3413" dirty="0" smtClean="0">
                <a:latin typeface="Calibri"/>
                <a:cs typeface="Calibri"/>
              </a:rPr>
              <a:t>r</a:t>
            </a:r>
            <a:r>
              <a:rPr sz="3600" spc="0" baseline="3413" dirty="0" smtClean="0">
                <a:latin typeface="Calibri"/>
                <a:cs typeface="Calibri"/>
              </a:rPr>
              <a:t>oller</a:t>
            </a:r>
            <a:r>
              <a:rPr sz="3600" spc="-19" baseline="3413" dirty="0" smtClean="0">
                <a:latin typeface="Calibri"/>
                <a:cs typeface="Calibri"/>
              </a:rPr>
              <a:t> </a:t>
            </a:r>
            <a:r>
              <a:rPr sz="3600" spc="-50" baseline="3413" dirty="0" smtClean="0">
                <a:latin typeface="Calibri"/>
                <a:cs typeface="Calibri"/>
              </a:rPr>
              <a:t>P</a:t>
            </a:r>
            <a:r>
              <a:rPr sz="3600" spc="-19" baseline="3413" dirty="0" smtClean="0">
                <a:latin typeface="Calibri"/>
                <a:cs typeface="Calibri"/>
              </a:rPr>
              <a:t>a</a:t>
            </a:r>
            <a:r>
              <a:rPr sz="3600" spc="-34" baseline="3413" dirty="0" smtClean="0">
                <a:latin typeface="Calibri"/>
                <a:cs typeface="Calibri"/>
              </a:rPr>
              <a:t>t</a:t>
            </a:r>
            <a:r>
              <a:rPr sz="3600" spc="-25" baseline="3413" dirty="0" smtClean="0">
                <a:latin typeface="Calibri"/>
                <a:cs typeface="Calibri"/>
              </a:rPr>
              <a:t>t</a:t>
            </a:r>
            <a:r>
              <a:rPr sz="3600" spc="0" baseline="3413" dirty="0" smtClean="0">
                <a:latin typeface="Calibri"/>
                <a:cs typeface="Calibri"/>
              </a:rPr>
              <a:t>ern</a:t>
            </a:r>
            <a:endParaRPr sz="2400" dirty="0">
              <a:latin typeface="Calibri"/>
              <a:cs typeface="Calibri"/>
            </a:endParaRPr>
          </a:p>
          <a:p>
            <a:pPr marL="12700" marR="55810">
              <a:lnSpc>
                <a:spcPct val="101725"/>
              </a:lnSpc>
              <a:spcBef>
                <a:spcPts val="401"/>
              </a:spcBef>
            </a:pPr>
            <a:r>
              <a:rPr sz="2400" spc="0" dirty="0" smtClean="0">
                <a:latin typeface="Calibri"/>
                <a:cs typeface="Calibri"/>
              </a:rPr>
              <a:t>Vi</a:t>
            </a:r>
            <a:r>
              <a:rPr sz="2400" spc="-14" dirty="0" smtClean="0">
                <a:latin typeface="Calibri"/>
                <a:cs typeface="Calibri"/>
              </a:rPr>
              <a:t>e</a:t>
            </a:r>
            <a:r>
              <a:rPr sz="2400" spc="0" dirty="0" smtClean="0">
                <a:latin typeface="Calibri"/>
                <a:cs typeface="Calibri"/>
              </a:rPr>
              <a:t>w</a:t>
            </a:r>
            <a:r>
              <a:rPr sz="2400" spc="-14" dirty="0" smtClean="0">
                <a:latin typeface="Calibri"/>
                <a:cs typeface="Calibri"/>
              </a:rPr>
              <a:t> </a:t>
            </a:r>
            <a:r>
              <a:rPr sz="2400" spc="-25" dirty="0" smtClean="0">
                <a:latin typeface="Calibri"/>
                <a:cs typeface="Calibri"/>
              </a:rPr>
              <a:t>st</a:t>
            </a:r>
            <a:r>
              <a:rPr sz="2400" spc="-19" dirty="0" smtClean="0">
                <a:latin typeface="Calibri"/>
                <a:cs typeface="Calibri"/>
              </a:rPr>
              <a:t>a</a:t>
            </a:r>
            <a:r>
              <a:rPr sz="2400" spc="-25" dirty="0" smtClean="0">
                <a:latin typeface="Calibri"/>
                <a:cs typeface="Calibri"/>
              </a:rPr>
              <a:t>t</a:t>
            </a:r>
            <a:r>
              <a:rPr sz="2400" spc="0" dirty="0" smtClean="0">
                <a:latin typeface="Calibri"/>
                <a:cs typeface="Calibri"/>
              </a:rPr>
              <a:t>e</a:t>
            </a:r>
            <a:r>
              <a:rPr sz="2400" spc="-19" dirty="0" smtClean="0">
                <a:latin typeface="Calibri"/>
                <a:cs typeface="Calibri"/>
              </a:rPr>
              <a:t> </a:t>
            </a:r>
            <a:r>
              <a:rPr sz="2400" spc="0" dirty="0" smtClean="0">
                <a:latin typeface="Calibri"/>
                <a:cs typeface="Calibri"/>
              </a:rPr>
              <a:t>or</a:t>
            </a:r>
            <a:r>
              <a:rPr sz="2400" spc="-4" dirty="0" smtClean="0">
                <a:latin typeface="Calibri"/>
                <a:cs typeface="Calibri"/>
              </a:rPr>
              <a:t> </a:t>
            </a:r>
            <a:r>
              <a:rPr sz="2400" spc="0" dirty="0" smtClean="0">
                <a:latin typeface="Calibri"/>
                <a:cs typeface="Calibri"/>
              </a:rPr>
              <a:t>se</a:t>
            </a:r>
            <a:r>
              <a:rPr sz="2400" spc="25" dirty="0" smtClean="0">
                <a:latin typeface="Calibri"/>
                <a:cs typeface="Calibri"/>
              </a:rPr>
              <a:t>r</a:t>
            </a:r>
            <a:r>
              <a:rPr sz="2400" spc="-29" dirty="0" smtClean="0">
                <a:latin typeface="Calibri"/>
                <a:cs typeface="Calibri"/>
              </a:rPr>
              <a:t>v</a:t>
            </a:r>
            <a:r>
              <a:rPr sz="2400" spc="0" dirty="0" smtClean="0">
                <a:latin typeface="Calibri"/>
                <a:cs typeface="Calibri"/>
              </a:rPr>
              <a:t>er based</a:t>
            </a:r>
            <a:endParaRPr sz="2400" dirty="0">
              <a:latin typeface="Calibri"/>
              <a:cs typeface="Calibri"/>
            </a:endParaRPr>
          </a:p>
          <a:p>
            <a:pPr marL="12700" marR="55810">
              <a:lnSpc>
                <a:spcPts val="2880"/>
              </a:lnSpc>
              <a:spcBef>
                <a:spcPts val="144"/>
              </a:spcBef>
            </a:pPr>
            <a:r>
              <a:rPr sz="3600" spc="-50" baseline="1137" dirty="0" smtClean="0">
                <a:latin typeface="Calibri"/>
                <a:cs typeface="Calibri"/>
              </a:rPr>
              <a:t>f</a:t>
            </a:r>
            <a:r>
              <a:rPr sz="3600" spc="0" baseline="1137" dirty="0" smtClean="0">
                <a:latin typeface="Calibri"/>
                <a:cs typeface="Calibri"/>
              </a:rPr>
              <a:t>orms</a:t>
            </a:r>
            <a:endParaRPr sz="2400" dirty="0">
              <a:latin typeface="Calibri"/>
              <a:cs typeface="Calibri"/>
            </a:endParaRPr>
          </a:p>
          <a:p>
            <a:pPr marL="12700">
              <a:lnSpc>
                <a:spcPct val="101725"/>
              </a:lnSpc>
              <a:spcBef>
                <a:spcPts val="382"/>
              </a:spcBef>
            </a:pPr>
            <a:r>
              <a:rPr sz="2400" spc="-94" dirty="0" smtClean="0">
                <a:latin typeface="Calibri"/>
                <a:cs typeface="Calibri"/>
              </a:rPr>
              <a:t>W</a:t>
            </a:r>
            <a:r>
              <a:rPr sz="2400" spc="0" dirty="0" smtClean="0">
                <a:latin typeface="Calibri"/>
                <a:cs typeface="Calibri"/>
              </a:rPr>
              <a:t>or</a:t>
            </a:r>
            <a:r>
              <a:rPr sz="2400" spc="-25" dirty="0" smtClean="0">
                <a:latin typeface="Calibri"/>
                <a:cs typeface="Calibri"/>
              </a:rPr>
              <a:t>k</a:t>
            </a:r>
            <a:r>
              <a:rPr sz="2400" spc="0" dirty="0" smtClean="0">
                <a:latin typeface="Calibri"/>
                <a:cs typeface="Calibri"/>
              </a:rPr>
              <a:t>s</a:t>
            </a:r>
            <a:r>
              <a:rPr sz="2400" spc="-29" dirty="0" smtClean="0">
                <a:latin typeface="Calibri"/>
                <a:cs typeface="Calibri"/>
              </a:rPr>
              <a:t> </a:t>
            </a:r>
            <a:r>
              <a:rPr sz="2400" spc="-25" dirty="0" smtClean="0">
                <a:latin typeface="Calibri"/>
                <a:cs typeface="Calibri"/>
              </a:rPr>
              <a:t>w</a:t>
            </a:r>
            <a:r>
              <a:rPr sz="2400" spc="0" dirty="0" smtClean="0">
                <a:latin typeface="Calibri"/>
                <a:cs typeface="Calibri"/>
              </a:rPr>
              <a:t>ell </a:t>
            </a:r>
            <a:r>
              <a:rPr sz="2400" spc="-44" dirty="0" smtClean="0">
                <a:latin typeface="Calibri"/>
                <a:cs typeface="Calibri"/>
              </a:rPr>
              <a:t>f</a:t>
            </a:r>
            <a:r>
              <a:rPr sz="2400" spc="0" dirty="0" smtClean="0">
                <a:latin typeface="Calibri"/>
                <a:cs typeface="Calibri"/>
              </a:rPr>
              <a:t>or </a:t>
            </a:r>
            <a:r>
              <a:rPr sz="2400" spc="-4" dirty="0" smtClean="0">
                <a:latin typeface="Calibri"/>
                <a:cs typeface="Calibri"/>
              </a:rPr>
              <a:t>s</a:t>
            </a:r>
            <a:r>
              <a:rPr sz="2400" spc="0" dirty="0" smtClean="0">
                <a:latin typeface="Calibri"/>
                <a:cs typeface="Calibri"/>
              </a:rPr>
              <a:t>mall</a:t>
            </a:r>
            <a:r>
              <a:rPr sz="2400" spc="-4" dirty="0" smtClean="0">
                <a:latin typeface="Calibri"/>
                <a:cs typeface="Calibri"/>
              </a:rPr>
              <a:t> </a:t>
            </a:r>
            <a:r>
              <a:rPr sz="2400" spc="-25" dirty="0" smtClean="0">
                <a:latin typeface="Calibri"/>
                <a:cs typeface="Calibri"/>
              </a:rPr>
              <a:t>t</a:t>
            </a:r>
            <a:r>
              <a:rPr sz="2400" spc="0" dirty="0" smtClean="0">
                <a:latin typeface="Calibri"/>
                <a:cs typeface="Calibri"/>
              </a:rPr>
              <a:t>e</a:t>
            </a:r>
            <a:r>
              <a:rPr sz="2400" spc="4" dirty="0" smtClean="0">
                <a:latin typeface="Calibri"/>
                <a:cs typeface="Calibri"/>
              </a:rPr>
              <a:t>a</a:t>
            </a:r>
            <a:r>
              <a:rPr sz="2400" spc="0" dirty="0" smtClean="0">
                <a:latin typeface="Calibri"/>
                <a:cs typeface="Calibri"/>
              </a:rPr>
              <a:t>ms</a:t>
            </a:r>
            <a:endParaRPr sz="2400" dirty="0">
              <a:latin typeface="Calibri"/>
              <a:cs typeface="Calibri"/>
            </a:endParaRPr>
          </a:p>
          <a:p>
            <a:pPr marL="12700" marR="55810">
              <a:lnSpc>
                <a:spcPct val="101725"/>
              </a:lnSpc>
              <a:spcBef>
                <a:spcPts val="526"/>
              </a:spcBef>
            </a:pPr>
            <a:r>
              <a:rPr sz="2400" spc="0" dirty="0" smtClean="0">
                <a:latin typeface="Calibri"/>
                <a:cs typeface="Calibri"/>
              </a:rPr>
              <a:t>D</a:t>
            </a:r>
            <a:r>
              <a:rPr sz="2400" spc="-4" dirty="0" smtClean="0">
                <a:latin typeface="Calibri"/>
                <a:cs typeface="Calibri"/>
              </a:rPr>
              <a:t>e</a:t>
            </a:r>
            <a:r>
              <a:rPr sz="2400" spc="-29" dirty="0" smtClean="0">
                <a:latin typeface="Calibri"/>
                <a:cs typeface="Calibri"/>
              </a:rPr>
              <a:t>v</a:t>
            </a:r>
            <a:r>
              <a:rPr sz="2400" spc="0" dirty="0" smtClean="0">
                <a:latin typeface="Calibri"/>
                <a:cs typeface="Calibri"/>
              </a:rPr>
              <a:t>elopm</a:t>
            </a:r>
            <a:r>
              <a:rPr sz="2400" spc="4" dirty="0" smtClean="0">
                <a:latin typeface="Calibri"/>
                <a:cs typeface="Calibri"/>
              </a:rPr>
              <a:t>e</a:t>
            </a:r>
            <a:r>
              <a:rPr sz="2400" spc="-25" dirty="0" smtClean="0">
                <a:latin typeface="Calibri"/>
                <a:cs typeface="Calibri"/>
              </a:rPr>
              <a:t>n</a:t>
            </a:r>
            <a:r>
              <a:rPr sz="2400" spc="0" dirty="0" smtClean="0">
                <a:latin typeface="Calibri"/>
                <a:cs typeface="Calibri"/>
              </a:rPr>
              <a:t>t</a:t>
            </a:r>
            <a:r>
              <a:rPr sz="2400" spc="-14" dirty="0" smtClean="0">
                <a:latin typeface="Calibri"/>
                <a:cs typeface="Calibri"/>
              </a:rPr>
              <a:t> </a:t>
            </a:r>
            <a:r>
              <a:rPr sz="2400" spc="0" dirty="0" smtClean="0">
                <a:latin typeface="Calibri"/>
                <a:cs typeface="Calibri"/>
              </a:rPr>
              <a:t>is less</a:t>
            </a:r>
            <a:endParaRPr sz="2400" dirty="0">
              <a:latin typeface="Calibri"/>
              <a:cs typeface="Calibri"/>
            </a:endParaRPr>
          </a:p>
          <a:p>
            <a:pPr marL="12700" marR="55810">
              <a:lnSpc>
                <a:spcPts val="2885"/>
              </a:lnSpc>
              <a:spcBef>
                <a:spcPts val="144"/>
              </a:spcBef>
            </a:pPr>
            <a:r>
              <a:rPr sz="3600" spc="-19" baseline="1137" dirty="0" smtClean="0">
                <a:latin typeface="Calibri"/>
                <a:cs typeface="Calibri"/>
              </a:rPr>
              <a:t>c</a:t>
            </a:r>
            <a:r>
              <a:rPr sz="3600" spc="0" baseline="1137" dirty="0" smtClean="0">
                <a:latin typeface="Calibri"/>
                <a:cs typeface="Calibri"/>
              </a:rPr>
              <a:t>omp</a:t>
            </a:r>
            <a:r>
              <a:rPr sz="3600" spc="-4" baseline="1137" dirty="0" smtClean="0">
                <a:latin typeface="Calibri"/>
                <a:cs typeface="Calibri"/>
              </a:rPr>
              <a:t>l</a:t>
            </a:r>
            <a:r>
              <a:rPr sz="3600" spc="-29" baseline="1137" dirty="0" smtClean="0">
                <a:latin typeface="Calibri"/>
                <a:cs typeface="Calibri"/>
              </a:rPr>
              <a:t>e</a:t>
            </a:r>
            <a:r>
              <a:rPr sz="3600" spc="0" baseline="1137" dirty="0" smtClean="0">
                <a:latin typeface="Calibri"/>
                <a:cs typeface="Calibri"/>
              </a:rPr>
              <a:t>x</a:t>
            </a:r>
            <a:endParaRPr sz="2400" dirty="0">
              <a:latin typeface="Calibri"/>
              <a:cs typeface="Calibri"/>
            </a:endParaRPr>
          </a:p>
        </p:txBody>
      </p:sp>
      <p:sp>
        <p:nvSpPr>
          <p:cNvPr id="17" name="object 7"/>
          <p:cNvSpPr txBox="1"/>
          <p:nvPr/>
        </p:nvSpPr>
        <p:spPr>
          <a:xfrm>
            <a:off x="448904" y="3386011"/>
            <a:ext cx="177952" cy="330504"/>
          </a:xfrm>
          <a:prstGeom prst="rect">
            <a:avLst/>
          </a:prstGeom>
        </p:spPr>
        <p:txBody>
          <a:bodyPr wrap="square" lIns="0" tIns="0" rIns="0" bIns="0" rtlCol="0">
            <a:noAutofit/>
          </a:bodyPr>
          <a:lstStyle/>
          <a:p>
            <a:pPr marL="12700">
              <a:lnSpc>
                <a:spcPts val="2555"/>
              </a:lnSpc>
              <a:spcBef>
                <a:spcPts val="127"/>
              </a:spcBef>
            </a:pPr>
            <a:r>
              <a:rPr sz="2400" spc="0" dirty="0" smtClean="0">
                <a:latin typeface="Arial"/>
                <a:cs typeface="Arial"/>
              </a:rPr>
              <a:t>•</a:t>
            </a:r>
            <a:endParaRPr sz="2400">
              <a:latin typeface="Arial"/>
              <a:cs typeface="Arial"/>
            </a:endParaRPr>
          </a:p>
        </p:txBody>
      </p:sp>
      <p:sp>
        <p:nvSpPr>
          <p:cNvPr id="18" name="object 6"/>
          <p:cNvSpPr txBox="1"/>
          <p:nvPr/>
        </p:nvSpPr>
        <p:spPr>
          <a:xfrm>
            <a:off x="3788543" y="3404413"/>
            <a:ext cx="338430" cy="330504"/>
          </a:xfrm>
          <a:prstGeom prst="rect">
            <a:avLst/>
          </a:prstGeom>
        </p:spPr>
        <p:txBody>
          <a:bodyPr wrap="square" lIns="0" tIns="0" rIns="0" bIns="0" rtlCol="0">
            <a:noAutofit/>
          </a:bodyPr>
          <a:lstStyle/>
          <a:p>
            <a:pPr marL="12700">
              <a:lnSpc>
                <a:spcPts val="2545"/>
              </a:lnSpc>
              <a:spcBef>
                <a:spcPts val="127"/>
              </a:spcBef>
            </a:pPr>
            <a:r>
              <a:rPr sz="3600" spc="0" baseline="3413" dirty="0" smtClean="0">
                <a:latin typeface="Calibri"/>
                <a:cs typeface="Calibri"/>
              </a:rPr>
              <a:t>or</a:t>
            </a:r>
            <a:endParaRPr sz="2400">
              <a:latin typeface="Calibri"/>
              <a:cs typeface="Calibri"/>
            </a:endParaRPr>
          </a:p>
        </p:txBody>
      </p:sp>
      <p:sp>
        <p:nvSpPr>
          <p:cNvPr id="19" name="object 5"/>
          <p:cNvSpPr txBox="1"/>
          <p:nvPr/>
        </p:nvSpPr>
        <p:spPr>
          <a:xfrm>
            <a:off x="448904" y="4190930"/>
            <a:ext cx="177800" cy="769112"/>
          </a:xfrm>
          <a:prstGeom prst="rect">
            <a:avLst/>
          </a:prstGeom>
        </p:spPr>
        <p:txBody>
          <a:bodyPr wrap="square" lIns="0" tIns="0" rIns="0" bIns="0" rtlCol="0">
            <a:noAutofit/>
          </a:bodyPr>
          <a:lstStyle/>
          <a:p>
            <a:pPr marL="12700">
              <a:lnSpc>
                <a:spcPts val="2555"/>
              </a:lnSpc>
              <a:spcBef>
                <a:spcPts val="127"/>
              </a:spcBef>
            </a:pPr>
            <a:r>
              <a:rPr sz="2400" spc="0" dirty="0" smtClean="0">
                <a:latin typeface="Arial"/>
                <a:cs typeface="Arial"/>
              </a:rPr>
              <a:t>•</a:t>
            </a:r>
            <a:endParaRPr sz="2400">
              <a:latin typeface="Arial"/>
              <a:cs typeface="Arial"/>
            </a:endParaRPr>
          </a:p>
          <a:p>
            <a:pPr marL="12700">
              <a:lnSpc>
                <a:spcPct val="95825"/>
              </a:lnSpc>
              <a:spcBef>
                <a:spcPts val="568"/>
              </a:spcBef>
            </a:pPr>
            <a:r>
              <a:rPr sz="2400" spc="0" dirty="0" smtClean="0">
                <a:latin typeface="Arial"/>
                <a:cs typeface="Arial"/>
              </a:rPr>
              <a:t>•</a:t>
            </a:r>
            <a:endParaRPr sz="2400">
              <a:latin typeface="Arial"/>
              <a:cs typeface="Arial"/>
            </a:endParaRPr>
          </a:p>
        </p:txBody>
      </p:sp>
      <p:sp>
        <p:nvSpPr>
          <p:cNvPr id="20" name="object 4"/>
          <p:cNvSpPr txBox="1"/>
          <p:nvPr/>
        </p:nvSpPr>
        <p:spPr>
          <a:xfrm>
            <a:off x="4637491" y="4264082"/>
            <a:ext cx="177800" cy="769111"/>
          </a:xfrm>
          <a:prstGeom prst="rect">
            <a:avLst/>
          </a:prstGeom>
        </p:spPr>
        <p:txBody>
          <a:bodyPr wrap="square" lIns="0" tIns="0" rIns="0" bIns="0" rtlCol="0">
            <a:noAutofit/>
          </a:bodyPr>
          <a:lstStyle/>
          <a:p>
            <a:pPr marL="12700">
              <a:lnSpc>
                <a:spcPts val="2555"/>
              </a:lnSpc>
              <a:spcBef>
                <a:spcPts val="127"/>
              </a:spcBef>
            </a:pPr>
            <a:r>
              <a:rPr sz="2400" spc="0" dirty="0" smtClean="0">
                <a:latin typeface="Arial"/>
                <a:cs typeface="Arial"/>
              </a:rPr>
              <a:t>•</a:t>
            </a:r>
            <a:endParaRPr sz="2400">
              <a:latin typeface="Arial"/>
              <a:cs typeface="Arial"/>
            </a:endParaRPr>
          </a:p>
          <a:p>
            <a:pPr marL="12700">
              <a:lnSpc>
                <a:spcPct val="95825"/>
              </a:lnSpc>
              <a:spcBef>
                <a:spcPts val="568"/>
              </a:spcBef>
            </a:pPr>
            <a:r>
              <a:rPr sz="2400" spc="0" dirty="0" smtClean="0">
                <a:latin typeface="Arial"/>
                <a:cs typeface="Arial"/>
              </a:rPr>
              <a:t>•</a:t>
            </a:r>
            <a:endParaRPr sz="2400">
              <a:latin typeface="Arial"/>
              <a:cs typeface="Arial"/>
            </a:endParaRPr>
          </a:p>
        </p:txBody>
      </p:sp>
      <p:sp>
        <p:nvSpPr>
          <p:cNvPr id="21" name="object 3"/>
          <p:cNvSpPr txBox="1"/>
          <p:nvPr/>
        </p:nvSpPr>
        <p:spPr>
          <a:xfrm>
            <a:off x="448904" y="5434895"/>
            <a:ext cx="177800" cy="330199"/>
          </a:xfrm>
          <a:prstGeom prst="rect">
            <a:avLst/>
          </a:prstGeom>
        </p:spPr>
        <p:txBody>
          <a:bodyPr wrap="square" lIns="0" tIns="0" rIns="0" bIns="0" rtlCol="0">
            <a:noAutofit/>
          </a:bodyPr>
          <a:lstStyle/>
          <a:p>
            <a:pPr marL="12700">
              <a:lnSpc>
                <a:spcPts val="2555"/>
              </a:lnSpc>
              <a:spcBef>
                <a:spcPts val="127"/>
              </a:spcBef>
            </a:pPr>
            <a:r>
              <a:rPr sz="2400" spc="0" dirty="0" smtClean="0">
                <a:latin typeface="Arial"/>
                <a:cs typeface="Arial"/>
              </a:rPr>
              <a:t>•</a:t>
            </a:r>
            <a:endParaRPr sz="2400">
              <a:latin typeface="Arial"/>
              <a:cs typeface="Arial"/>
            </a:endParaRPr>
          </a:p>
        </p:txBody>
      </p:sp>
      <p:sp>
        <p:nvSpPr>
          <p:cNvPr id="22" name="object 2"/>
          <p:cNvSpPr txBox="1"/>
          <p:nvPr/>
        </p:nvSpPr>
        <p:spPr>
          <a:xfrm>
            <a:off x="791804" y="5453279"/>
            <a:ext cx="3385985" cy="330200"/>
          </a:xfrm>
          <a:prstGeom prst="rect">
            <a:avLst/>
          </a:prstGeom>
        </p:spPr>
        <p:txBody>
          <a:bodyPr wrap="square" lIns="0" tIns="0" rIns="0" bIns="0" rtlCol="0">
            <a:noAutofit/>
          </a:bodyPr>
          <a:lstStyle/>
          <a:p>
            <a:pPr marL="12700">
              <a:lnSpc>
                <a:spcPts val="2545"/>
              </a:lnSpc>
              <a:spcBef>
                <a:spcPts val="127"/>
              </a:spcBef>
            </a:pPr>
            <a:r>
              <a:rPr sz="3600" spc="0" baseline="3413" dirty="0" smtClean="0">
                <a:latin typeface="Calibri"/>
                <a:cs typeface="Calibri"/>
              </a:rPr>
              <a:t>Supports</a:t>
            </a:r>
            <a:r>
              <a:rPr sz="3600" spc="-19" baseline="3413" dirty="0" smtClean="0">
                <a:latin typeface="Calibri"/>
                <a:cs typeface="Calibri"/>
              </a:rPr>
              <a:t> </a:t>
            </a:r>
            <a:r>
              <a:rPr sz="3600" spc="0" baseline="3413" dirty="0" smtClean="0">
                <a:latin typeface="Calibri"/>
                <a:cs typeface="Calibri"/>
              </a:rPr>
              <a:t>La</a:t>
            </a:r>
            <a:r>
              <a:rPr sz="3600" spc="-29" baseline="3413" dirty="0" smtClean="0">
                <a:latin typeface="Calibri"/>
                <a:cs typeface="Calibri"/>
              </a:rPr>
              <a:t>r</a:t>
            </a:r>
            <a:r>
              <a:rPr sz="3600" spc="-25" baseline="3413" dirty="0" smtClean="0">
                <a:latin typeface="Calibri"/>
                <a:cs typeface="Calibri"/>
              </a:rPr>
              <a:t>g</a:t>
            </a:r>
            <a:r>
              <a:rPr sz="3600" spc="0" baseline="3413" dirty="0" smtClean="0">
                <a:latin typeface="Calibri"/>
                <a:cs typeface="Calibri"/>
              </a:rPr>
              <a:t>e </a:t>
            </a:r>
            <a:r>
              <a:rPr sz="3600" spc="-219" baseline="3413" dirty="0" smtClean="0">
                <a:latin typeface="Calibri"/>
                <a:cs typeface="Calibri"/>
              </a:rPr>
              <a:t>T</a:t>
            </a:r>
            <a:r>
              <a:rPr sz="3600" spc="0" baseline="3413" dirty="0" smtClean="0">
                <a:latin typeface="Calibri"/>
                <a:cs typeface="Calibri"/>
              </a:rPr>
              <a:t>e</a:t>
            </a:r>
            <a:r>
              <a:rPr sz="3600" spc="4" baseline="3413" dirty="0" smtClean="0">
                <a:latin typeface="Calibri"/>
                <a:cs typeface="Calibri"/>
              </a:rPr>
              <a:t>a</a:t>
            </a:r>
            <a:r>
              <a:rPr sz="3600" spc="0" baseline="3413" dirty="0" smtClean="0">
                <a:latin typeface="Calibri"/>
                <a:cs typeface="Calibri"/>
              </a:rPr>
              <a:t>ms </a:t>
            </a:r>
            <a:r>
              <a:rPr sz="3600" spc="-84" baseline="3413" dirty="0" smtClean="0">
                <a:latin typeface="Calibri"/>
                <a:cs typeface="Calibri"/>
              </a:rPr>
              <a:t>W</a:t>
            </a:r>
            <a:r>
              <a:rPr sz="3600" spc="0" baseline="3413" dirty="0" smtClean="0">
                <a:latin typeface="Calibri"/>
                <a:cs typeface="Calibri"/>
              </a:rPr>
              <a:t>ell</a:t>
            </a:r>
            <a:endParaRPr sz="2400">
              <a:latin typeface="Calibri"/>
              <a:cs typeface="Calibri"/>
            </a:endParaRPr>
          </a:p>
        </p:txBody>
      </p:sp>
    </p:spTree>
    <p:extLst>
      <p:ext uri="{BB962C8B-B14F-4D97-AF65-F5344CB8AC3E}">
        <p14:creationId xmlns:p14="http://schemas.microsoft.com/office/powerpoint/2010/main" val="2546375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8"/>
          <p:cNvSpPr/>
          <p:nvPr/>
        </p:nvSpPr>
        <p:spPr>
          <a:xfrm>
            <a:off x="762000" y="1804860"/>
            <a:ext cx="4800600" cy="1752600"/>
          </a:xfrm>
          <a:prstGeom prst="rect">
            <a:avLst/>
          </a:prstGeom>
          <a:blipFill>
            <a:blip r:embed="rId2" cstate="print"/>
            <a:stretch>
              <a:fillRect/>
            </a:stretch>
          </a:blipFill>
        </p:spPr>
        <p:txBody>
          <a:bodyPr wrap="square" lIns="0" tIns="0" rIns="0" bIns="0" rtlCol="0">
            <a:noAutofit/>
          </a:bodyPr>
          <a:lstStyle/>
          <a:p>
            <a:endParaRPr/>
          </a:p>
        </p:txBody>
      </p:sp>
      <p:sp>
        <p:nvSpPr>
          <p:cNvPr id="4" name="object 9"/>
          <p:cNvSpPr/>
          <p:nvPr/>
        </p:nvSpPr>
        <p:spPr>
          <a:xfrm>
            <a:off x="2700782" y="3939730"/>
            <a:ext cx="5029200" cy="925194"/>
          </a:xfrm>
          <a:prstGeom prst="rect">
            <a:avLst/>
          </a:prstGeom>
          <a:blipFill>
            <a:blip r:embed="rId3" cstate="print"/>
            <a:stretch>
              <a:fillRect/>
            </a:stretch>
          </a:blipFill>
        </p:spPr>
        <p:txBody>
          <a:bodyPr wrap="square" lIns="0" tIns="0" rIns="0" bIns="0" rtlCol="0">
            <a:noAutofit/>
          </a:bodyPr>
          <a:lstStyle/>
          <a:p>
            <a:endParaRPr/>
          </a:p>
        </p:txBody>
      </p:sp>
      <p:sp>
        <p:nvSpPr>
          <p:cNvPr id="5" name="object 10"/>
          <p:cNvSpPr/>
          <p:nvPr/>
        </p:nvSpPr>
        <p:spPr>
          <a:xfrm>
            <a:off x="4572000" y="5247322"/>
            <a:ext cx="3152140" cy="970915"/>
          </a:xfrm>
          <a:prstGeom prst="rect">
            <a:avLst/>
          </a:prstGeom>
          <a:blipFill>
            <a:blip r:embed="rId4" cstate="print"/>
            <a:stretch>
              <a:fillRect/>
            </a:stretch>
          </a:blipFill>
        </p:spPr>
        <p:txBody>
          <a:bodyPr wrap="square" lIns="0" tIns="0" rIns="0" bIns="0" rtlCol="0">
            <a:noAutofit/>
          </a:bodyPr>
          <a:lstStyle/>
          <a:p>
            <a:endParaRPr/>
          </a:p>
        </p:txBody>
      </p:sp>
      <p:sp>
        <p:nvSpPr>
          <p:cNvPr id="6" name="object 6"/>
          <p:cNvSpPr txBox="1"/>
          <p:nvPr/>
        </p:nvSpPr>
        <p:spPr>
          <a:xfrm>
            <a:off x="444500" y="830770"/>
            <a:ext cx="731648" cy="444500"/>
          </a:xfrm>
          <a:prstGeom prst="rect">
            <a:avLst/>
          </a:prstGeom>
        </p:spPr>
        <p:txBody>
          <a:bodyPr wrap="square" lIns="0" tIns="0" rIns="0" bIns="0" rtlCol="0">
            <a:noAutofit/>
          </a:bodyPr>
          <a:lstStyle/>
          <a:p>
            <a:pPr marL="12700">
              <a:lnSpc>
                <a:spcPts val="3460"/>
              </a:lnSpc>
              <a:spcBef>
                <a:spcPts val="173"/>
              </a:spcBef>
            </a:pPr>
            <a:r>
              <a:rPr sz="4950" b="1" spc="0" baseline="3309" dirty="0" smtClean="0">
                <a:latin typeface="Calibri"/>
                <a:cs typeface="Calibri"/>
              </a:rPr>
              <a:t>The</a:t>
            </a:r>
            <a:endParaRPr sz="3300" dirty="0">
              <a:latin typeface="Calibri"/>
              <a:cs typeface="Calibri"/>
            </a:endParaRPr>
          </a:p>
        </p:txBody>
      </p:sp>
      <p:sp>
        <p:nvSpPr>
          <p:cNvPr id="7" name="object 5"/>
          <p:cNvSpPr txBox="1"/>
          <p:nvPr/>
        </p:nvSpPr>
        <p:spPr>
          <a:xfrm>
            <a:off x="1182535" y="830770"/>
            <a:ext cx="1299725" cy="444500"/>
          </a:xfrm>
          <a:prstGeom prst="rect">
            <a:avLst/>
          </a:prstGeom>
        </p:spPr>
        <p:txBody>
          <a:bodyPr wrap="square" lIns="0" tIns="0" rIns="0" bIns="0" rtlCol="0">
            <a:noAutofit/>
          </a:bodyPr>
          <a:lstStyle/>
          <a:p>
            <a:pPr marL="12700">
              <a:lnSpc>
                <a:spcPts val="3460"/>
              </a:lnSpc>
              <a:spcBef>
                <a:spcPts val="173"/>
              </a:spcBef>
            </a:pPr>
            <a:r>
              <a:rPr sz="4950" b="1" spc="0" baseline="3309" dirty="0" smtClean="0">
                <a:latin typeface="Calibri"/>
                <a:cs typeface="Calibri"/>
              </a:rPr>
              <a:t>beauty</a:t>
            </a:r>
            <a:endParaRPr sz="3300" dirty="0">
              <a:latin typeface="Calibri"/>
              <a:cs typeface="Calibri"/>
            </a:endParaRPr>
          </a:p>
        </p:txBody>
      </p:sp>
      <p:sp>
        <p:nvSpPr>
          <p:cNvPr id="8" name="object 4"/>
          <p:cNvSpPr txBox="1"/>
          <p:nvPr/>
        </p:nvSpPr>
        <p:spPr>
          <a:xfrm>
            <a:off x="2490965" y="830770"/>
            <a:ext cx="446178" cy="444500"/>
          </a:xfrm>
          <a:prstGeom prst="rect">
            <a:avLst/>
          </a:prstGeom>
        </p:spPr>
        <p:txBody>
          <a:bodyPr wrap="square" lIns="0" tIns="0" rIns="0" bIns="0" rtlCol="0">
            <a:noAutofit/>
          </a:bodyPr>
          <a:lstStyle/>
          <a:p>
            <a:pPr marL="12700">
              <a:lnSpc>
                <a:spcPts val="3460"/>
              </a:lnSpc>
              <a:spcBef>
                <a:spcPts val="173"/>
              </a:spcBef>
            </a:pPr>
            <a:r>
              <a:rPr sz="4950" b="1" spc="0" baseline="3309" dirty="0" smtClean="0">
                <a:latin typeface="Calibri"/>
                <a:cs typeface="Calibri"/>
              </a:rPr>
              <a:t>of</a:t>
            </a:r>
            <a:endParaRPr sz="3300" dirty="0">
              <a:latin typeface="Calibri"/>
              <a:cs typeface="Calibri"/>
            </a:endParaRPr>
          </a:p>
        </p:txBody>
      </p:sp>
      <p:sp>
        <p:nvSpPr>
          <p:cNvPr id="9" name="object 3"/>
          <p:cNvSpPr txBox="1"/>
          <p:nvPr/>
        </p:nvSpPr>
        <p:spPr>
          <a:xfrm>
            <a:off x="2944850" y="830770"/>
            <a:ext cx="918207" cy="444500"/>
          </a:xfrm>
          <a:prstGeom prst="rect">
            <a:avLst/>
          </a:prstGeom>
        </p:spPr>
        <p:txBody>
          <a:bodyPr wrap="square" lIns="0" tIns="0" rIns="0" bIns="0" rtlCol="0">
            <a:noAutofit/>
          </a:bodyPr>
          <a:lstStyle/>
          <a:p>
            <a:pPr marL="12700">
              <a:lnSpc>
                <a:spcPts val="3460"/>
              </a:lnSpc>
              <a:spcBef>
                <a:spcPts val="173"/>
              </a:spcBef>
            </a:pPr>
            <a:r>
              <a:rPr sz="4950" b="1" spc="0" baseline="3309" dirty="0" smtClean="0">
                <a:latin typeface="Calibri"/>
                <a:cs typeface="Calibri"/>
              </a:rPr>
              <a:t>M</a:t>
            </a:r>
            <a:r>
              <a:rPr sz="4950" b="1" spc="-44" baseline="3309" dirty="0" smtClean="0">
                <a:latin typeface="Calibri"/>
                <a:cs typeface="Calibri"/>
              </a:rPr>
              <a:t>V</a:t>
            </a:r>
            <a:r>
              <a:rPr sz="4950" b="1" spc="0" baseline="3309" dirty="0" smtClean="0">
                <a:latin typeface="Calibri"/>
                <a:cs typeface="Calibri"/>
              </a:rPr>
              <a:t>C</a:t>
            </a:r>
            <a:endParaRPr sz="3300" dirty="0">
              <a:latin typeface="Calibri"/>
              <a:cs typeface="Calibri"/>
            </a:endParaRPr>
          </a:p>
        </p:txBody>
      </p:sp>
      <p:sp>
        <p:nvSpPr>
          <p:cNvPr id="10" name="object 2"/>
          <p:cNvSpPr txBox="1"/>
          <p:nvPr/>
        </p:nvSpPr>
        <p:spPr>
          <a:xfrm>
            <a:off x="688340" y="5367210"/>
            <a:ext cx="2174240" cy="482600"/>
          </a:xfrm>
          <a:prstGeom prst="rect">
            <a:avLst/>
          </a:prstGeom>
        </p:spPr>
        <p:txBody>
          <a:bodyPr wrap="square" lIns="0" tIns="0" rIns="0" bIns="0" rtlCol="0">
            <a:noAutofit/>
          </a:bodyPr>
          <a:lstStyle/>
          <a:p>
            <a:pPr marL="12700">
              <a:lnSpc>
                <a:spcPts val="3765"/>
              </a:lnSpc>
              <a:spcBef>
                <a:spcPts val="188"/>
              </a:spcBef>
            </a:pPr>
            <a:r>
              <a:rPr sz="5400" spc="0" baseline="3034" dirty="0" smtClean="0">
                <a:latin typeface="Calibri"/>
                <a:cs typeface="Calibri"/>
              </a:rPr>
              <a:t>I</a:t>
            </a:r>
            <a:r>
              <a:rPr sz="5400" spc="114" baseline="3034" dirty="0" smtClean="0">
                <a:latin typeface="Calibri"/>
                <a:cs typeface="Calibri"/>
              </a:rPr>
              <a:t>t</a:t>
            </a:r>
            <a:r>
              <a:rPr sz="5400" spc="-214" baseline="3034" dirty="0" smtClean="0">
                <a:latin typeface="Calibri"/>
                <a:cs typeface="Calibri"/>
              </a:rPr>
              <a:t>’</a:t>
            </a:r>
            <a:r>
              <a:rPr sz="5400" spc="0" baseline="3034" dirty="0" smtClean="0">
                <a:latin typeface="Calibri"/>
                <a:cs typeface="Calibri"/>
              </a:rPr>
              <a:t>s </a:t>
            </a:r>
            <a:r>
              <a:rPr sz="5400" spc="-59" baseline="3034" dirty="0" smtClean="0">
                <a:latin typeface="Calibri"/>
                <a:cs typeface="Calibri"/>
              </a:rPr>
              <a:t>R</a:t>
            </a:r>
            <a:r>
              <a:rPr sz="5400" spc="0" baseline="3034" dirty="0" smtClean="0">
                <a:latin typeface="Calibri"/>
                <a:cs typeface="Calibri"/>
              </a:rPr>
              <a:t>e</a:t>
            </a:r>
            <a:r>
              <a:rPr sz="5400" spc="-44" baseline="3034" dirty="0" smtClean="0">
                <a:latin typeface="Calibri"/>
                <a:cs typeface="Calibri"/>
              </a:rPr>
              <a:t>s</a:t>
            </a:r>
            <a:r>
              <a:rPr sz="5400" spc="0" baseline="3034" dirty="0" smtClean="0">
                <a:latin typeface="Calibri"/>
                <a:cs typeface="Calibri"/>
              </a:rPr>
              <a:t>tful!</a:t>
            </a:r>
            <a:endParaRPr sz="3600">
              <a:latin typeface="Calibri"/>
              <a:cs typeface="Calibri"/>
            </a:endParaRPr>
          </a:p>
        </p:txBody>
      </p:sp>
    </p:spTree>
    <p:extLst>
      <p:ext uri="{BB962C8B-B14F-4D97-AF65-F5344CB8AC3E}">
        <p14:creationId xmlns:p14="http://schemas.microsoft.com/office/powerpoint/2010/main" val="2455074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8312" y="731837"/>
            <a:ext cx="2574487" cy="369332"/>
          </a:xfrm>
          <a:prstGeom prst="rect">
            <a:avLst/>
          </a:prstGeom>
        </p:spPr>
        <p:txBody>
          <a:bodyPr wrap="none">
            <a:spAutoFit/>
          </a:bodyPr>
          <a:lstStyle/>
          <a:p>
            <a:r>
              <a:rPr lang="en-US" dirty="0"/>
              <a:t>ASP.NET MVC pipeline</a:t>
            </a:r>
          </a:p>
        </p:txBody>
      </p:sp>
      <p:sp>
        <p:nvSpPr>
          <p:cNvPr id="3" name="Rectangle 2"/>
          <p:cNvSpPr/>
          <p:nvPr/>
        </p:nvSpPr>
        <p:spPr>
          <a:xfrm>
            <a:off x="620712" y="1240682"/>
            <a:ext cx="9144000" cy="3693319"/>
          </a:xfrm>
          <a:prstGeom prst="rect">
            <a:avLst/>
          </a:prstGeom>
        </p:spPr>
        <p:txBody>
          <a:bodyPr wrap="square">
            <a:spAutoFit/>
          </a:bodyPr>
          <a:lstStyle/>
          <a:p>
            <a:endParaRPr lang="en-US" dirty="0"/>
          </a:p>
          <a:p>
            <a:r>
              <a:rPr lang="en-GB" b="1" dirty="0" smtClean="0"/>
              <a:t>1.Routing </a:t>
            </a:r>
            <a:r>
              <a:rPr lang="en-GB" b="1" dirty="0"/>
              <a:t>- </a:t>
            </a:r>
            <a:r>
              <a:rPr lang="en-GB" dirty="0"/>
              <a:t>Routing is the first step in ASP.NET MVC pipeline. Typically, it is a pattern matching system that matches the incoming request to the registered URL patterns in the Route Table. </a:t>
            </a:r>
            <a:endParaRPr lang="en-GB" dirty="0" smtClean="0"/>
          </a:p>
          <a:p>
            <a:endParaRPr lang="en-GB" dirty="0"/>
          </a:p>
          <a:p>
            <a:r>
              <a:rPr lang="en-US" dirty="0"/>
              <a:t>The </a:t>
            </a:r>
            <a:r>
              <a:rPr lang="en-US" dirty="0" err="1"/>
              <a:t>UrlRoutingModule</a:t>
            </a:r>
            <a:r>
              <a:rPr lang="en-US" dirty="0"/>
              <a:t>(</a:t>
            </a:r>
            <a:r>
              <a:rPr lang="en-US" dirty="0" err="1"/>
              <a:t>System.Web.Routing.UrlRoutingModule</a:t>
            </a:r>
            <a:r>
              <a:rPr lang="en-US" dirty="0"/>
              <a:t>) is a class which matches an incoming HTTP request to a registered route pattern in the </a:t>
            </a:r>
            <a:r>
              <a:rPr lang="en-US" dirty="0" err="1"/>
              <a:t>RouteTable</a:t>
            </a:r>
            <a:r>
              <a:rPr lang="en-US" dirty="0"/>
              <a:t>(</a:t>
            </a:r>
            <a:r>
              <a:rPr lang="en-US" dirty="0" err="1"/>
              <a:t>System.Web.Routing.RouteTable</a:t>
            </a:r>
            <a:r>
              <a:rPr lang="en-US" dirty="0"/>
              <a:t>). </a:t>
            </a:r>
            <a:endParaRPr lang="en-US" dirty="0" smtClean="0"/>
          </a:p>
          <a:p>
            <a:endParaRPr lang="en-US" dirty="0"/>
          </a:p>
          <a:p>
            <a:r>
              <a:rPr lang="en-US" b="1" dirty="0"/>
              <a:t>2. Controller Initialization - </a:t>
            </a:r>
            <a:r>
              <a:rPr lang="en-US" dirty="0"/>
              <a:t>The </a:t>
            </a:r>
            <a:r>
              <a:rPr lang="en-US" dirty="0" err="1"/>
              <a:t>MvcHandler</a:t>
            </a:r>
            <a:r>
              <a:rPr lang="en-US" dirty="0"/>
              <a:t> initiates the real processing inside ASP.NET MVC pipeline by using </a:t>
            </a:r>
            <a:r>
              <a:rPr lang="en-US" dirty="0" err="1"/>
              <a:t>ProcessRequest</a:t>
            </a:r>
            <a:r>
              <a:rPr lang="en-US" dirty="0"/>
              <a:t> method. This method uses the </a:t>
            </a:r>
            <a:r>
              <a:rPr lang="en-US" dirty="0" err="1"/>
              <a:t>IControllerFactory</a:t>
            </a:r>
            <a:r>
              <a:rPr lang="en-US" dirty="0"/>
              <a:t> instance (default is </a:t>
            </a:r>
            <a:r>
              <a:rPr lang="en-US" dirty="0" err="1"/>
              <a:t>System.Web.Mvc.DefaultControllerFactory</a:t>
            </a:r>
            <a:r>
              <a:rPr lang="en-US" dirty="0"/>
              <a:t>) to create corresponding controller. </a:t>
            </a:r>
          </a:p>
        </p:txBody>
      </p:sp>
    </p:spTree>
    <p:extLst>
      <p:ext uri="{BB962C8B-B14F-4D97-AF65-F5344CB8AC3E}">
        <p14:creationId xmlns:p14="http://schemas.microsoft.com/office/powerpoint/2010/main" val="3235170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110880" y="676080"/>
            <a:ext cx="2667960" cy="394920"/>
          </a:xfrm>
          <a:prstGeom prst="rect">
            <a:avLst/>
          </a:prstGeom>
          <a:noFill/>
          <a:ln>
            <a:noFill/>
          </a:ln>
        </p:spPr>
        <p:txBody>
          <a:bodyPr lIns="90000" tIns="45000" rIns="90000" bIns="45000"/>
          <a:lstStyle/>
          <a:p>
            <a:pPr>
              <a:lnSpc>
                <a:spcPct val="100000"/>
              </a:lnSpc>
              <a:buBlip>
                <a:blip r:embed="rId2"/>
              </a:buBlip>
            </a:pPr>
            <a:r>
              <a:rPr lang="en-IN" sz="2000" i="1">
                <a:solidFill>
                  <a:srgbClr val="FFFFFF"/>
                </a:solidFill>
                <a:latin typeface="Arial"/>
              </a:rPr>
              <a:t>Heading</a:t>
            </a:r>
            <a:endParaRPr/>
          </a:p>
        </p:txBody>
      </p:sp>
      <p:sp>
        <p:nvSpPr>
          <p:cNvPr id="4" name="TextBox 3"/>
          <p:cNvSpPr txBox="1"/>
          <p:nvPr/>
        </p:nvSpPr>
        <p:spPr>
          <a:xfrm>
            <a:off x="773112" y="3551237"/>
            <a:ext cx="7239000" cy="1692771"/>
          </a:xfrm>
          <a:prstGeom prst="rect">
            <a:avLst/>
          </a:prstGeom>
          <a:noFill/>
        </p:spPr>
        <p:txBody>
          <a:bodyPr wrap="square" rtlCol="0">
            <a:spAutoFit/>
          </a:bodyPr>
          <a:lstStyle/>
          <a:p>
            <a:r>
              <a:rPr lang="en-GB" sz="3600" dirty="0" smtClean="0">
                <a:latin typeface="Calibri" pitchFamily="34" charset="0"/>
              </a:rPr>
              <a:t>Getting Started with MVC </a:t>
            </a:r>
            <a:r>
              <a:rPr lang="en-GB" sz="3600" dirty="0" smtClean="0">
                <a:latin typeface="Calibri" pitchFamily="34" charset="0"/>
              </a:rPr>
              <a:t> </a:t>
            </a:r>
            <a:r>
              <a:rPr lang="en-GB" sz="3600" dirty="0" smtClean="0">
                <a:latin typeface="Calibri" pitchFamily="34" charset="0"/>
              </a:rPr>
              <a:t>and</a:t>
            </a:r>
          </a:p>
          <a:p>
            <a:r>
              <a:rPr lang="en-GB" sz="3600" dirty="0" smtClean="0">
                <a:latin typeface="Calibri" pitchFamily="34" charset="0"/>
              </a:rPr>
              <a:t>Visual Studio 2015</a:t>
            </a:r>
          </a:p>
          <a:p>
            <a:endParaRPr lang="en-GB" sz="3200" dirty="0">
              <a:latin typeface="Calibri"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2" y="427037"/>
            <a:ext cx="89154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2224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512" y="-11501268"/>
            <a:ext cx="9525000" cy="923330"/>
          </a:xfrm>
          <a:prstGeom prst="rect">
            <a:avLst/>
          </a:prstGeom>
        </p:spPr>
        <p:txBody>
          <a:bodyPr wrap="square">
            <a:spAutoFit/>
          </a:bodyPr>
          <a:lstStyle/>
          <a:p>
            <a:endParaRPr lang="en-GB" dirty="0"/>
          </a:p>
          <a:p>
            <a:endParaRPr lang="en-US" dirty="0"/>
          </a:p>
          <a:p>
            <a:endParaRPr lang="en-GB" dirty="0"/>
          </a:p>
        </p:txBody>
      </p:sp>
      <p:sp>
        <p:nvSpPr>
          <p:cNvPr id="3" name="Rectangle 2"/>
          <p:cNvSpPr/>
          <p:nvPr/>
        </p:nvSpPr>
        <p:spPr>
          <a:xfrm>
            <a:off x="392338" y="1493837"/>
            <a:ext cx="9296174" cy="4247317"/>
          </a:xfrm>
          <a:prstGeom prst="rect">
            <a:avLst/>
          </a:prstGeom>
        </p:spPr>
        <p:txBody>
          <a:bodyPr wrap="square">
            <a:spAutoFit/>
          </a:bodyPr>
          <a:lstStyle/>
          <a:p>
            <a:r>
              <a:rPr lang="en-GB" b="1" dirty="0" smtClean="0"/>
              <a:t>3. Action </a:t>
            </a:r>
            <a:r>
              <a:rPr lang="en-GB" b="1" dirty="0"/>
              <a:t>Execution – </a:t>
            </a:r>
            <a:r>
              <a:rPr lang="en-GB" dirty="0"/>
              <a:t>Action execution occurs in the following steps: </a:t>
            </a:r>
          </a:p>
          <a:p>
            <a:pPr marL="285750" indent="-285750">
              <a:buFont typeface="Arial" pitchFamily="34" charset="0"/>
              <a:buChar char="•"/>
            </a:pPr>
            <a:r>
              <a:rPr lang="en-GB" dirty="0" smtClean="0"/>
              <a:t>When </a:t>
            </a:r>
            <a:r>
              <a:rPr lang="en-GB" dirty="0"/>
              <a:t>the controller is initialized, the controller calls its own </a:t>
            </a:r>
            <a:r>
              <a:rPr lang="en-GB" dirty="0" err="1"/>
              <a:t>InvokeAction</a:t>
            </a:r>
            <a:r>
              <a:rPr lang="en-GB" dirty="0"/>
              <a:t>() method by passing the details of the chosen action method. This is handled by the </a:t>
            </a:r>
            <a:r>
              <a:rPr lang="en-GB" dirty="0" err="1"/>
              <a:t>IActionInvoker</a:t>
            </a:r>
            <a:r>
              <a:rPr lang="en-GB" dirty="0"/>
              <a:t>. </a:t>
            </a:r>
          </a:p>
          <a:p>
            <a:pPr marL="285750" indent="-285750">
              <a:buFont typeface="Arial" pitchFamily="34" charset="0"/>
              <a:buChar char="•"/>
            </a:pPr>
            <a:r>
              <a:rPr lang="en-GB" dirty="0" smtClean="0"/>
              <a:t>After chosen </a:t>
            </a:r>
            <a:r>
              <a:rPr lang="en-GB" dirty="0"/>
              <a:t>of appropriate action method, model binders(default is </a:t>
            </a:r>
            <a:r>
              <a:rPr lang="en-GB" dirty="0" err="1"/>
              <a:t>System.Web.Mvc.DefaultModelBinder</a:t>
            </a:r>
            <a:r>
              <a:rPr lang="en-GB" dirty="0"/>
              <a:t>) retrieves the data from incoming HTTP request and do the data type conversion, data validation such as required or date format etc. and also take care of input values mapping to that action method parameters. </a:t>
            </a:r>
          </a:p>
          <a:p>
            <a:pPr marL="285750" indent="-285750">
              <a:buFont typeface="Arial" pitchFamily="34" charset="0"/>
              <a:buChar char="•"/>
            </a:pPr>
            <a:r>
              <a:rPr lang="en-GB" dirty="0" smtClean="0"/>
              <a:t>Authentication </a:t>
            </a:r>
            <a:r>
              <a:rPr lang="en-GB" dirty="0"/>
              <a:t>Filter was introduced with ASP.NET MVC5 that run prior to authorization filter. It is used to authenticate a user. Authentication filter process user credentials in the request and provide a corresponding principal. Prior to ASP.NET MVC5, you use authorization filter for authentication and authorization to a user. </a:t>
            </a:r>
          </a:p>
          <a:p>
            <a:pPr marL="285750" indent="-285750">
              <a:buFont typeface="Arial" pitchFamily="34" charset="0"/>
              <a:buChar char="•"/>
            </a:pPr>
            <a:r>
              <a:rPr lang="en-GB" dirty="0" smtClean="0"/>
              <a:t>By </a:t>
            </a:r>
            <a:r>
              <a:rPr lang="en-GB" dirty="0"/>
              <a:t>default, Authenticate attribute is used to perform Authentication. You can easily create your own custom authentication filter by implementing </a:t>
            </a:r>
            <a:r>
              <a:rPr lang="en-GB" dirty="0" err="1"/>
              <a:t>IAuthenticationFilter</a:t>
            </a:r>
            <a:r>
              <a:rPr lang="en-GB" dirty="0"/>
              <a:t>. </a:t>
            </a:r>
          </a:p>
          <a:p>
            <a:pPr marL="285750" indent="-285750">
              <a:buFont typeface="Arial" pitchFamily="34" charset="0"/>
              <a:buChar char="•"/>
            </a:pPr>
            <a:r>
              <a:rPr lang="en-GB" dirty="0" smtClean="0"/>
              <a:t>Authorization </a:t>
            </a:r>
            <a:r>
              <a:rPr lang="en-GB" dirty="0"/>
              <a:t>filter allow you to perform authorization process for an authenticated user. For example, Role based authorization for users to access resources. </a:t>
            </a:r>
          </a:p>
        </p:txBody>
      </p:sp>
    </p:spTree>
    <p:extLst>
      <p:ext uri="{BB962C8B-B14F-4D97-AF65-F5344CB8AC3E}">
        <p14:creationId xmlns:p14="http://schemas.microsoft.com/office/powerpoint/2010/main" val="2594393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9859" y="1036637"/>
            <a:ext cx="8991600" cy="3416320"/>
          </a:xfrm>
          <a:prstGeom prst="rect">
            <a:avLst/>
          </a:prstGeom>
        </p:spPr>
        <p:txBody>
          <a:bodyPr wrap="square">
            <a:spAutoFit/>
          </a:bodyPr>
          <a:lstStyle/>
          <a:p>
            <a:endParaRPr lang="en-US" dirty="0" smtClean="0"/>
          </a:p>
          <a:p>
            <a:pPr marL="285750" indent="-285750">
              <a:buFont typeface="Arial" pitchFamily="34" charset="0"/>
              <a:buChar char="•"/>
            </a:pPr>
            <a:r>
              <a:rPr lang="en-GB" dirty="0" smtClean="0"/>
              <a:t>By </a:t>
            </a:r>
            <a:r>
              <a:rPr lang="en-GB" dirty="0"/>
              <a:t>default, Authorize attribute is used to perform authorization. You can also make your own custom authorization filter by implementing </a:t>
            </a:r>
            <a:r>
              <a:rPr lang="en-GB" dirty="0" err="1"/>
              <a:t>IAuthorizationFilter</a:t>
            </a:r>
            <a:r>
              <a:rPr lang="en-GB" dirty="0"/>
              <a:t>. </a:t>
            </a:r>
          </a:p>
          <a:p>
            <a:pPr marL="285750" indent="-285750">
              <a:buFont typeface="Arial" pitchFamily="34" charset="0"/>
              <a:buChar char="•"/>
            </a:pPr>
            <a:r>
              <a:rPr lang="en-GB" dirty="0" smtClean="0"/>
              <a:t>Action </a:t>
            </a:r>
            <a:r>
              <a:rPr lang="en-GB" dirty="0"/>
              <a:t>filters are executed before (</a:t>
            </a:r>
            <a:r>
              <a:rPr lang="en-GB" dirty="0" err="1"/>
              <a:t>OnActionExecuting</a:t>
            </a:r>
            <a:r>
              <a:rPr lang="en-GB" dirty="0"/>
              <a:t>) and after (</a:t>
            </a:r>
            <a:r>
              <a:rPr lang="en-GB" dirty="0" err="1"/>
              <a:t>OnActionExecuted</a:t>
            </a:r>
            <a:r>
              <a:rPr lang="en-GB" dirty="0"/>
              <a:t>) an action is executed. </a:t>
            </a:r>
            <a:r>
              <a:rPr lang="en-GB" dirty="0" err="1"/>
              <a:t>IActionFilter</a:t>
            </a:r>
            <a:r>
              <a:rPr lang="en-GB" dirty="0"/>
              <a:t> interface provides you two methods </a:t>
            </a:r>
            <a:r>
              <a:rPr lang="en-GB" dirty="0" err="1"/>
              <a:t>OnActionExecuting</a:t>
            </a:r>
            <a:r>
              <a:rPr lang="en-GB" dirty="0"/>
              <a:t> and </a:t>
            </a:r>
            <a:r>
              <a:rPr lang="en-GB" dirty="0" err="1"/>
              <a:t>OnActionExecuted</a:t>
            </a:r>
            <a:r>
              <a:rPr lang="en-GB" dirty="0"/>
              <a:t> methods which will be executed before and after an action gets executed respectively. You can also make your own custom </a:t>
            </a:r>
            <a:endParaRPr lang="en-GB" dirty="0" smtClean="0"/>
          </a:p>
          <a:p>
            <a:pPr marL="285750" indent="-285750">
              <a:buFont typeface="Arial" pitchFamily="34" charset="0"/>
              <a:buChar char="•"/>
            </a:pPr>
            <a:r>
              <a:rPr lang="en-GB" dirty="0" err="1" smtClean="0"/>
              <a:t>ActionFilters</a:t>
            </a:r>
            <a:r>
              <a:rPr lang="en-GB" dirty="0" smtClean="0"/>
              <a:t> </a:t>
            </a:r>
            <a:r>
              <a:rPr lang="en-GB" dirty="0"/>
              <a:t>filter by implementing </a:t>
            </a:r>
            <a:r>
              <a:rPr lang="en-GB" dirty="0" err="1"/>
              <a:t>IActionFilter</a:t>
            </a:r>
            <a:r>
              <a:rPr lang="en-GB" dirty="0"/>
              <a:t>. For more about filters refer this article Understanding ASP.NET MVC Filters and Attributes </a:t>
            </a:r>
          </a:p>
          <a:p>
            <a:pPr marL="285750" indent="-285750">
              <a:buFont typeface="Arial" pitchFamily="34" charset="0"/>
              <a:buChar char="•"/>
            </a:pPr>
            <a:r>
              <a:rPr lang="en-GB" dirty="0" smtClean="0"/>
              <a:t>When </a:t>
            </a:r>
            <a:r>
              <a:rPr lang="en-GB" dirty="0"/>
              <a:t>action is executed, it process the user inputs with the help of model (Business Model or Data Model) and prepare Action Result. </a:t>
            </a:r>
            <a:endParaRPr lang="en-US" dirty="0"/>
          </a:p>
        </p:txBody>
      </p:sp>
    </p:spTree>
    <p:extLst>
      <p:ext uri="{BB962C8B-B14F-4D97-AF65-F5344CB8AC3E}">
        <p14:creationId xmlns:p14="http://schemas.microsoft.com/office/powerpoint/2010/main" val="2747132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5912" y="1102182"/>
            <a:ext cx="9296400" cy="4247317"/>
          </a:xfrm>
          <a:prstGeom prst="rect">
            <a:avLst/>
          </a:prstGeom>
        </p:spPr>
        <p:txBody>
          <a:bodyPr wrap="square">
            <a:spAutoFit/>
          </a:bodyPr>
          <a:lstStyle/>
          <a:p>
            <a:r>
              <a:rPr lang="en-GB" b="1" dirty="0"/>
              <a:t>4. Result Execution - </a:t>
            </a:r>
            <a:r>
              <a:rPr lang="en-GB" dirty="0"/>
              <a:t>Result execution occurs in the following steps: </a:t>
            </a:r>
          </a:p>
          <a:p>
            <a:pPr marL="285750" indent="-285750">
              <a:buFont typeface="Arial" pitchFamily="34" charset="0"/>
              <a:buChar char="•"/>
            </a:pPr>
            <a:r>
              <a:rPr lang="en-GB" dirty="0" smtClean="0"/>
              <a:t>Result </a:t>
            </a:r>
            <a:r>
              <a:rPr lang="en-GB" dirty="0"/>
              <a:t>filters are executed before (</a:t>
            </a:r>
            <a:r>
              <a:rPr lang="en-GB" dirty="0" err="1"/>
              <a:t>OnResultExecuting</a:t>
            </a:r>
            <a:r>
              <a:rPr lang="en-GB" dirty="0"/>
              <a:t>) and after (</a:t>
            </a:r>
            <a:r>
              <a:rPr lang="en-GB" dirty="0" err="1"/>
              <a:t>OnResultExecuted</a:t>
            </a:r>
            <a:r>
              <a:rPr lang="en-GB" dirty="0"/>
              <a:t>) the </a:t>
            </a:r>
            <a:r>
              <a:rPr lang="en-GB" dirty="0" err="1"/>
              <a:t>ActionResult</a:t>
            </a:r>
            <a:r>
              <a:rPr lang="en-GB" dirty="0"/>
              <a:t> is executed. </a:t>
            </a:r>
            <a:r>
              <a:rPr lang="en-GB" dirty="0" err="1"/>
              <a:t>IResultFilter</a:t>
            </a:r>
            <a:r>
              <a:rPr lang="en-GB" dirty="0"/>
              <a:t> interface provides you two methods </a:t>
            </a:r>
            <a:r>
              <a:rPr lang="en-GB" dirty="0" err="1"/>
              <a:t>OnResultExecuting</a:t>
            </a:r>
            <a:r>
              <a:rPr lang="en-GB" dirty="0"/>
              <a:t> and </a:t>
            </a:r>
            <a:r>
              <a:rPr lang="en-GB" dirty="0" err="1"/>
              <a:t>OnResultExecuted</a:t>
            </a:r>
            <a:r>
              <a:rPr lang="en-GB" dirty="0"/>
              <a:t> methods which will be executed before and after an </a:t>
            </a:r>
            <a:r>
              <a:rPr lang="en-GB" dirty="0" err="1"/>
              <a:t>ActionResult</a:t>
            </a:r>
            <a:r>
              <a:rPr lang="en-GB" dirty="0"/>
              <a:t> gets executed respectively. You can also make your own custom </a:t>
            </a:r>
            <a:r>
              <a:rPr lang="en-GB" dirty="0" err="1"/>
              <a:t>ResultFilters</a:t>
            </a:r>
            <a:r>
              <a:rPr lang="en-GB" dirty="0"/>
              <a:t> filter by implementing </a:t>
            </a:r>
            <a:r>
              <a:rPr lang="en-GB" dirty="0" err="1"/>
              <a:t>IResultFilter</a:t>
            </a:r>
            <a:r>
              <a:rPr lang="en-GB" dirty="0"/>
              <a:t>. </a:t>
            </a:r>
          </a:p>
          <a:p>
            <a:pPr marL="285750" indent="-285750">
              <a:buFont typeface="Arial" pitchFamily="34" charset="0"/>
              <a:buChar char="•"/>
            </a:pPr>
            <a:r>
              <a:rPr lang="en-GB" dirty="0" smtClean="0"/>
              <a:t>Action </a:t>
            </a:r>
            <a:r>
              <a:rPr lang="en-GB" dirty="0"/>
              <a:t>Result is prepared by performing operations on user inputs with the help of BAL or DAL. The Action Result type can be </a:t>
            </a:r>
            <a:r>
              <a:rPr lang="en-GB" dirty="0" err="1"/>
              <a:t>ViewResult</a:t>
            </a:r>
            <a:r>
              <a:rPr lang="en-GB" dirty="0"/>
              <a:t>, </a:t>
            </a:r>
            <a:r>
              <a:rPr lang="en-GB" dirty="0" err="1"/>
              <a:t>PartialViewResult</a:t>
            </a:r>
            <a:r>
              <a:rPr lang="en-GB" dirty="0"/>
              <a:t>, </a:t>
            </a:r>
            <a:r>
              <a:rPr lang="en-GB" dirty="0" err="1"/>
              <a:t>RedirectToRouteResult</a:t>
            </a:r>
            <a:r>
              <a:rPr lang="en-GB" dirty="0"/>
              <a:t>, </a:t>
            </a:r>
            <a:r>
              <a:rPr lang="en-GB" dirty="0" err="1"/>
              <a:t>RedirectResult</a:t>
            </a:r>
            <a:r>
              <a:rPr lang="en-GB" dirty="0"/>
              <a:t>, </a:t>
            </a:r>
            <a:r>
              <a:rPr lang="en-GB" dirty="0" err="1"/>
              <a:t>ContentResult</a:t>
            </a:r>
            <a:r>
              <a:rPr lang="en-GB" dirty="0"/>
              <a:t>, </a:t>
            </a:r>
            <a:r>
              <a:rPr lang="en-GB" dirty="0" err="1"/>
              <a:t>JsonResult</a:t>
            </a:r>
            <a:r>
              <a:rPr lang="en-GB" dirty="0"/>
              <a:t>, </a:t>
            </a:r>
            <a:r>
              <a:rPr lang="en-GB" dirty="0" err="1"/>
              <a:t>FileResult</a:t>
            </a:r>
            <a:r>
              <a:rPr lang="en-GB" dirty="0"/>
              <a:t> and </a:t>
            </a:r>
            <a:r>
              <a:rPr lang="en-GB" dirty="0" err="1"/>
              <a:t>EmptyResult</a:t>
            </a:r>
            <a:r>
              <a:rPr lang="en-GB" dirty="0"/>
              <a:t>. </a:t>
            </a:r>
            <a:endParaRPr lang="en-GB" dirty="0" smtClean="0"/>
          </a:p>
          <a:p>
            <a:pPr marL="285750" indent="-285750">
              <a:buFont typeface="Arial" pitchFamily="34" charset="0"/>
              <a:buChar char="•"/>
            </a:pPr>
            <a:r>
              <a:rPr lang="en-GB" dirty="0" smtClean="0"/>
              <a:t>Various </a:t>
            </a:r>
            <a:r>
              <a:rPr lang="en-GB" dirty="0"/>
              <a:t>Result type provided by the ASP.NET MVC can be categorized into two category- </a:t>
            </a:r>
            <a:r>
              <a:rPr lang="en-GB" dirty="0" err="1"/>
              <a:t>ViewResult</a:t>
            </a:r>
            <a:r>
              <a:rPr lang="en-GB" dirty="0"/>
              <a:t> type and </a:t>
            </a:r>
            <a:r>
              <a:rPr lang="en-GB" dirty="0" err="1"/>
              <a:t>NonViewResult</a:t>
            </a:r>
            <a:r>
              <a:rPr lang="en-GB" dirty="0"/>
              <a:t> type. The Result type which renders and returns an HTML page to the browser, falls into </a:t>
            </a:r>
            <a:r>
              <a:rPr lang="en-GB" dirty="0" err="1"/>
              <a:t>ViewResult</a:t>
            </a:r>
            <a:r>
              <a:rPr lang="en-GB" dirty="0"/>
              <a:t> category and other result type which returns only data either in text format, binary format or a JSON format, falls into </a:t>
            </a:r>
            <a:r>
              <a:rPr lang="en-GB" dirty="0" err="1"/>
              <a:t>NonViewResult</a:t>
            </a:r>
            <a:r>
              <a:rPr lang="en-GB" dirty="0"/>
              <a:t> category.</a:t>
            </a:r>
          </a:p>
        </p:txBody>
      </p:sp>
    </p:spTree>
    <p:extLst>
      <p:ext uri="{BB962C8B-B14F-4D97-AF65-F5344CB8AC3E}">
        <p14:creationId xmlns:p14="http://schemas.microsoft.com/office/powerpoint/2010/main" val="3116426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4512" y="1341437"/>
            <a:ext cx="8991600" cy="4524315"/>
          </a:xfrm>
          <a:prstGeom prst="rect">
            <a:avLst/>
          </a:prstGeom>
        </p:spPr>
        <p:txBody>
          <a:bodyPr wrap="square">
            <a:spAutoFit/>
          </a:bodyPr>
          <a:lstStyle/>
          <a:p>
            <a:r>
              <a:rPr lang="en-GB" b="1" dirty="0"/>
              <a:t>4.1 View Initialization and Rendering - </a:t>
            </a:r>
            <a:r>
              <a:rPr lang="en-GB" dirty="0"/>
              <a:t>View Initialization and Rendering execution occurs in the following steps</a:t>
            </a:r>
            <a:r>
              <a:rPr lang="en-GB" dirty="0" smtClean="0"/>
              <a:t>:</a:t>
            </a:r>
          </a:p>
          <a:p>
            <a:r>
              <a:rPr lang="en-GB" dirty="0" smtClean="0"/>
              <a:t> </a:t>
            </a:r>
            <a:endParaRPr lang="en-GB" dirty="0"/>
          </a:p>
          <a:p>
            <a:pPr marL="285750" indent="-285750">
              <a:buFont typeface="Arial" pitchFamily="34" charset="0"/>
              <a:buChar char="•"/>
            </a:pPr>
            <a:r>
              <a:rPr lang="en-GB" dirty="0" err="1" smtClean="0"/>
              <a:t>ViewResult</a:t>
            </a:r>
            <a:r>
              <a:rPr lang="en-GB" dirty="0" smtClean="0"/>
              <a:t> </a:t>
            </a:r>
            <a:r>
              <a:rPr lang="en-GB" dirty="0"/>
              <a:t>type i.e. view and partial view are represented by IView (</a:t>
            </a:r>
            <a:r>
              <a:rPr lang="en-GB" dirty="0" err="1"/>
              <a:t>System.Web.Mvc.IView</a:t>
            </a:r>
            <a:r>
              <a:rPr lang="en-GB" dirty="0"/>
              <a:t>) interface and rendered by the appropriate View Engine. </a:t>
            </a:r>
            <a:endParaRPr lang="en-GB" dirty="0" smtClean="0"/>
          </a:p>
          <a:p>
            <a:pPr marL="285750" indent="-285750">
              <a:buFont typeface="Arial" pitchFamily="34" charset="0"/>
              <a:buChar char="•"/>
            </a:pPr>
            <a:r>
              <a:rPr lang="en-GB" dirty="0"/>
              <a:t>This process is handled by </a:t>
            </a:r>
            <a:r>
              <a:rPr lang="en-GB" dirty="0" err="1"/>
              <a:t>IViewEngine</a:t>
            </a:r>
            <a:r>
              <a:rPr lang="en-GB" dirty="0"/>
              <a:t> (</a:t>
            </a:r>
            <a:r>
              <a:rPr lang="en-GB" dirty="0" err="1"/>
              <a:t>System.Web.Mvc.IViewEngine</a:t>
            </a:r>
            <a:r>
              <a:rPr lang="en-GB" dirty="0"/>
              <a:t>) interface of the view engine. By default ASP.NET MVC provides </a:t>
            </a:r>
            <a:r>
              <a:rPr lang="en-GB" dirty="0" err="1"/>
              <a:t>WebForm</a:t>
            </a:r>
            <a:r>
              <a:rPr lang="en-GB" dirty="0"/>
              <a:t> and Razor view engines. You can also create your custom engine by using </a:t>
            </a:r>
            <a:r>
              <a:rPr lang="en-GB" dirty="0" err="1"/>
              <a:t>IViewEngine</a:t>
            </a:r>
            <a:r>
              <a:rPr lang="en-GB" dirty="0"/>
              <a:t> interface and can registered your custom view engine in to your ASP.NET MVC application as shown below: </a:t>
            </a:r>
          </a:p>
          <a:p>
            <a:pPr marL="285750" indent="-285750">
              <a:buFont typeface="Arial" pitchFamily="34" charset="0"/>
              <a:buChar char="•"/>
            </a:pPr>
            <a:r>
              <a:rPr lang="en-GB" dirty="0" smtClean="0"/>
              <a:t>Html </a:t>
            </a:r>
            <a:r>
              <a:rPr lang="en-GB" dirty="0"/>
              <a:t>Helpers are used to write input fields, create links based on the routes, AJAX-enabled forms, links and much more. Html Helpers are extension methods of the </a:t>
            </a:r>
            <a:r>
              <a:rPr lang="en-GB" dirty="0" err="1"/>
              <a:t>HtmlHelper</a:t>
            </a:r>
            <a:r>
              <a:rPr lang="en-GB" dirty="0"/>
              <a:t> class and can be further extended very easily. In more complex scenario, it might render a form with client side validation with the help of JavaScript or </a:t>
            </a:r>
            <a:r>
              <a:rPr lang="en-GB" dirty="0" err="1"/>
              <a:t>jQuery</a:t>
            </a:r>
            <a:r>
              <a:rPr lang="en-GB" dirty="0"/>
              <a:t>. </a:t>
            </a:r>
            <a:endParaRPr lang="en-US" dirty="0"/>
          </a:p>
          <a:p>
            <a:endParaRPr lang="en-US" dirty="0"/>
          </a:p>
        </p:txBody>
      </p:sp>
    </p:spTree>
    <p:extLst>
      <p:ext uri="{BB962C8B-B14F-4D97-AF65-F5344CB8AC3E}">
        <p14:creationId xmlns:p14="http://schemas.microsoft.com/office/powerpoint/2010/main" val="3660720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11"/>
          <p:cNvSpPr/>
          <p:nvPr/>
        </p:nvSpPr>
        <p:spPr>
          <a:xfrm>
            <a:off x="6142056" y="1410968"/>
            <a:ext cx="2790444" cy="2438146"/>
          </a:xfrm>
          <a:prstGeom prst="rect">
            <a:avLst/>
          </a:prstGeom>
          <a:blipFill>
            <a:blip r:embed="rId2" cstate="print"/>
            <a:stretch>
              <a:fillRect/>
            </a:stretch>
          </a:blipFill>
        </p:spPr>
        <p:txBody>
          <a:bodyPr wrap="square" lIns="0" tIns="0" rIns="0" bIns="0" rtlCol="0">
            <a:noAutofit/>
          </a:bodyPr>
          <a:lstStyle/>
          <a:p>
            <a:endParaRPr/>
          </a:p>
        </p:txBody>
      </p:sp>
      <p:sp>
        <p:nvSpPr>
          <p:cNvPr id="4" name="object 12"/>
          <p:cNvSpPr/>
          <p:nvPr/>
        </p:nvSpPr>
        <p:spPr>
          <a:xfrm>
            <a:off x="198456" y="5371348"/>
            <a:ext cx="6495288" cy="942860"/>
          </a:xfrm>
          <a:prstGeom prst="rect">
            <a:avLst/>
          </a:prstGeom>
          <a:blipFill>
            <a:blip r:embed="rId3" cstate="print"/>
            <a:stretch>
              <a:fillRect/>
            </a:stretch>
          </a:blipFill>
        </p:spPr>
        <p:txBody>
          <a:bodyPr wrap="square" lIns="0" tIns="0" rIns="0" bIns="0" rtlCol="0">
            <a:noAutofit/>
          </a:bodyPr>
          <a:lstStyle/>
          <a:p>
            <a:endParaRPr/>
          </a:p>
        </p:txBody>
      </p:sp>
      <p:sp>
        <p:nvSpPr>
          <p:cNvPr id="5" name="object 13"/>
          <p:cNvSpPr/>
          <p:nvPr/>
        </p:nvSpPr>
        <p:spPr>
          <a:xfrm>
            <a:off x="6370783" y="4077968"/>
            <a:ext cx="1678177" cy="1591170"/>
          </a:xfrm>
          <a:custGeom>
            <a:avLst/>
            <a:gdLst/>
            <a:ahLst/>
            <a:cxnLst/>
            <a:rect l="l" t="t" r="r" b="b"/>
            <a:pathLst>
              <a:path w="1678177" h="1591170">
                <a:moveTo>
                  <a:pt x="1081531" y="397763"/>
                </a:moveTo>
                <a:lnTo>
                  <a:pt x="1081531" y="994537"/>
                </a:lnTo>
                <a:lnTo>
                  <a:pt x="397764" y="994537"/>
                </a:lnTo>
                <a:lnTo>
                  <a:pt x="397764" y="795527"/>
                </a:lnTo>
                <a:lnTo>
                  <a:pt x="0" y="1193380"/>
                </a:lnTo>
                <a:lnTo>
                  <a:pt x="397764" y="1591170"/>
                </a:lnTo>
                <a:lnTo>
                  <a:pt x="397764" y="1392275"/>
                </a:lnTo>
                <a:lnTo>
                  <a:pt x="1479296" y="1392275"/>
                </a:lnTo>
                <a:lnTo>
                  <a:pt x="1479296" y="397763"/>
                </a:lnTo>
                <a:lnTo>
                  <a:pt x="1678177" y="397763"/>
                </a:lnTo>
                <a:lnTo>
                  <a:pt x="1280414" y="0"/>
                </a:lnTo>
                <a:lnTo>
                  <a:pt x="882650" y="397763"/>
                </a:lnTo>
                <a:lnTo>
                  <a:pt x="1081531" y="397763"/>
                </a:lnTo>
                <a:close/>
              </a:path>
            </a:pathLst>
          </a:custGeom>
          <a:solidFill>
            <a:srgbClr val="4F81BC"/>
          </a:solidFill>
        </p:spPr>
        <p:txBody>
          <a:bodyPr wrap="square" lIns="0" tIns="0" rIns="0" bIns="0" rtlCol="0">
            <a:noAutofit/>
          </a:bodyPr>
          <a:lstStyle/>
          <a:p>
            <a:endParaRPr/>
          </a:p>
        </p:txBody>
      </p:sp>
      <p:sp>
        <p:nvSpPr>
          <p:cNvPr id="6" name="object 14"/>
          <p:cNvSpPr/>
          <p:nvPr/>
        </p:nvSpPr>
        <p:spPr>
          <a:xfrm>
            <a:off x="6370783" y="4077968"/>
            <a:ext cx="1678177" cy="1591170"/>
          </a:xfrm>
          <a:custGeom>
            <a:avLst/>
            <a:gdLst/>
            <a:ahLst/>
            <a:cxnLst/>
            <a:rect l="l" t="t" r="r" b="b"/>
            <a:pathLst>
              <a:path w="1678177" h="1591170">
                <a:moveTo>
                  <a:pt x="0" y="1193380"/>
                </a:moveTo>
                <a:lnTo>
                  <a:pt x="397764" y="795527"/>
                </a:lnTo>
                <a:lnTo>
                  <a:pt x="397764" y="994537"/>
                </a:lnTo>
                <a:lnTo>
                  <a:pt x="1081531" y="994537"/>
                </a:lnTo>
                <a:lnTo>
                  <a:pt x="1081531" y="397763"/>
                </a:lnTo>
                <a:lnTo>
                  <a:pt x="882650" y="397763"/>
                </a:lnTo>
                <a:lnTo>
                  <a:pt x="1280414" y="0"/>
                </a:lnTo>
                <a:lnTo>
                  <a:pt x="1678177" y="397763"/>
                </a:lnTo>
                <a:lnTo>
                  <a:pt x="1479296" y="397763"/>
                </a:lnTo>
                <a:lnTo>
                  <a:pt x="1479296" y="1392275"/>
                </a:lnTo>
                <a:lnTo>
                  <a:pt x="397764" y="1392275"/>
                </a:lnTo>
                <a:lnTo>
                  <a:pt x="397764" y="1591170"/>
                </a:lnTo>
                <a:lnTo>
                  <a:pt x="0" y="1193380"/>
                </a:lnTo>
                <a:close/>
              </a:path>
            </a:pathLst>
          </a:custGeom>
          <a:ln w="25399">
            <a:solidFill>
              <a:srgbClr val="385D89"/>
            </a:solidFill>
          </a:ln>
        </p:spPr>
        <p:txBody>
          <a:bodyPr wrap="square" lIns="0" tIns="0" rIns="0" bIns="0" rtlCol="0">
            <a:noAutofit/>
          </a:bodyPr>
          <a:lstStyle/>
          <a:p>
            <a:endParaRPr/>
          </a:p>
        </p:txBody>
      </p:sp>
      <p:sp>
        <p:nvSpPr>
          <p:cNvPr id="7" name="object 9"/>
          <p:cNvSpPr txBox="1"/>
          <p:nvPr/>
        </p:nvSpPr>
        <p:spPr>
          <a:xfrm>
            <a:off x="414356" y="528134"/>
            <a:ext cx="2209893" cy="444500"/>
          </a:xfrm>
          <a:prstGeom prst="rect">
            <a:avLst/>
          </a:prstGeom>
        </p:spPr>
        <p:txBody>
          <a:bodyPr wrap="square" lIns="0" tIns="0" rIns="0" bIns="0" rtlCol="0">
            <a:noAutofit/>
          </a:bodyPr>
          <a:lstStyle/>
          <a:p>
            <a:pPr marL="12700">
              <a:lnSpc>
                <a:spcPts val="3460"/>
              </a:lnSpc>
              <a:spcBef>
                <a:spcPts val="173"/>
              </a:spcBef>
            </a:pPr>
            <a:r>
              <a:rPr sz="4950" b="1" spc="0" baseline="3309" dirty="0" smtClean="0">
                <a:latin typeface="Calibri"/>
                <a:cs typeface="Calibri"/>
              </a:rPr>
              <a:t>M</a:t>
            </a:r>
            <a:r>
              <a:rPr sz="4950" b="1" spc="-44" baseline="3309" dirty="0" smtClean="0">
                <a:latin typeface="Calibri"/>
                <a:cs typeface="Calibri"/>
              </a:rPr>
              <a:t>V</a:t>
            </a:r>
            <a:r>
              <a:rPr sz="4950" b="1" spc="0" baseline="3309" dirty="0" smtClean="0">
                <a:latin typeface="Calibri"/>
                <a:cs typeface="Calibri"/>
              </a:rPr>
              <a:t>C </a:t>
            </a:r>
            <a:r>
              <a:rPr sz="4950" b="1" spc="-64" baseline="3309" dirty="0" smtClean="0">
                <a:latin typeface="Calibri"/>
                <a:cs typeface="Calibri"/>
              </a:rPr>
              <a:t>R</a:t>
            </a:r>
            <a:r>
              <a:rPr sz="4950" b="1" spc="0" baseline="3309" dirty="0" smtClean="0">
                <a:latin typeface="Calibri"/>
                <a:cs typeface="Calibri"/>
              </a:rPr>
              <a:t>ou</a:t>
            </a:r>
            <a:r>
              <a:rPr sz="4950" b="1" spc="-34" baseline="3309" dirty="0" smtClean="0">
                <a:latin typeface="Calibri"/>
                <a:cs typeface="Calibri"/>
              </a:rPr>
              <a:t>t</a:t>
            </a:r>
            <a:r>
              <a:rPr sz="4950" b="1" spc="0" baseline="3309" dirty="0" smtClean="0">
                <a:latin typeface="Calibri"/>
                <a:cs typeface="Calibri"/>
              </a:rPr>
              <a:t>es</a:t>
            </a:r>
            <a:endParaRPr sz="3300" dirty="0">
              <a:latin typeface="Calibri"/>
              <a:cs typeface="Calibri"/>
            </a:endParaRPr>
          </a:p>
        </p:txBody>
      </p:sp>
      <p:sp>
        <p:nvSpPr>
          <p:cNvPr id="8" name="object 8"/>
          <p:cNvSpPr txBox="1"/>
          <p:nvPr/>
        </p:nvSpPr>
        <p:spPr>
          <a:xfrm>
            <a:off x="505796" y="1294401"/>
            <a:ext cx="196850" cy="368300"/>
          </a:xfrm>
          <a:prstGeom prst="rect">
            <a:avLst/>
          </a:prstGeom>
        </p:spPr>
        <p:txBody>
          <a:bodyPr wrap="square" lIns="0" tIns="0" rIns="0" bIns="0" rtlCol="0">
            <a:noAutofit/>
          </a:bodyPr>
          <a:lstStyle/>
          <a:p>
            <a:pPr marL="12700">
              <a:lnSpc>
                <a:spcPts val="2860"/>
              </a:lnSpc>
              <a:spcBef>
                <a:spcPts val="143"/>
              </a:spcBef>
            </a:pPr>
            <a:r>
              <a:rPr sz="2700" spc="0" dirty="0" smtClean="0">
                <a:latin typeface="Arial"/>
                <a:cs typeface="Arial"/>
              </a:rPr>
              <a:t>•</a:t>
            </a:r>
            <a:endParaRPr sz="2700">
              <a:latin typeface="Arial"/>
              <a:cs typeface="Arial"/>
            </a:endParaRPr>
          </a:p>
        </p:txBody>
      </p:sp>
      <p:sp>
        <p:nvSpPr>
          <p:cNvPr id="9" name="object 7"/>
          <p:cNvSpPr txBox="1"/>
          <p:nvPr/>
        </p:nvSpPr>
        <p:spPr>
          <a:xfrm>
            <a:off x="848696" y="1315082"/>
            <a:ext cx="3920700" cy="2302637"/>
          </a:xfrm>
          <a:prstGeom prst="rect">
            <a:avLst/>
          </a:prstGeom>
        </p:spPr>
        <p:txBody>
          <a:bodyPr wrap="square" lIns="0" tIns="0" rIns="0" bIns="0" rtlCol="0">
            <a:noAutofit/>
          </a:bodyPr>
          <a:lstStyle/>
          <a:p>
            <a:pPr marL="12700" marR="51480">
              <a:lnSpc>
                <a:spcPts val="2850"/>
              </a:lnSpc>
              <a:spcBef>
                <a:spcPts val="142"/>
              </a:spcBef>
            </a:pPr>
            <a:r>
              <a:rPr sz="4050" spc="0" baseline="3034" dirty="0" smtClean="0">
                <a:latin typeface="Calibri"/>
                <a:cs typeface="Calibri"/>
              </a:rPr>
              <a:t>A</a:t>
            </a:r>
            <a:r>
              <a:rPr sz="4050" spc="-9" baseline="3034" dirty="0" smtClean="0">
                <a:latin typeface="Calibri"/>
                <a:cs typeface="Calibri"/>
              </a:rPr>
              <a:t> </a:t>
            </a:r>
            <a:r>
              <a:rPr sz="4050" spc="-54" baseline="3034" dirty="0" smtClean="0">
                <a:latin typeface="Calibri"/>
                <a:cs typeface="Calibri"/>
              </a:rPr>
              <a:t>r</a:t>
            </a:r>
            <a:r>
              <a:rPr sz="4050" spc="0" baseline="3034" dirty="0" smtClean="0">
                <a:latin typeface="Calibri"/>
                <a:cs typeface="Calibri"/>
              </a:rPr>
              <a:t>ou</a:t>
            </a:r>
            <a:r>
              <a:rPr sz="4050" spc="-25" baseline="3034" dirty="0" smtClean="0">
                <a:latin typeface="Calibri"/>
                <a:cs typeface="Calibri"/>
              </a:rPr>
              <a:t>t</a:t>
            </a:r>
            <a:r>
              <a:rPr sz="4050" spc="0" baseline="3034" dirty="0" smtClean="0">
                <a:latin typeface="Calibri"/>
                <a:cs typeface="Calibri"/>
              </a:rPr>
              <a:t>e</a:t>
            </a:r>
            <a:r>
              <a:rPr sz="4050" spc="-9" baseline="3034" dirty="0" smtClean="0">
                <a:latin typeface="Calibri"/>
                <a:cs typeface="Calibri"/>
              </a:rPr>
              <a:t> </a:t>
            </a:r>
            <a:r>
              <a:rPr sz="4050" spc="0" baseline="3034" dirty="0" smtClean="0">
                <a:latin typeface="Calibri"/>
                <a:cs typeface="Calibri"/>
              </a:rPr>
              <a:t>is an object</a:t>
            </a:r>
            <a:r>
              <a:rPr sz="4050" spc="-14" baseline="3034" dirty="0" smtClean="0">
                <a:latin typeface="Calibri"/>
                <a:cs typeface="Calibri"/>
              </a:rPr>
              <a:t> </a:t>
            </a:r>
            <a:r>
              <a:rPr sz="4050" spc="0" baseline="3034" dirty="0" smtClean="0">
                <a:latin typeface="Calibri"/>
                <a:cs typeface="Calibri"/>
              </a:rPr>
              <a:t>th</a:t>
            </a:r>
            <a:r>
              <a:rPr sz="4050" spc="-29" baseline="3034" dirty="0" smtClean="0">
                <a:latin typeface="Calibri"/>
                <a:cs typeface="Calibri"/>
              </a:rPr>
              <a:t>a</a:t>
            </a:r>
            <a:r>
              <a:rPr sz="4050" spc="0" baseline="3034" dirty="0" smtClean="0">
                <a:latin typeface="Calibri"/>
                <a:cs typeface="Calibri"/>
              </a:rPr>
              <a:t>t</a:t>
            </a:r>
            <a:endParaRPr sz="2700">
              <a:latin typeface="Calibri"/>
              <a:cs typeface="Calibri"/>
            </a:endParaRPr>
          </a:p>
          <a:p>
            <a:pPr marL="12700">
              <a:lnSpc>
                <a:spcPts val="2915"/>
              </a:lnSpc>
              <a:spcBef>
                <a:spcPts val="3"/>
              </a:spcBef>
            </a:pPr>
            <a:r>
              <a:rPr sz="4050" spc="0" baseline="3034" dirty="0" smtClean="0">
                <a:latin typeface="Calibri"/>
                <a:cs typeface="Calibri"/>
              </a:rPr>
              <a:t>pa</a:t>
            </a:r>
            <a:r>
              <a:rPr sz="4050" spc="-54" baseline="3034" dirty="0" smtClean="0">
                <a:latin typeface="Calibri"/>
                <a:cs typeface="Calibri"/>
              </a:rPr>
              <a:t>r</a:t>
            </a:r>
            <a:r>
              <a:rPr sz="4050" spc="0" baseline="3034" dirty="0" smtClean="0">
                <a:latin typeface="Calibri"/>
                <a:cs typeface="Calibri"/>
              </a:rPr>
              <a:t>ses</a:t>
            </a:r>
            <a:r>
              <a:rPr sz="4050" spc="-34" baseline="3034" dirty="0" smtClean="0">
                <a:latin typeface="Calibri"/>
                <a:cs typeface="Calibri"/>
              </a:rPr>
              <a:t> </a:t>
            </a:r>
            <a:r>
              <a:rPr sz="4050" spc="0" baseline="3034" dirty="0" smtClean="0">
                <a:latin typeface="Calibri"/>
                <a:cs typeface="Calibri"/>
              </a:rPr>
              <a:t>a</a:t>
            </a:r>
            <a:r>
              <a:rPr sz="4050" spc="-9" baseline="3034" dirty="0" smtClean="0">
                <a:latin typeface="Calibri"/>
                <a:cs typeface="Calibri"/>
              </a:rPr>
              <a:t> </a:t>
            </a:r>
            <a:r>
              <a:rPr sz="4050" spc="-39" baseline="3034" dirty="0" smtClean="0">
                <a:latin typeface="Calibri"/>
                <a:cs typeface="Calibri"/>
              </a:rPr>
              <a:t>r</a:t>
            </a:r>
            <a:r>
              <a:rPr sz="4050" spc="0" baseline="3034" dirty="0" smtClean="0">
                <a:latin typeface="Calibri"/>
                <a:cs typeface="Calibri"/>
              </a:rPr>
              <a:t>equ</a:t>
            </a:r>
            <a:r>
              <a:rPr sz="4050" spc="-9" baseline="3034" dirty="0" smtClean="0">
                <a:latin typeface="Calibri"/>
                <a:cs typeface="Calibri"/>
              </a:rPr>
              <a:t>e</a:t>
            </a:r>
            <a:r>
              <a:rPr sz="4050" spc="-39" baseline="3034" dirty="0" smtClean="0">
                <a:latin typeface="Calibri"/>
                <a:cs typeface="Calibri"/>
              </a:rPr>
              <a:t>s</a:t>
            </a:r>
            <a:r>
              <a:rPr sz="4050" spc="-29" baseline="3034" dirty="0" smtClean="0">
                <a:latin typeface="Calibri"/>
                <a:cs typeface="Calibri"/>
              </a:rPr>
              <a:t>t</a:t>
            </a:r>
            <a:r>
              <a:rPr sz="4050" spc="0" baseline="3034" dirty="0" smtClean="0">
                <a:latin typeface="Calibri"/>
                <a:cs typeface="Calibri"/>
              </a:rPr>
              <a:t>ed</a:t>
            </a:r>
            <a:r>
              <a:rPr sz="4050" spc="-39" baseline="3034" dirty="0" smtClean="0">
                <a:latin typeface="Calibri"/>
                <a:cs typeface="Calibri"/>
              </a:rPr>
              <a:t> </a:t>
            </a:r>
            <a:r>
              <a:rPr sz="4050" spc="0" baseline="3034" dirty="0" smtClean="0">
                <a:latin typeface="Calibri"/>
                <a:cs typeface="Calibri"/>
              </a:rPr>
              <a:t>U</a:t>
            </a:r>
            <a:r>
              <a:rPr sz="4050" spc="-9" baseline="3034" dirty="0" smtClean="0">
                <a:latin typeface="Calibri"/>
                <a:cs typeface="Calibri"/>
              </a:rPr>
              <a:t>R</a:t>
            </a:r>
            <a:r>
              <a:rPr sz="4050" spc="0" baseline="3034" dirty="0" smtClean="0">
                <a:latin typeface="Calibri"/>
                <a:cs typeface="Calibri"/>
              </a:rPr>
              <a:t>L</a:t>
            </a:r>
            <a:r>
              <a:rPr sz="4050" spc="14" baseline="3034" dirty="0" smtClean="0">
                <a:latin typeface="Calibri"/>
                <a:cs typeface="Calibri"/>
              </a:rPr>
              <a:t> </a:t>
            </a:r>
            <a:r>
              <a:rPr sz="4050" spc="0" baseline="3034" dirty="0" smtClean="0">
                <a:latin typeface="Calibri"/>
                <a:cs typeface="Calibri"/>
              </a:rPr>
              <a:t>and</a:t>
            </a:r>
            <a:endParaRPr sz="2700">
              <a:latin typeface="Calibri"/>
              <a:cs typeface="Calibri"/>
            </a:endParaRPr>
          </a:p>
          <a:p>
            <a:pPr marL="12700" marR="51480">
              <a:lnSpc>
                <a:spcPts val="2920"/>
              </a:lnSpc>
              <a:spcBef>
                <a:spcPts val="0"/>
              </a:spcBef>
            </a:pPr>
            <a:r>
              <a:rPr sz="4050" spc="0" baseline="3034" dirty="0" smtClean="0">
                <a:latin typeface="Calibri"/>
                <a:cs typeface="Calibri"/>
              </a:rPr>
              <a:t>d</a:t>
            </a:r>
            <a:r>
              <a:rPr sz="4050" spc="-14" baseline="3034" dirty="0" smtClean="0">
                <a:latin typeface="Calibri"/>
                <a:cs typeface="Calibri"/>
              </a:rPr>
              <a:t>e</a:t>
            </a:r>
            <a:r>
              <a:rPr sz="4050" spc="-29" baseline="3034" dirty="0" smtClean="0">
                <a:latin typeface="Calibri"/>
                <a:cs typeface="Calibri"/>
              </a:rPr>
              <a:t>t</a:t>
            </a:r>
            <a:r>
              <a:rPr sz="4050" spc="0" baseline="3034" dirty="0" smtClean="0">
                <a:latin typeface="Calibri"/>
                <a:cs typeface="Calibri"/>
              </a:rPr>
              <a:t>ermines</a:t>
            </a:r>
            <a:r>
              <a:rPr sz="4050" spc="-44" baseline="3034" dirty="0" smtClean="0">
                <a:latin typeface="Calibri"/>
                <a:cs typeface="Calibri"/>
              </a:rPr>
              <a:t> </a:t>
            </a:r>
            <a:r>
              <a:rPr sz="4050" spc="0" baseline="3034" dirty="0" smtClean="0">
                <a:latin typeface="Calibri"/>
                <a:cs typeface="Calibri"/>
              </a:rPr>
              <a:t>the</a:t>
            </a:r>
            <a:r>
              <a:rPr sz="4050" spc="-14" baseline="3034" dirty="0" smtClean="0">
                <a:latin typeface="Calibri"/>
                <a:cs typeface="Calibri"/>
              </a:rPr>
              <a:t> </a:t>
            </a:r>
            <a:r>
              <a:rPr sz="4050" spc="-25" baseline="3034" dirty="0" smtClean="0">
                <a:latin typeface="Calibri"/>
                <a:cs typeface="Calibri"/>
              </a:rPr>
              <a:t>c</a:t>
            </a:r>
            <a:r>
              <a:rPr sz="4050" spc="0" baseline="3034" dirty="0" smtClean="0">
                <a:latin typeface="Calibri"/>
                <a:cs typeface="Calibri"/>
              </a:rPr>
              <a:t>o</a:t>
            </a:r>
            <a:r>
              <a:rPr sz="4050" spc="-25" baseline="3034" dirty="0" smtClean="0">
                <a:latin typeface="Calibri"/>
                <a:cs typeface="Calibri"/>
              </a:rPr>
              <a:t>n</a:t>
            </a:r>
            <a:r>
              <a:rPr sz="4050" spc="0" baseline="3034" dirty="0" smtClean="0">
                <a:latin typeface="Calibri"/>
                <a:cs typeface="Calibri"/>
              </a:rPr>
              <a:t>t</a:t>
            </a:r>
            <a:r>
              <a:rPr sz="4050" spc="-59" baseline="3034" dirty="0" smtClean="0">
                <a:latin typeface="Calibri"/>
                <a:cs typeface="Calibri"/>
              </a:rPr>
              <a:t>r</a:t>
            </a:r>
            <a:r>
              <a:rPr sz="4050" spc="0" baseline="3034" dirty="0" smtClean="0">
                <a:latin typeface="Calibri"/>
                <a:cs typeface="Calibri"/>
              </a:rPr>
              <a:t>ol</a:t>
            </a:r>
            <a:r>
              <a:rPr sz="4050" spc="9" baseline="3034" dirty="0" smtClean="0">
                <a:latin typeface="Calibri"/>
                <a:cs typeface="Calibri"/>
              </a:rPr>
              <a:t>l</a:t>
            </a:r>
            <a:r>
              <a:rPr sz="4050" spc="0" baseline="3034" dirty="0" smtClean="0">
                <a:latin typeface="Calibri"/>
                <a:cs typeface="Calibri"/>
              </a:rPr>
              <a:t>er</a:t>
            </a:r>
            <a:endParaRPr sz="2700">
              <a:latin typeface="Calibri"/>
              <a:cs typeface="Calibri"/>
            </a:endParaRPr>
          </a:p>
          <a:p>
            <a:pPr marL="12700" marR="51480">
              <a:lnSpc>
                <a:spcPts val="2915"/>
              </a:lnSpc>
            </a:pPr>
            <a:r>
              <a:rPr sz="4050" spc="0" baseline="3034" dirty="0" smtClean="0">
                <a:latin typeface="Calibri"/>
                <a:cs typeface="Calibri"/>
              </a:rPr>
              <a:t>and</a:t>
            </a:r>
            <a:r>
              <a:rPr sz="4050" spc="-24" baseline="3034" dirty="0" smtClean="0">
                <a:latin typeface="Calibri"/>
                <a:cs typeface="Calibri"/>
              </a:rPr>
              <a:t> </a:t>
            </a:r>
            <a:r>
              <a:rPr sz="4050" spc="0" baseline="3034" dirty="0" smtClean="0">
                <a:latin typeface="Calibri"/>
                <a:cs typeface="Calibri"/>
              </a:rPr>
              <a:t>action</a:t>
            </a:r>
            <a:r>
              <a:rPr sz="4050" spc="-19" baseline="3034" dirty="0" smtClean="0">
                <a:latin typeface="Calibri"/>
                <a:cs typeface="Calibri"/>
              </a:rPr>
              <a:t> </a:t>
            </a:r>
            <a:r>
              <a:rPr sz="4050" spc="-29" baseline="3034" dirty="0" smtClean="0">
                <a:latin typeface="Calibri"/>
                <a:cs typeface="Calibri"/>
              </a:rPr>
              <a:t>t</a:t>
            </a:r>
            <a:r>
              <a:rPr sz="4050" spc="0" baseline="3034" dirty="0" smtClean="0">
                <a:latin typeface="Calibri"/>
                <a:cs typeface="Calibri"/>
              </a:rPr>
              <a:t>o </a:t>
            </a:r>
            <a:r>
              <a:rPr sz="4050" spc="4" baseline="3034" dirty="0" smtClean="0">
                <a:latin typeface="Calibri"/>
                <a:cs typeface="Calibri"/>
              </a:rPr>
              <a:t>w</a:t>
            </a:r>
            <a:r>
              <a:rPr sz="4050" spc="0" baseline="3034" dirty="0" smtClean="0">
                <a:latin typeface="Calibri"/>
                <a:cs typeface="Calibri"/>
              </a:rPr>
              <a:t>hich</a:t>
            </a:r>
            <a:r>
              <a:rPr sz="4050" spc="-14" baseline="3034" dirty="0" smtClean="0">
                <a:latin typeface="Calibri"/>
                <a:cs typeface="Calibri"/>
              </a:rPr>
              <a:t> </a:t>
            </a:r>
            <a:r>
              <a:rPr sz="4050" spc="0" baseline="3034" dirty="0" smtClean="0">
                <a:latin typeface="Calibri"/>
                <a:cs typeface="Calibri"/>
              </a:rPr>
              <a:t>the</a:t>
            </a:r>
            <a:endParaRPr sz="2700">
              <a:latin typeface="Calibri"/>
              <a:cs typeface="Calibri"/>
            </a:endParaRPr>
          </a:p>
          <a:p>
            <a:pPr marL="12700" marR="51480">
              <a:lnSpc>
                <a:spcPts val="2915"/>
              </a:lnSpc>
            </a:pPr>
            <a:r>
              <a:rPr sz="4050" spc="-39" baseline="3034" dirty="0" smtClean="0">
                <a:latin typeface="Calibri"/>
                <a:cs typeface="Calibri"/>
              </a:rPr>
              <a:t>r</a:t>
            </a:r>
            <a:r>
              <a:rPr sz="4050" spc="0" baseline="3034" dirty="0" smtClean="0">
                <a:latin typeface="Calibri"/>
                <a:cs typeface="Calibri"/>
              </a:rPr>
              <a:t>eque</a:t>
            </a:r>
            <a:r>
              <a:rPr sz="4050" spc="-39" baseline="3034" dirty="0" smtClean="0">
                <a:latin typeface="Calibri"/>
                <a:cs typeface="Calibri"/>
              </a:rPr>
              <a:t>s</a:t>
            </a:r>
            <a:r>
              <a:rPr sz="4050" spc="0" baseline="3034" dirty="0" smtClean="0">
                <a:latin typeface="Calibri"/>
                <a:cs typeface="Calibri"/>
              </a:rPr>
              <a:t>t</a:t>
            </a:r>
            <a:r>
              <a:rPr sz="4050" spc="-39" baseline="3034" dirty="0" smtClean="0">
                <a:latin typeface="Calibri"/>
                <a:cs typeface="Calibri"/>
              </a:rPr>
              <a:t> </a:t>
            </a:r>
            <a:r>
              <a:rPr sz="4050" spc="0" baseline="3034" dirty="0" smtClean="0">
                <a:latin typeface="Calibri"/>
                <a:cs typeface="Calibri"/>
              </a:rPr>
              <a:t>is </a:t>
            </a:r>
            <a:r>
              <a:rPr sz="4050" spc="-50" baseline="3034" dirty="0" smtClean="0">
                <a:latin typeface="Calibri"/>
                <a:cs typeface="Calibri"/>
              </a:rPr>
              <a:t>f</a:t>
            </a:r>
            <a:r>
              <a:rPr sz="4050" spc="0" baseline="3034" dirty="0" smtClean="0">
                <a:latin typeface="Calibri"/>
                <a:cs typeface="Calibri"/>
              </a:rPr>
              <a:t>o</a:t>
            </a:r>
            <a:r>
              <a:rPr sz="4050" spc="9" baseline="3034" dirty="0" smtClean="0">
                <a:latin typeface="Calibri"/>
                <a:cs typeface="Calibri"/>
              </a:rPr>
              <a:t>r</a:t>
            </a:r>
            <a:r>
              <a:rPr sz="4050" spc="-34" baseline="3034" dirty="0" smtClean="0">
                <a:latin typeface="Calibri"/>
                <a:cs typeface="Calibri"/>
              </a:rPr>
              <a:t>w</a:t>
            </a:r>
            <a:r>
              <a:rPr sz="4050" spc="0" baseline="3034" dirty="0" smtClean="0">
                <a:latin typeface="Calibri"/>
                <a:cs typeface="Calibri"/>
              </a:rPr>
              <a:t>a</a:t>
            </a:r>
            <a:r>
              <a:rPr sz="4050" spc="-39" baseline="3034" dirty="0" smtClean="0">
                <a:latin typeface="Calibri"/>
                <a:cs typeface="Calibri"/>
              </a:rPr>
              <a:t>r</a:t>
            </a:r>
            <a:r>
              <a:rPr sz="4050" spc="0" baseline="3034" dirty="0" smtClean="0">
                <a:latin typeface="Calibri"/>
                <a:cs typeface="Calibri"/>
              </a:rPr>
              <a:t>ded</a:t>
            </a:r>
            <a:endParaRPr sz="2700">
              <a:latin typeface="Calibri"/>
              <a:cs typeface="Calibri"/>
            </a:endParaRPr>
          </a:p>
          <a:p>
            <a:pPr marL="12700" marR="51480">
              <a:lnSpc>
                <a:spcPct val="101725"/>
              </a:lnSpc>
              <a:spcBef>
                <a:spcPts val="119"/>
              </a:spcBef>
            </a:pPr>
            <a:r>
              <a:rPr sz="2700" spc="-59" dirty="0" smtClean="0">
                <a:latin typeface="Calibri"/>
                <a:cs typeface="Calibri"/>
              </a:rPr>
              <a:t>R</a:t>
            </a:r>
            <a:r>
              <a:rPr sz="2700" spc="0" dirty="0" smtClean="0">
                <a:latin typeface="Calibri"/>
                <a:cs typeface="Calibri"/>
              </a:rPr>
              <a:t>outing</a:t>
            </a:r>
            <a:r>
              <a:rPr sz="2700" spc="-9" dirty="0" smtClean="0">
                <a:latin typeface="Calibri"/>
                <a:cs typeface="Calibri"/>
              </a:rPr>
              <a:t> </a:t>
            </a:r>
            <a:r>
              <a:rPr sz="2700" spc="0" dirty="0" smtClean="0">
                <a:latin typeface="Calibri"/>
                <a:cs typeface="Calibri"/>
              </a:rPr>
              <a:t>ope</a:t>
            </a:r>
            <a:r>
              <a:rPr sz="2700" spc="-59" dirty="0" smtClean="0">
                <a:latin typeface="Calibri"/>
                <a:cs typeface="Calibri"/>
              </a:rPr>
              <a:t>r</a:t>
            </a:r>
            <a:r>
              <a:rPr sz="2700" spc="-19" dirty="0" smtClean="0">
                <a:latin typeface="Calibri"/>
                <a:cs typeface="Calibri"/>
              </a:rPr>
              <a:t>a</a:t>
            </a:r>
            <a:r>
              <a:rPr sz="2700" spc="-29" dirty="0" smtClean="0">
                <a:latin typeface="Calibri"/>
                <a:cs typeface="Calibri"/>
              </a:rPr>
              <a:t>t</a:t>
            </a:r>
            <a:r>
              <a:rPr sz="2700" spc="0" dirty="0" smtClean="0">
                <a:latin typeface="Calibri"/>
                <a:cs typeface="Calibri"/>
              </a:rPr>
              <a:t>es</a:t>
            </a:r>
            <a:r>
              <a:rPr sz="2700" spc="-34" dirty="0" smtClean="0">
                <a:latin typeface="Calibri"/>
                <a:cs typeface="Calibri"/>
              </a:rPr>
              <a:t> </a:t>
            </a:r>
            <a:r>
              <a:rPr sz="2700" spc="0" dirty="0" smtClean="0">
                <a:latin typeface="Calibri"/>
                <a:cs typeface="Calibri"/>
              </a:rPr>
              <a:t>on the</a:t>
            </a:r>
            <a:endParaRPr sz="2700">
              <a:latin typeface="Calibri"/>
              <a:cs typeface="Calibri"/>
            </a:endParaRPr>
          </a:p>
        </p:txBody>
      </p:sp>
      <p:sp>
        <p:nvSpPr>
          <p:cNvPr id="10" name="object 6"/>
          <p:cNvSpPr txBox="1"/>
          <p:nvPr/>
        </p:nvSpPr>
        <p:spPr>
          <a:xfrm>
            <a:off x="4768094" y="1685186"/>
            <a:ext cx="270603" cy="368604"/>
          </a:xfrm>
          <a:prstGeom prst="rect">
            <a:avLst/>
          </a:prstGeom>
        </p:spPr>
        <p:txBody>
          <a:bodyPr wrap="square" lIns="0" tIns="0" rIns="0" bIns="0" rtlCol="0">
            <a:noAutofit/>
          </a:bodyPr>
          <a:lstStyle/>
          <a:p>
            <a:pPr marL="12700">
              <a:lnSpc>
                <a:spcPts val="2850"/>
              </a:lnSpc>
              <a:spcBef>
                <a:spcPts val="142"/>
              </a:spcBef>
            </a:pPr>
            <a:r>
              <a:rPr sz="4050" spc="0" baseline="3034" dirty="0" smtClean="0">
                <a:latin typeface="Calibri"/>
                <a:cs typeface="Calibri"/>
              </a:rPr>
              <a:t>it</a:t>
            </a:r>
            <a:endParaRPr sz="2700">
              <a:latin typeface="Calibri"/>
              <a:cs typeface="Calibri"/>
            </a:endParaRPr>
          </a:p>
        </p:txBody>
      </p:sp>
      <p:sp>
        <p:nvSpPr>
          <p:cNvPr id="11" name="object 5"/>
          <p:cNvSpPr txBox="1"/>
          <p:nvPr/>
        </p:nvSpPr>
        <p:spPr>
          <a:xfrm>
            <a:off x="505796" y="3228738"/>
            <a:ext cx="196850" cy="368299"/>
          </a:xfrm>
          <a:prstGeom prst="rect">
            <a:avLst/>
          </a:prstGeom>
        </p:spPr>
        <p:txBody>
          <a:bodyPr wrap="square" lIns="0" tIns="0" rIns="0" bIns="0" rtlCol="0">
            <a:noAutofit/>
          </a:bodyPr>
          <a:lstStyle/>
          <a:p>
            <a:pPr marL="12700">
              <a:lnSpc>
                <a:spcPts val="2860"/>
              </a:lnSpc>
              <a:spcBef>
                <a:spcPts val="143"/>
              </a:spcBef>
            </a:pPr>
            <a:r>
              <a:rPr sz="2700" spc="0" dirty="0" smtClean="0">
                <a:latin typeface="Arial"/>
                <a:cs typeface="Arial"/>
              </a:rPr>
              <a:t>•</a:t>
            </a:r>
            <a:endParaRPr sz="2700">
              <a:latin typeface="Arial"/>
              <a:cs typeface="Arial"/>
            </a:endParaRPr>
          </a:p>
        </p:txBody>
      </p:sp>
      <p:sp>
        <p:nvSpPr>
          <p:cNvPr id="12" name="object 4"/>
          <p:cNvSpPr txBox="1"/>
          <p:nvPr/>
        </p:nvSpPr>
        <p:spPr>
          <a:xfrm>
            <a:off x="848696" y="3620006"/>
            <a:ext cx="4074973" cy="1260220"/>
          </a:xfrm>
          <a:prstGeom prst="rect">
            <a:avLst/>
          </a:prstGeom>
        </p:spPr>
        <p:txBody>
          <a:bodyPr wrap="square" lIns="0" tIns="0" rIns="0" bIns="0" rtlCol="0">
            <a:noAutofit/>
          </a:bodyPr>
          <a:lstStyle/>
          <a:p>
            <a:pPr marL="12700">
              <a:lnSpc>
                <a:spcPts val="2850"/>
              </a:lnSpc>
              <a:spcBef>
                <a:spcPts val="142"/>
              </a:spcBef>
            </a:pPr>
            <a:r>
              <a:rPr sz="4050" spc="0" baseline="3034" dirty="0" smtClean="0">
                <a:latin typeface="Calibri"/>
                <a:cs typeface="Calibri"/>
              </a:rPr>
              <a:t>di</a:t>
            </a:r>
            <a:r>
              <a:rPr sz="4050" spc="-39" baseline="3034" dirty="0" smtClean="0">
                <a:latin typeface="Calibri"/>
                <a:cs typeface="Calibri"/>
              </a:rPr>
              <a:t>r</a:t>
            </a:r>
            <a:r>
              <a:rPr sz="4050" spc="0" baseline="3034" dirty="0" smtClean="0">
                <a:latin typeface="Calibri"/>
                <a:cs typeface="Calibri"/>
              </a:rPr>
              <a:t>ec</a:t>
            </a:r>
            <a:r>
              <a:rPr sz="4050" spc="-29" baseline="3034" dirty="0" smtClean="0">
                <a:latin typeface="Calibri"/>
                <a:cs typeface="Calibri"/>
              </a:rPr>
              <a:t>t</a:t>
            </a:r>
            <a:r>
              <a:rPr sz="4050" spc="0" baseline="3034" dirty="0" smtClean="0">
                <a:latin typeface="Calibri"/>
                <a:cs typeface="Calibri"/>
              </a:rPr>
              <a:t>ories</a:t>
            </a:r>
            <a:r>
              <a:rPr sz="4050" spc="-29" baseline="3034" dirty="0" smtClean="0">
                <a:latin typeface="Calibri"/>
                <a:cs typeface="Calibri"/>
              </a:rPr>
              <a:t> </a:t>
            </a:r>
            <a:r>
              <a:rPr sz="4050" spc="0" baseline="3034" dirty="0" smtClean="0">
                <a:latin typeface="Calibri"/>
                <a:cs typeface="Calibri"/>
              </a:rPr>
              <a:t>and</a:t>
            </a:r>
            <a:r>
              <a:rPr sz="4050" spc="-14" baseline="3034" dirty="0" smtClean="0">
                <a:latin typeface="Calibri"/>
                <a:cs typeface="Calibri"/>
              </a:rPr>
              <a:t> </a:t>
            </a:r>
            <a:r>
              <a:rPr sz="4050" spc="0" baseline="3034" dirty="0" smtClean="0">
                <a:latin typeface="Calibri"/>
                <a:cs typeface="Calibri"/>
              </a:rPr>
              <a:t>the</a:t>
            </a:r>
            <a:r>
              <a:rPr sz="4050" spc="-14" baseline="3034" dirty="0" smtClean="0">
                <a:latin typeface="Calibri"/>
                <a:cs typeface="Calibri"/>
              </a:rPr>
              <a:t> </a:t>
            </a:r>
            <a:r>
              <a:rPr sz="4050" spc="0" baseline="3034" dirty="0" smtClean="0">
                <a:latin typeface="Calibri"/>
                <a:cs typeface="Calibri"/>
              </a:rPr>
              <a:t>fi</a:t>
            </a:r>
            <a:r>
              <a:rPr sz="4050" spc="9" baseline="3034" dirty="0" smtClean="0">
                <a:latin typeface="Calibri"/>
                <a:cs typeface="Calibri"/>
              </a:rPr>
              <a:t>l</a:t>
            </a:r>
            <a:r>
              <a:rPr sz="4050" spc="0" baseline="3034" dirty="0" smtClean="0">
                <a:latin typeface="Calibri"/>
                <a:cs typeface="Calibri"/>
              </a:rPr>
              <a:t>e</a:t>
            </a:r>
            <a:r>
              <a:rPr sz="4050" spc="-9" baseline="3034" dirty="0" smtClean="0">
                <a:latin typeface="Calibri"/>
                <a:cs typeface="Calibri"/>
              </a:rPr>
              <a:t> </a:t>
            </a:r>
            <a:r>
              <a:rPr sz="4050" spc="0" baseline="3034" dirty="0" smtClean="0">
                <a:latin typeface="Calibri"/>
                <a:cs typeface="Calibri"/>
              </a:rPr>
              <a:t>name</a:t>
            </a:r>
            <a:endParaRPr sz="2700">
              <a:latin typeface="Calibri"/>
              <a:cs typeface="Calibri"/>
            </a:endParaRPr>
          </a:p>
          <a:p>
            <a:pPr marL="12700" marR="51435">
              <a:lnSpc>
                <a:spcPts val="2915"/>
              </a:lnSpc>
              <a:spcBef>
                <a:spcPts val="3"/>
              </a:spcBef>
            </a:pPr>
            <a:r>
              <a:rPr sz="4050" spc="0" baseline="3034" dirty="0" smtClean="0">
                <a:latin typeface="Calibri"/>
                <a:cs typeface="Calibri"/>
              </a:rPr>
              <a:t>of tin</a:t>
            </a:r>
            <a:r>
              <a:rPr sz="4050" spc="-14" baseline="3034" dirty="0" smtClean="0">
                <a:latin typeface="Calibri"/>
                <a:cs typeface="Calibri"/>
              </a:rPr>
              <a:t> </a:t>
            </a:r>
            <a:r>
              <a:rPr sz="4050" spc="0" baseline="3034" dirty="0" smtClean="0">
                <a:latin typeface="Calibri"/>
                <a:cs typeface="Calibri"/>
              </a:rPr>
              <a:t>the </a:t>
            </a:r>
            <a:r>
              <a:rPr sz="4050" spc="-44" baseline="3034" dirty="0" smtClean="0">
                <a:latin typeface="Calibri"/>
                <a:cs typeface="Calibri"/>
              </a:rPr>
              <a:t>r</a:t>
            </a:r>
            <a:r>
              <a:rPr sz="4050" spc="0" baseline="3034" dirty="0" smtClean="0">
                <a:latin typeface="Calibri"/>
                <a:cs typeface="Calibri"/>
              </a:rPr>
              <a:t>el</a:t>
            </a:r>
            <a:r>
              <a:rPr sz="4050" spc="-14" baseline="3034" dirty="0" smtClean="0">
                <a:latin typeface="Calibri"/>
                <a:cs typeface="Calibri"/>
              </a:rPr>
              <a:t>a</a:t>
            </a:r>
            <a:r>
              <a:rPr sz="4050" spc="0" baseline="3034" dirty="0" smtClean="0">
                <a:latin typeface="Calibri"/>
                <a:cs typeface="Calibri"/>
              </a:rPr>
              <a:t>ti</a:t>
            </a:r>
            <a:r>
              <a:rPr sz="4050" spc="-19" baseline="3034" dirty="0" smtClean="0">
                <a:latin typeface="Calibri"/>
                <a:cs typeface="Calibri"/>
              </a:rPr>
              <a:t>v</a:t>
            </a:r>
            <a:r>
              <a:rPr sz="4050" spc="0" baseline="3034" dirty="0" smtClean="0">
                <a:latin typeface="Calibri"/>
                <a:cs typeface="Calibri"/>
              </a:rPr>
              <a:t>e</a:t>
            </a:r>
            <a:r>
              <a:rPr sz="4050" spc="-19" baseline="3034" dirty="0" smtClean="0">
                <a:latin typeface="Calibri"/>
                <a:cs typeface="Calibri"/>
              </a:rPr>
              <a:t> </a:t>
            </a:r>
            <a:r>
              <a:rPr sz="4050" spc="0" baseline="3034" dirty="0" smtClean="0">
                <a:latin typeface="Calibri"/>
                <a:cs typeface="Calibri"/>
              </a:rPr>
              <a:t>URL</a:t>
            </a:r>
            <a:endParaRPr sz="2700">
              <a:latin typeface="Calibri"/>
              <a:cs typeface="Calibri"/>
            </a:endParaRPr>
          </a:p>
          <a:p>
            <a:pPr marL="1430273" marR="51435">
              <a:lnSpc>
                <a:spcPct val="101725"/>
              </a:lnSpc>
              <a:spcBef>
                <a:spcPts val="1747"/>
              </a:spcBef>
            </a:pPr>
            <a:r>
              <a:rPr sz="1800" b="1" u="heavy" spc="0" dirty="0" smtClean="0">
                <a:latin typeface="Calibri"/>
                <a:cs typeface="Calibri"/>
              </a:rPr>
              <a:t>Us</a:t>
            </a:r>
            <a:r>
              <a:rPr sz="1800" b="1" u="heavy" spc="4" dirty="0" smtClean="0">
                <a:latin typeface="Calibri"/>
                <a:cs typeface="Calibri"/>
              </a:rPr>
              <a:t>e</a:t>
            </a:r>
            <a:r>
              <a:rPr sz="1800" b="1" u="heavy" spc="0" dirty="0" smtClean="0">
                <a:latin typeface="Calibri"/>
                <a:cs typeface="Calibri"/>
              </a:rPr>
              <a:t>s</a:t>
            </a:r>
            <a:r>
              <a:rPr sz="1800" b="1" u="heavy" spc="-29" dirty="0" smtClean="0">
                <a:latin typeface="Calibri"/>
                <a:cs typeface="Calibri"/>
              </a:rPr>
              <a:t> </a:t>
            </a:r>
            <a:r>
              <a:rPr sz="1800" b="1" u="heavy" spc="0" dirty="0" smtClean="0">
                <a:latin typeface="Calibri"/>
                <a:cs typeface="Calibri"/>
              </a:rPr>
              <a:t>the </a:t>
            </a:r>
            <a:r>
              <a:rPr sz="1800" b="1" u="heavy" spc="-29" dirty="0" smtClean="0">
                <a:latin typeface="Calibri"/>
                <a:cs typeface="Calibri"/>
              </a:rPr>
              <a:t>f</a:t>
            </a:r>
            <a:r>
              <a:rPr sz="1800" b="1" u="heavy" spc="0" dirty="0" smtClean="0">
                <a:latin typeface="Calibri"/>
                <a:cs typeface="Calibri"/>
              </a:rPr>
              <a:t>orm</a:t>
            </a:r>
            <a:r>
              <a:rPr sz="1800" b="1" u="heavy" spc="-14" dirty="0" smtClean="0">
                <a:latin typeface="Calibri"/>
                <a:cs typeface="Calibri"/>
              </a:rPr>
              <a:t>a</a:t>
            </a:r>
            <a:r>
              <a:rPr sz="1800" b="1" u="heavy" spc="0" dirty="0" smtClean="0">
                <a:latin typeface="Calibri"/>
                <a:cs typeface="Calibri"/>
              </a:rPr>
              <a:t>t</a:t>
            </a:r>
            <a:endParaRPr sz="1800">
              <a:latin typeface="Calibri"/>
              <a:cs typeface="Calibri"/>
            </a:endParaRPr>
          </a:p>
        </p:txBody>
      </p:sp>
      <p:sp>
        <p:nvSpPr>
          <p:cNvPr id="13" name="object 3"/>
          <p:cNvSpPr txBox="1"/>
          <p:nvPr/>
        </p:nvSpPr>
        <p:spPr>
          <a:xfrm>
            <a:off x="963300" y="4900547"/>
            <a:ext cx="3883222" cy="254000"/>
          </a:xfrm>
          <a:prstGeom prst="rect">
            <a:avLst/>
          </a:prstGeom>
        </p:spPr>
        <p:txBody>
          <a:bodyPr wrap="square" lIns="0" tIns="0" rIns="0" bIns="0" rtlCol="0">
            <a:noAutofit/>
          </a:bodyPr>
          <a:lstStyle/>
          <a:p>
            <a:pPr marL="12700">
              <a:lnSpc>
                <a:spcPts val="1935"/>
              </a:lnSpc>
              <a:spcBef>
                <a:spcPts val="96"/>
              </a:spcBef>
            </a:pPr>
            <a:r>
              <a:rPr sz="2700" spc="0" baseline="3034" dirty="0" smtClean="0">
                <a:latin typeface="Calibri"/>
                <a:cs typeface="Calibri"/>
              </a:rPr>
              <a:t>/[Co</a:t>
            </a:r>
            <a:r>
              <a:rPr sz="2700" spc="-9" baseline="3034" dirty="0" smtClean="0">
                <a:latin typeface="Calibri"/>
                <a:cs typeface="Calibri"/>
              </a:rPr>
              <a:t>n</a:t>
            </a:r>
            <a:r>
              <a:rPr sz="2700" spc="0" baseline="3034" dirty="0" smtClean="0">
                <a:latin typeface="Calibri"/>
                <a:cs typeface="Calibri"/>
              </a:rPr>
              <a:t>t</a:t>
            </a:r>
            <a:r>
              <a:rPr sz="2700" spc="-29" baseline="3034" dirty="0" smtClean="0">
                <a:latin typeface="Calibri"/>
                <a:cs typeface="Calibri"/>
              </a:rPr>
              <a:t>r</a:t>
            </a:r>
            <a:r>
              <a:rPr sz="2700" spc="0" baseline="3034" dirty="0" smtClean="0">
                <a:latin typeface="Calibri"/>
                <a:cs typeface="Calibri"/>
              </a:rPr>
              <a:t>o</a:t>
            </a:r>
            <a:r>
              <a:rPr sz="2700" spc="-4" baseline="3034" dirty="0" smtClean="0">
                <a:latin typeface="Calibri"/>
                <a:cs typeface="Calibri"/>
              </a:rPr>
              <a:t>ll</a:t>
            </a:r>
            <a:r>
              <a:rPr sz="2700" spc="0" baseline="3034" dirty="0" smtClean="0">
                <a:latin typeface="Calibri"/>
                <a:cs typeface="Calibri"/>
              </a:rPr>
              <a:t>er]/[Ac</a:t>
            </a:r>
            <a:r>
              <a:rPr sz="2700" spc="-4" baseline="3034" dirty="0" smtClean="0">
                <a:latin typeface="Calibri"/>
                <a:cs typeface="Calibri"/>
              </a:rPr>
              <a:t>ti</a:t>
            </a:r>
            <a:r>
              <a:rPr sz="2700" spc="0" baseline="3034" dirty="0" smtClean="0">
                <a:latin typeface="Calibri"/>
                <a:cs typeface="Calibri"/>
              </a:rPr>
              <a:t>onNa</a:t>
            </a:r>
            <a:r>
              <a:rPr sz="2700" spc="4" baseline="3034" dirty="0" smtClean="0">
                <a:latin typeface="Calibri"/>
                <a:cs typeface="Calibri"/>
              </a:rPr>
              <a:t>m</a:t>
            </a:r>
            <a:r>
              <a:rPr sz="2700" spc="9" baseline="3034" dirty="0" smtClean="0">
                <a:latin typeface="Calibri"/>
                <a:cs typeface="Calibri"/>
              </a:rPr>
              <a:t>e</a:t>
            </a:r>
            <a:r>
              <a:rPr sz="2700" spc="0" baseline="3034" dirty="0" smtClean="0">
                <a:latin typeface="Calibri"/>
                <a:cs typeface="Calibri"/>
              </a:rPr>
              <a:t>]/[</a:t>
            </a:r>
            <a:r>
              <a:rPr sz="2700" spc="-39" baseline="3034" dirty="0" smtClean="0">
                <a:latin typeface="Calibri"/>
                <a:cs typeface="Calibri"/>
              </a:rPr>
              <a:t>P</a:t>
            </a:r>
            <a:r>
              <a:rPr sz="2700" spc="0" baseline="3034" dirty="0" smtClean="0">
                <a:latin typeface="Calibri"/>
                <a:cs typeface="Calibri"/>
              </a:rPr>
              <a:t>a</a:t>
            </a:r>
            <a:r>
              <a:rPr sz="2700" spc="-34" baseline="3034" dirty="0" smtClean="0">
                <a:latin typeface="Calibri"/>
                <a:cs typeface="Calibri"/>
              </a:rPr>
              <a:t>r</a:t>
            </a:r>
            <a:r>
              <a:rPr sz="2700" spc="0" baseline="3034" dirty="0" smtClean="0">
                <a:latin typeface="Calibri"/>
                <a:cs typeface="Calibri"/>
              </a:rPr>
              <a:t>ame</a:t>
            </a:r>
            <a:r>
              <a:rPr sz="2700" spc="-29" baseline="3034" dirty="0" smtClean="0">
                <a:latin typeface="Calibri"/>
                <a:cs typeface="Calibri"/>
              </a:rPr>
              <a:t>t</a:t>
            </a:r>
            <a:r>
              <a:rPr sz="2700" spc="0" baseline="3034" dirty="0" smtClean="0">
                <a:latin typeface="Calibri"/>
                <a:cs typeface="Calibri"/>
              </a:rPr>
              <a:t>e</a:t>
            </a:r>
            <a:r>
              <a:rPr sz="2700" spc="-34" baseline="3034" dirty="0" smtClean="0">
                <a:latin typeface="Calibri"/>
                <a:cs typeface="Calibri"/>
              </a:rPr>
              <a:t>r</a:t>
            </a:r>
            <a:r>
              <a:rPr sz="2700" spc="0" baseline="3034" dirty="0" smtClean="0">
                <a:latin typeface="Calibri"/>
                <a:cs typeface="Calibri"/>
              </a:rPr>
              <a:t>s]</a:t>
            </a:r>
            <a:endParaRPr sz="1800">
              <a:latin typeface="Calibri"/>
              <a:cs typeface="Calibri"/>
            </a:endParaRPr>
          </a:p>
        </p:txBody>
      </p:sp>
      <p:sp>
        <p:nvSpPr>
          <p:cNvPr id="14" name="object 2"/>
          <p:cNvSpPr txBox="1"/>
          <p:nvPr/>
        </p:nvSpPr>
        <p:spPr>
          <a:xfrm>
            <a:off x="3091121" y="4670676"/>
            <a:ext cx="51499" cy="152400"/>
          </a:xfrm>
          <a:prstGeom prst="rect">
            <a:avLst/>
          </a:prstGeom>
        </p:spPr>
        <p:txBody>
          <a:bodyPr wrap="square" lIns="0" tIns="0" rIns="0" bIns="0" rtlCol="0">
            <a:noAutofit/>
          </a:bodyPr>
          <a:lstStyle/>
          <a:p>
            <a:pPr marL="25400">
              <a:lnSpc>
                <a:spcPts val="1000"/>
              </a:lnSpc>
            </a:pPr>
            <a:endParaRPr sz="1000"/>
          </a:p>
        </p:txBody>
      </p:sp>
    </p:spTree>
    <p:extLst>
      <p:ext uri="{BB962C8B-B14F-4D97-AF65-F5344CB8AC3E}">
        <p14:creationId xmlns:p14="http://schemas.microsoft.com/office/powerpoint/2010/main" val="2752994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8"/>
          <p:cNvSpPr txBox="1"/>
          <p:nvPr/>
        </p:nvSpPr>
        <p:spPr>
          <a:xfrm>
            <a:off x="444500" y="397510"/>
            <a:ext cx="3021545" cy="444500"/>
          </a:xfrm>
          <a:prstGeom prst="rect">
            <a:avLst/>
          </a:prstGeom>
        </p:spPr>
        <p:txBody>
          <a:bodyPr wrap="square" lIns="0" tIns="0" rIns="0" bIns="0" rtlCol="0">
            <a:noAutofit/>
          </a:bodyPr>
          <a:lstStyle/>
          <a:p>
            <a:pPr marL="12700">
              <a:lnSpc>
                <a:spcPts val="3460"/>
              </a:lnSpc>
              <a:spcBef>
                <a:spcPts val="173"/>
              </a:spcBef>
            </a:pPr>
            <a:r>
              <a:rPr sz="4950" b="1" spc="0" baseline="3309" dirty="0" smtClean="0">
                <a:latin typeface="Calibri"/>
                <a:cs typeface="Calibri"/>
              </a:rPr>
              <a:t>Wh</a:t>
            </a:r>
            <a:r>
              <a:rPr sz="4950" b="1" spc="-34" baseline="3309" dirty="0" smtClean="0">
                <a:latin typeface="Calibri"/>
                <a:cs typeface="Calibri"/>
              </a:rPr>
              <a:t>a</a:t>
            </a:r>
            <a:r>
              <a:rPr sz="4950" b="1" spc="75" baseline="3309" dirty="0" smtClean="0">
                <a:latin typeface="Calibri"/>
                <a:cs typeface="Calibri"/>
              </a:rPr>
              <a:t>t</a:t>
            </a:r>
            <a:r>
              <a:rPr sz="4950" b="1" spc="-179" baseline="3309" dirty="0" smtClean="0">
                <a:latin typeface="Calibri"/>
                <a:cs typeface="Calibri"/>
              </a:rPr>
              <a:t>’</a:t>
            </a:r>
            <a:r>
              <a:rPr sz="4950" b="1" spc="0" baseline="3309" dirty="0" smtClean="0">
                <a:latin typeface="Calibri"/>
                <a:cs typeface="Calibri"/>
              </a:rPr>
              <a:t>s</a:t>
            </a:r>
            <a:r>
              <a:rPr sz="4950" b="1" spc="-9" baseline="3309" dirty="0" smtClean="0">
                <a:latin typeface="Calibri"/>
                <a:cs typeface="Calibri"/>
              </a:rPr>
              <a:t> </a:t>
            </a:r>
            <a:r>
              <a:rPr sz="4950" b="1" spc="0" baseline="3309" dirty="0" smtClean="0">
                <a:latin typeface="Calibri"/>
                <a:cs typeface="Calibri"/>
              </a:rPr>
              <a:t>the</a:t>
            </a:r>
            <a:r>
              <a:rPr sz="4950" b="1" spc="14" baseline="3309" dirty="0" smtClean="0">
                <a:latin typeface="Calibri"/>
                <a:cs typeface="Calibri"/>
              </a:rPr>
              <a:t> </a:t>
            </a:r>
            <a:r>
              <a:rPr sz="4950" b="1" spc="-34" baseline="3309" dirty="0" smtClean="0">
                <a:latin typeface="Calibri"/>
                <a:cs typeface="Calibri"/>
              </a:rPr>
              <a:t>r</a:t>
            </a:r>
            <a:r>
              <a:rPr sz="4950" b="1" spc="0" baseline="3309" dirty="0" smtClean="0">
                <a:latin typeface="Calibri"/>
                <a:cs typeface="Calibri"/>
              </a:rPr>
              <a:t>ou</a:t>
            </a:r>
            <a:r>
              <a:rPr sz="4950" b="1" spc="-34" baseline="3309" dirty="0" smtClean="0">
                <a:latin typeface="Calibri"/>
                <a:cs typeface="Calibri"/>
              </a:rPr>
              <a:t>t</a:t>
            </a:r>
            <a:r>
              <a:rPr sz="4950" b="1" spc="0" baseline="3309" dirty="0" smtClean="0">
                <a:latin typeface="Calibri"/>
                <a:cs typeface="Calibri"/>
              </a:rPr>
              <a:t>e</a:t>
            </a:r>
            <a:endParaRPr sz="3300" dirty="0">
              <a:latin typeface="Calibri"/>
              <a:cs typeface="Calibri"/>
            </a:endParaRPr>
          </a:p>
        </p:txBody>
      </p:sp>
      <p:sp>
        <p:nvSpPr>
          <p:cNvPr id="4" name="object 7"/>
          <p:cNvSpPr txBox="1"/>
          <p:nvPr/>
        </p:nvSpPr>
        <p:spPr>
          <a:xfrm>
            <a:off x="535940" y="1635640"/>
            <a:ext cx="215900" cy="406400"/>
          </a:xfrm>
          <a:prstGeom prst="rect">
            <a:avLst/>
          </a:prstGeom>
        </p:spPr>
        <p:txBody>
          <a:bodyPr wrap="square" lIns="0" tIns="0" rIns="0" bIns="0" rtlCol="0">
            <a:noAutofit/>
          </a:bodyPr>
          <a:lstStyle/>
          <a:p>
            <a:pPr marL="12700">
              <a:lnSpc>
                <a:spcPts val="3165"/>
              </a:lnSpc>
              <a:spcBef>
                <a:spcPts val="158"/>
              </a:spcBef>
            </a:pPr>
            <a:r>
              <a:rPr sz="3000" spc="0" dirty="0" smtClean="0">
                <a:latin typeface="Arial"/>
                <a:cs typeface="Arial"/>
              </a:rPr>
              <a:t>•</a:t>
            </a:r>
            <a:endParaRPr sz="3000">
              <a:latin typeface="Arial"/>
              <a:cs typeface="Arial"/>
            </a:endParaRPr>
          </a:p>
        </p:txBody>
      </p:sp>
      <p:sp>
        <p:nvSpPr>
          <p:cNvPr id="5" name="object 6"/>
          <p:cNvSpPr txBox="1"/>
          <p:nvPr/>
        </p:nvSpPr>
        <p:spPr>
          <a:xfrm>
            <a:off x="878840" y="1658620"/>
            <a:ext cx="7711562" cy="406400"/>
          </a:xfrm>
          <a:prstGeom prst="rect">
            <a:avLst/>
          </a:prstGeom>
        </p:spPr>
        <p:txBody>
          <a:bodyPr wrap="square" lIns="0" tIns="0" rIns="0" bIns="0" rtlCol="0">
            <a:noAutofit/>
          </a:bodyPr>
          <a:lstStyle/>
          <a:p>
            <a:pPr marL="12700">
              <a:lnSpc>
                <a:spcPts val="3155"/>
              </a:lnSpc>
              <a:spcBef>
                <a:spcPts val="157"/>
              </a:spcBef>
            </a:pPr>
            <a:r>
              <a:rPr sz="4500" spc="0" baseline="2730" dirty="0" smtClean="0">
                <a:latin typeface="Calibri"/>
                <a:cs typeface="Calibri"/>
              </a:rPr>
              <a:t>M</a:t>
            </a:r>
            <a:r>
              <a:rPr sz="4500" spc="-19" baseline="2730" dirty="0" smtClean="0">
                <a:latin typeface="Calibri"/>
                <a:cs typeface="Calibri"/>
              </a:rPr>
              <a:t>a</a:t>
            </a:r>
            <a:r>
              <a:rPr sz="4500" spc="-34" baseline="2730" dirty="0" smtClean="0">
                <a:latin typeface="Calibri"/>
                <a:cs typeface="Calibri"/>
              </a:rPr>
              <a:t>t</a:t>
            </a:r>
            <a:r>
              <a:rPr sz="4500" spc="0" baseline="2730" dirty="0" smtClean="0">
                <a:latin typeface="Calibri"/>
                <a:cs typeface="Calibri"/>
              </a:rPr>
              <a:t>ching</a:t>
            </a:r>
            <a:r>
              <a:rPr sz="4500" spc="-44" baseline="2730" dirty="0" smtClean="0">
                <a:latin typeface="Calibri"/>
                <a:cs typeface="Calibri"/>
              </a:rPr>
              <a:t> </a:t>
            </a:r>
            <a:r>
              <a:rPr sz="4500" spc="0" baseline="2730" dirty="0" smtClean="0">
                <a:latin typeface="Calibri"/>
                <a:cs typeface="Calibri"/>
              </a:rPr>
              <a:t>a </a:t>
            </a:r>
            <a:r>
              <a:rPr sz="4500" spc="-9" baseline="2730" dirty="0" smtClean="0">
                <a:latin typeface="Calibri"/>
                <a:cs typeface="Calibri"/>
              </a:rPr>
              <a:t>U</a:t>
            </a:r>
            <a:r>
              <a:rPr sz="4500" spc="0" baseline="2730" dirty="0" smtClean="0">
                <a:latin typeface="Calibri"/>
                <a:cs typeface="Calibri"/>
              </a:rPr>
              <a:t>RL </a:t>
            </a:r>
            <a:r>
              <a:rPr sz="4500" spc="-39" baseline="2730" dirty="0" smtClean="0">
                <a:latin typeface="Calibri"/>
                <a:cs typeface="Calibri"/>
              </a:rPr>
              <a:t>r</a:t>
            </a:r>
            <a:r>
              <a:rPr sz="4500" spc="0" baseline="2730" dirty="0" smtClean="0">
                <a:latin typeface="Calibri"/>
                <a:cs typeface="Calibri"/>
              </a:rPr>
              <a:t>e</a:t>
            </a:r>
            <a:r>
              <a:rPr sz="4500" spc="-9" baseline="2730" dirty="0" smtClean="0">
                <a:latin typeface="Calibri"/>
                <a:cs typeface="Calibri"/>
              </a:rPr>
              <a:t>q</a:t>
            </a:r>
            <a:r>
              <a:rPr sz="4500" spc="0" baseline="2730" dirty="0" smtClean="0">
                <a:latin typeface="Calibri"/>
                <a:cs typeface="Calibri"/>
              </a:rPr>
              <a:t>u</a:t>
            </a:r>
            <a:r>
              <a:rPr sz="4500" spc="-9" baseline="2730" dirty="0" smtClean="0">
                <a:latin typeface="Calibri"/>
                <a:cs typeface="Calibri"/>
              </a:rPr>
              <a:t>e</a:t>
            </a:r>
            <a:r>
              <a:rPr sz="4500" spc="-34" baseline="2730" dirty="0" smtClean="0">
                <a:latin typeface="Calibri"/>
                <a:cs typeface="Calibri"/>
              </a:rPr>
              <a:t>s</a:t>
            </a:r>
            <a:r>
              <a:rPr sz="4500" spc="0" baseline="2730" dirty="0" smtClean="0">
                <a:latin typeface="Calibri"/>
                <a:cs typeface="Calibri"/>
              </a:rPr>
              <a:t>t </a:t>
            </a:r>
            <a:r>
              <a:rPr sz="4500" spc="-25" baseline="2730" dirty="0" smtClean="0">
                <a:latin typeface="Calibri"/>
                <a:cs typeface="Calibri"/>
              </a:rPr>
              <a:t>t</a:t>
            </a:r>
            <a:r>
              <a:rPr sz="4500" spc="0" baseline="2730" dirty="0" smtClean="0">
                <a:latin typeface="Calibri"/>
                <a:cs typeface="Calibri"/>
              </a:rPr>
              <a:t>o</a:t>
            </a:r>
            <a:r>
              <a:rPr sz="4500" spc="-14" baseline="2730" dirty="0" smtClean="0">
                <a:latin typeface="Calibri"/>
                <a:cs typeface="Calibri"/>
              </a:rPr>
              <a:t> </a:t>
            </a:r>
            <a:r>
              <a:rPr sz="4500" spc="0" baseline="2730" dirty="0" smtClean="0">
                <a:latin typeface="Calibri"/>
                <a:cs typeface="Calibri"/>
              </a:rPr>
              <a:t>a </a:t>
            </a:r>
            <a:r>
              <a:rPr sz="4500" spc="-54" baseline="2730" dirty="0" smtClean="0">
                <a:latin typeface="Calibri"/>
                <a:cs typeface="Calibri"/>
              </a:rPr>
              <a:t>r</a:t>
            </a:r>
            <a:r>
              <a:rPr sz="4500" spc="0" baseline="2730" dirty="0" smtClean="0">
                <a:latin typeface="Calibri"/>
                <a:cs typeface="Calibri"/>
              </a:rPr>
              <a:t>ou</a:t>
            </a:r>
            <a:r>
              <a:rPr sz="4500" spc="-34" baseline="2730" dirty="0" smtClean="0">
                <a:latin typeface="Calibri"/>
                <a:cs typeface="Calibri"/>
              </a:rPr>
              <a:t>t</a:t>
            </a:r>
            <a:r>
              <a:rPr sz="4500" spc="0" baseline="2730" dirty="0" smtClean="0">
                <a:latin typeface="Calibri"/>
                <a:cs typeface="Calibri"/>
              </a:rPr>
              <a:t>e de</a:t>
            </a:r>
            <a:r>
              <a:rPr sz="4500" spc="-14" baseline="2730" dirty="0" smtClean="0">
                <a:latin typeface="Calibri"/>
                <a:cs typeface="Calibri"/>
              </a:rPr>
              <a:t>p</a:t>
            </a:r>
            <a:r>
              <a:rPr sz="4500" spc="0" baseline="2730" dirty="0" smtClean="0">
                <a:latin typeface="Calibri"/>
                <a:cs typeface="Calibri"/>
              </a:rPr>
              <a:t>e</a:t>
            </a:r>
            <a:r>
              <a:rPr sz="4500" spc="-9" baseline="2730" dirty="0" smtClean="0">
                <a:latin typeface="Calibri"/>
                <a:cs typeface="Calibri"/>
              </a:rPr>
              <a:t>n</a:t>
            </a:r>
            <a:r>
              <a:rPr sz="4500" spc="0" baseline="2730" dirty="0" smtClean="0">
                <a:latin typeface="Calibri"/>
                <a:cs typeface="Calibri"/>
              </a:rPr>
              <a:t>ds </a:t>
            </a:r>
            <a:r>
              <a:rPr sz="4500" spc="4" baseline="2730" dirty="0" smtClean="0">
                <a:latin typeface="Calibri"/>
                <a:cs typeface="Calibri"/>
              </a:rPr>
              <a:t>o</a:t>
            </a:r>
            <a:r>
              <a:rPr sz="4500" spc="0" baseline="2730" dirty="0" smtClean="0">
                <a:latin typeface="Calibri"/>
                <a:cs typeface="Calibri"/>
              </a:rPr>
              <a:t>n all</a:t>
            </a:r>
            <a:endParaRPr sz="3000">
              <a:latin typeface="Calibri"/>
              <a:cs typeface="Calibri"/>
            </a:endParaRPr>
          </a:p>
        </p:txBody>
      </p:sp>
      <p:sp>
        <p:nvSpPr>
          <p:cNvPr id="6" name="object 5"/>
          <p:cNvSpPr txBox="1"/>
          <p:nvPr/>
        </p:nvSpPr>
        <p:spPr>
          <a:xfrm>
            <a:off x="878840" y="2070252"/>
            <a:ext cx="371441" cy="823689"/>
          </a:xfrm>
          <a:prstGeom prst="rect">
            <a:avLst/>
          </a:prstGeom>
        </p:spPr>
        <p:txBody>
          <a:bodyPr wrap="square" lIns="0" tIns="0" rIns="0" bIns="0" rtlCol="0">
            <a:noAutofit/>
          </a:bodyPr>
          <a:lstStyle/>
          <a:p>
            <a:pPr algn="ctr">
              <a:lnSpc>
                <a:spcPts val="3155"/>
              </a:lnSpc>
              <a:spcBef>
                <a:spcPts val="157"/>
              </a:spcBef>
            </a:pPr>
            <a:r>
              <a:rPr sz="4500" spc="0" baseline="2730" dirty="0" smtClean="0">
                <a:latin typeface="Calibri"/>
                <a:cs typeface="Calibri"/>
              </a:rPr>
              <a:t>of</a:t>
            </a:r>
            <a:endParaRPr sz="3000">
              <a:latin typeface="Calibri"/>
              <a:cs typeface="Calibri"/>
            </a:endParaRPr>
          </a:p>
          <a:p>
            <a:pPr marL="89496" marR="23064" algn="ctr">
              <a:lnSpc>
                <a:spcPct val="95825"/>
              </a:lnSpc>
              <a:spcBef>
                <a:spcPts val="137"/>
              </a:spcBef>
            </a:pPr>
            <a:r>
              <a:rPr sz="2600" spc="0" dirty="0" smtClean="0">
                <a:latin typeface="Arial"/>
                <a:cs typeface="Arial"/>
              </a:rPr>
              <a:t>–</a:t>
            </a:r>
            <a:endParaRPr sz="2600">
              <a:latin typeface="Arial"/>
              <a:cs typeface="Arial"/>
            </a:endParaRPr>
          </a:p>
        </p:txBody>
      </p:sp>
      <p:sp>
        <p:nvSpPr>
          <p:cNvPr id="7" name="object 4"/>
          <p:cNvSpPr txBox="1"/>
          <p:nvPr/>
        </p:nvSpPr>
        <p:spPr>
          <a:xfrm>
            <a:off x="1279906" y="2070252"/>
            <a:ext cx="7324055" cy="4014139"/>
          </a:xfrm>
          <a:prstGeom prst="rect">
            <a:avLst/>
          </a:prstGeom>
        </p:spPr>
        <p:txBody>
          <a:bodyPr wrap="square" lIns="0" tIns="0" rIns="0" bIns="0" rtlCol="0">
            <a:noAutofit/>
          </a:bodyPr>
          <a:lstStyle/>
          <a:p>
            <a:pPr marL="15054" marR="47761">
              <a:lnSpc>
                <a:spcPts val="3155"/>
              </a:lnSpc>
              <a:spcBef>
                <a:spcPts val="157"/>
              </a:spcBef>
            </a:pPr>
            <a:r>
              <a:rPr sz="4500" spc="0" baseline="2730" dirty="0" smtClean="0">
                <a:latin typeface="Calibri"/>
                <a:cs typeface="Calibri"/>
              </a:rPr>
              <a:t>t</a:t>
            </a:r>
            <a:r>
              <a:rPr sz="4500" spc="-14" baseline="2730" dirty="0" smtClean="0">
                <a:latin typeface="Calibri"/>
                <a:cs typeface="Calibri"/>
              </a:rPr>
              <a:t>h</a:t>
            </a:r>
            <a:r>
              <a:rPr sz="4500" spc="0" baseline="2730" dirty="0" smtClean="0">
                <a:latin typeface="Calibri"/>
                <a:cs typeface="Calibri"/>
              </a:rPr>
              <a:t>e</a:t>
            </a:r>
            <a:r>
              <a:rPr sz="4500" spc="-19" baseline="2730" dirty="0" smtClean="0">
                <a:latin typeface="Calibri"/>
                <a:cs typeface="Calibri"/>
              </a:rPr>
              <a:t> </a:t>
            </a:r>
            <a:r>
              <a:rPr sz="4500" spc="-64" baseline="2730" dirty="0" smtClean="0">
                <a:latin typeface="Calibri"/>
                <a:cs typeface="Calibri"/>
              </a:rPr>
              <a:t>f</a:t>
            </a:r>
            <a:r>
              <a:rPr sz="4500" spc="0" baseline="2730" dirty="0" smtClean="0">
                <a:latin typeface="Calibri"/>
                <a:cs typeface="Calibri"/>
              </a:rPr>
              <a:t>ol</a:t>
            </a:r>
            <a:r>
              <a:rPr sz="4500" spc="-9" baseline="2730" dirty="0" smtClean="0">
                <a:latin typeface="Calibri"/>
                <a:cs typeface="Calibri"/>
              </a:rPr>
              <a:t>lo</a:t>
            </a:r>
            <a:r>
              <a:rPr sz="4500" spc="0" baseline="2730" dirty="0" smtClean="0">
                <a:latin typeface="Calibri"/>
                <a:cs typeface="Calibri"/>
              </a:rPr>
              <a:t>wi</a:t>
            </a:r>
            <a:r>
              <a:rPr sz="4500" spc="-9" baseline="2730" dirty="0" smtClean="0">
                <a:latin typeface="Calibri"/>
                <a:cs typeface="Calibri"/>
              </a:rPr>
              <a:t>n</a:t>
            </a:r>
            <a:r>
              <a:rPr sz="4500" spc="0" baseline="2730" dirty="0" smtClean="0">
                <a:latin typeface="Calibri"/>
                <a:cs typeface="Calibri"/>
              </a:rPr>
              <a:t>g</a:t>
            </a:r>
            <a:r>
              <a:rPr sz="4500" spc="14" baseline="2730" dirty="0" smtClean="0">
                <a:latin typeface="Calibri"/>
                <a:cs typeface="Calibri"/>
              </a:rPr>
              <a:t> </a:t>
            </a:r>
            <a:r>
              <a:rPr sz="4500" spc="-19" baseline="2730" dirty="0" smtClean="0">
                <a:latin typeface="Calibri"/>
                <a:cs typeface="Calibri"/>
              </a:rPr>
              <a:t>c</a:t>
            </a:r>
            <a:r>
              <a:rPr sz="4500" spc="0" baseline="2730" dirty="0" smtClean="0">
                <a:latin typeface="Calibri"/>
                <a:cs typeface="Calibri"/>
              </a:rPr>
              <a:t>ond</a:t>
            </a:r>
            <a:r>
              <a:rPr sz="4500" spc="-14" baseline="2730" dirty="0" smtClean="0">
                <a:latin typeface="Calibri"/>
                <a:cs typeface="Calibri"/>
              </a:rPr>
              <a:t>i</a:t>
            </a:r>
            <a:r>
              <a:rPr sz="4500" spc="0" baseline="2730" dirty="0" smtClean="0">
                <a:latin typeface="Calibri"/>
                <a:cs typeface="Calibri"/>
              </a:rPr>
              <a:t>tions:</a:t>
            </a:r>
            <a:endParaRPr sz="3000">
              <a:latin typeface="Calibri"/>
              <a:cs typeface="Calibri"/>
            </a:endParaRPr>
          </a:p>
          <a:p>
            <a:pPr marL="12700">
              <a:lnSpc>
                <a:spcPts val="2810"/>
              </a:lnSpc>
              <a:spcBef>
                <a:spcPts val="467"/>
              </a:spcBef>
            </a:pPr>
            <a:r>
              <a:rPr sz="2600" spc="0" dirty="0" smtClean="0">
                <a:latin typeface="Calibri"/>
                <a:cs typeface="Calibri"/>
              </a:rPr>
              <a:t>The</a:t>
            </a:r>
            <a:r>
              <a:rPr sz="2600" spc="-29" dirty="0" smtClean="0">
                <a:latin typeface="Calibri"/>
                <a:cs typeface="Calibri"/>
              </a:rPr>
              <a:t> </a:t>
            </a:r>
            <a:r>
              <a:rPr sz="2600" spc="-34" dirty="0" smtClean="0">
                <a:latin typeface="Calibri"/>
                <a:cs typeface="Calibri"/>
              </a:rPr>
              <a:t>r</a:t>
            </a:r>
            <a:r>
              <a:rPr sz="2600" spc="0" dirty="0" smtClean="0">
                <a:latin typeface="Calibri"/>
                <a:cs typeface="Calibri"/>
              </a:rPr>
              <a:t>ou</a:t>
            </a:r>
            <a:r>
              <a:rPr sz="2600" spc="-25" dirty="0" smtClean="0">
                <a:latin typeface="Calibri"/>
                <a:cs typeface="Calibri"/>
              </a:rPr>
              <a:t>t</a:t>
            </a:r>
            <a:r>
              <a:rPr sz="2600" spc="0" dirty="0" smtClean="0">
                <a:latin typeface="Calibri"/>
                <a:cs typeface="Calibri"/>
              </a:rPr>
              <a:t>e</a:t>
            </a:r>
            <a:r>
              <a:rPr sz="2600" spc="-24" dirty="0" smtClean="0">
                <a:latin typeface="Calibri"/>
                <a:cs typeface="Calibri"/>
              </a:rPr>
              <a:t> </a:t>
            </a:r>
            <a:r>
              <a:rPr sz="2600" spc="0" dirty="0" smtClean="0">
                <a:latin typeface="Calibri"/>
                <a:cs typeface="Calibri"/>
              </a:rPr>
              <a:t>p</a:t>
            </a:r>
            <a:r>
              <a:rPr sz="2600" spc="-25" dirty="0" smtClean="0">
                <a:latin typeface="Calibri"/>
                <a:cs typeface="Calibri"/>
              </a:rPr>
              <a:t>a</a:t>
            </a:r>
            <a:r>
              <a:rPr sz="2600" spc="-29" dirty="0" smtClean="0">
                <a:latin typeface="Calibri"/>
                <a:cs typeface="Calibri"/>
              </a:rPr>
              <a:t>t</a:t>
            </a:r>
            <a:r>
              <a:rPr sz="2600" spc="-19" dirty="0" smtClean="0">
                <a:latin typeface="Calibri"/>
                <a:cs typeface="Calibri"/>
              </a:rPr>
              <a:t>t</a:t>
            </a:r>
            <a:r>
              <a:rPr sz="2600" spc="0" dirty="0" smtClean="0">
                <a:latin typeface="Calibri"/>
                <a:cs typeface="Calibri"/>
              </a:rPr>
              <a:t>erns</a:t>
            </a:r>
            <a:r>
              <a:rPr sz="2600" spc="-14" dirty="0" smtClean="0">
                <a:latin typeface="Calibri"/>
                <a:cs typeface="Calibri"/>
              </a:rPr>
              <a:t> </a:t>
            </a:r>
            <a:r>
              <a:rPr sz="2600" spc="0" dirty="0" smtClean="0">
                <a:latin typeface="Calibri"/>
                <a:cs typeface="Calibri"/>
              </a:rPr>
              <a:t>th</a:t>
            </a:r>
            <a:r>
              <a:rPr sz="2600" spc="-19" dirty="0" smtClean="0">
                <a:latin typeface="Calibri"/>
                <a:cs typeface="Calibri"/>
              </a:rPr>
              <a:t>a</a:t>
            </a:r>
            <a:r>
              <a:rPr sz="2600" spc="0" dirty="0" smtClean="0">
                <a:latin typeface="Calibri"/>
                <a:cs typeface="Calibri"/>
              </a:rPr>
              <a:t>t</a:t>
            </a:r>
            <a:r>
              <a:rPr sz="2600" spc="-4" dirty="0" smtClean="0">
                <a:latin typeface="Calibri"/>
                <a:cs typeface="Calibri"/>
              </a:rPr>
              <a:t> </a:t>
            </a:r>
            <a:r>
              <a:rPr sz="2600" spc="-39" dirty="0" smtClean="0">
                <a:latin typeface="Calibri"/>
                <a:cs typeface="Calibri"/>
              </a:rPr>
              <a:t>y</a:t>
            </a:r>
            <a:r>
              <a:rPr sz="2600" spc="0" dirty="0" smtClean="0">
                <a:latin typeface="Calibri"/>
                <a:cs typeface="Calibri"/>
              </a:rPr>
              <a:t>ou h</a:t>
            </a:r>
            <a:r>
              <a:rPr sz="2600" spc="-50" dirty="0" smtClean="0">
                <a:latin typeface="Calibri"/>
                <a:cs typeface="Calibri"/>
              </a:rPr>
              <a:t>a</a:t>
            </a:r>
            <a:r>
              <a:rPr sz="2600" spc="-25" dirty="0" smtClean="0">
                <a:latin typeface="Calibri"/>
                <a:cs typeface="Calibri"/>
              </a:rPr>
              <a:t>v</a:t>
            </a:r>
            <a:r>
              <a:rPr sz="2600" spc="0" dirty="0" smtClean="0">
                <a:latin typeface="Calibri"/>
                <a:cs typeface="Calibri"/>
              </a:rPr>
              <a:t>e</a:t>
            </a:r>
            <a:r>
              <a:rPr sz="2600" spc="-9" dirty="0" smtClean="0">
                <a:latin typeface="Calibri"/>
                <a:cs typeface="Calibri"/>
              </a:rPr>
              <a:t> </a:t>
            </a:r>
            <a:r>
              <a:rPr sz="2600" spc="0" dirty="0" smtClean="0">
                <a:latin typeface="Calibri"/>
                <a:cs typeface="Calibri"/>
              </a:rPr>
              <a:t>d</a:t>
            </a:r>
            <a:r>
              <a:rPr sz="2600" spc="-25" dirty="0" smtClean="0">
                <a:latin typeface="Calibri"/>
                <a:cs typeface="Calibri"/>
              </a:rPr>
              <a:t>e</a:t>
            </a:r>
            <a:r>
              <a:rPr sz="2600" spc="0" dirty="0" smtClean="0">
                <a:latin typeface="Calibri"/>
                <a:cs typeface="Calibri"/>
              </a:rPr>
              <a:t>fined</a:t>
            </a:r>
            <a:r>
              <a:rPr sz="2600" spc="-34" dirty="0" smtClean="0">
                <a:latin typeface="Calibri"/>
                <a:cs typeface="Calibri"/>
              </a:rPr>
              <a:t> </a:t>
            </a:r>
            <a:r>
              <a:rPr sz="2600" spc="0" dirty="0" smtClean="0">
                <a:latin typeface="Calibri"/>
                <a:cs typeface="Calibri"/>
              </a:rPr>
              <a:t>or the d</a:t>
            </a:r>
            <a:r>
              <a:rPr sz="2600" spc="-25" dirty="0" smtClean="0">
                <a:latin typeface="Calibri"/>
                <a:cs typeface="Calibri"/>
              </a:rPr>
              <a:t>e</a:t>
            </a:r>
            <a:r>
              <a:rPr sz="2600" spc="-50" dirty="0" smtClean="0">
                <a:latin typeface="Calibri"/>
                <a:cs typeface="Calibri"/>
              </a:rPr>
              <a:t>f</a:t>
            </a:r>
            <a:r>
              <a:rPr sz="2600" spc="0" dirty="0" smtClean="0">
                <a:latin typeface="Calibri"/>
                <a:cs typeface="Calibri"/>
              </a:rPr>
              <a:t>ault</a:t>
            </a:r>
            <a:r>
              <a:rPr sz="2600" spc="-29" dirty="0" smtClean="0">
                <a:latin typeface="Calibri"/>
                <a:cs typeface="Calibri"/>
              </a:rPr>
              <a:t> </a:t>
            </a:r>
            <a:r>
              <a:rPr sz="2600" spc="-34" dirty="0" smtClean="0">
                <a:latin typeface="Calibri"/>
                <a:cs typeface="Calibri"/>
              </a:rPr>
              <a:t>r</a:t>
            </a:r>
            <a:r>
              <a:rPr sz="2600" spc="0" dirty="0" smtClean="0">
                <a:latin typeface="Calibri"/>
                <a:cs typeface="Calibri"/>
              </a:rPr>
              <a:t>ou</a:t>
            </a:r>
            <a:r>
              <a:rPr sz="2600" spc="-25" dirty="0" smtClean="0">
                <a:latin typeface="Calibri"/>
                <a:cs typeface="Calibri"/>
              </a:rPr>
              <a:t>t</a:t>
            </a:r>
            <a:r>
              <a:rPr sz="2600" spc="0" dirty="0" smtClean="0">
                <a:latin typeface="Calibri"/>
                <a:cs typeface="Calibri"/>
              </a:rPr>
              <a:t>e</a:t>
            </a:r>
            <a:r>
              <a:rPr sz="2600" spc="-24" dirty="0" smtClean="0">
                <a:latin typeface="Calibri"/>
                <a:cs typeface="Calibri"/>
              </a:rPr>
              <a:t> </a:t>
            </a:r>
            <a:r>
              <a:rPr sz="2600" spc="0" dirty="0" smtClean="0">
                <a:latin typeface="Calibri"/>
                <a:cs typeface="Calibri"/>
              </a:rPr>
              <a:t>p</a:t>
            </a:r>
            <a:r>
              <a:rPr sz="2600" spc="-25" dirty="0" smtClean="0">
                <a:latin typeface="Calibri"/>
                <a:cs typeface="Calibri"/>
              </a:rPr>
              <a:t>a</a:t>
            </a:r>
            <a:r>
              <a:rPr sz="2600" spc="-29" dirty="0" smtClean="0">
                <a:latin typeface="Calibri"/>
                <a:cs typeface="Calibri"/>
              </a:rPr>
              <a:t>t</a:t>
            </a:r>
            <a:r>
              <a:rPr sz="2600" spc="-19" dirty="0" smtClean="0">
                <a:latin typeface="Calibri"/>
                <a:cs typeface="Calibri"/>
              </a:rPr>
              <a:t>t</a:t>
            </a:r>
            <a:r>
              <a:rPr sz="2600" spc="0" dirty="0" smtClean="0">
                <a:latin typeface="Calibri"/>
                <a:cs typeface="Calibri"/>
              </a:rPr>
              <a:t>erns,</a:t>
            </a:r>
            <a:r>
              <a:rPr sz="2600" spc="-19" dirty="0" smtClean="0">
                <a:latin typeface="Calibri"/>
                <a:cs typeface="Calibri"/>
              </a:rPr>
              <a:t> </a:t>
            </a:r>
            <a:r>
              <a:rPr sz="2600" spc="0" dirty="0" smtClean="0">
                <a:latin typeface="Calibri"/>
                <a:cs typeface="Calibri"/>
              </a:rPr>
              <a:t>if</a:t>
            </a:r>
            <a:r>
              <a:rPr sz="2600" spc="-9" dirty="0" smtClean="0">
                <a:latin typeface="Calibri"/>
                <a:cs typeface="Calibri"/>
              </a:rPr>
              <a:t> </a:t>
            </a:r>
            <a:r>
              <a:rPr sz="2600" spc="0" dirty="0" smtClean="0">
                <a:latin typeface="Calibri"/>
                <a:cs typeface="Calibri"/>
              </a:rPr>
              <a:t>a</a:t>
            </a:r>
            <a:r>
              <a:rPr sz="2600" spc="-50" dirty="0" smtClean="0">
                <a:latin typeface="Calibri"/>
                <a:cs typeface="Calibri"/>
              </a:rPr>
              <a:t>n</a:t>
            </a:r>
            <a:r>
              <a:rPr sz="2600" spc="-184" dirty="0" smtClean="0">
                <a:latin typeface="Calibri"/>
                <a:cs typeface="Calibri"/>
              </a:rPr>
              <a:t>y</a:t>
            </a:r>
            <a:r>
              <a:rPr sz="2600" spc="0" dirty="0" smtClean="0">
                <a:latin typeface="Calibri"/>
                <a:cs typeface="Calibri"/>
              </a:rPr>
              <a:t>, th</a:t>
            </a:r>
            <a:r>
              <a:rPr sz="2600" spc="-25" dirty="0" smtClean="0">
                <a:latin typeface="Calibri"/>
                <a:cs typeface="Calibri"/>
              </a:rPr>
              <a:t>a</a:t>
            </a:r>
            <a:r>
              <a:rPr sz="2600" spc="0" dirty="0" smtClean="0">
                <a:latin typeface="Calibri"/>
                <a:cs typeface="Calibri"/>
              </a:rPr>
              <a:t>t</a:t>
            </a:r>
            <a:r>
              <a:rPr sz="2600" spc="-4" dirty="0" smtClean="0">
                <a:latin typeface="Calibri"/>
                <a:cs typeface="Calibri"/>
              </a:rPr>
              <a:t> </a:t>
            </a:r>
            <a:r>
              <a:rPr sz="2600" spc="0" dirty="0" smtClean="0">
                <a:latin typeface="Calibri"/>
                <a:cs typeface="Calibri"/>
              </a:rPr>
              <a:t>a</a:t>
            </a:r>
            <a:r>
              <a:rPr sz="2600" spc="-29" dirty="0" smtClean="0">
                <a:latin typeface="Calibri"/>
                <a:cs typeface="Calibri"/>
              </a:rPr>
              <a:t>r</a:t>
            </a:r>
            <a:r>
              <a:rPr sz="2600" spc="0" dirty="0" smtClean="0">
                <a:latin typeface="Calibri"/>
                <a:cs typeface="Calibri"/>
              </a:rPr>
              <a:t>e included</a:t>
            </a:r>
            <a:r>
              <a:rPr sz="2600" spc="-29" dirty="0" smtClean="0">
                <a:latin typeface="Calibri"/>
                <a:cs typeface="Calibri"/>
              </a:rPr>
              <a:t> </a:t>
            </a:r>
            <a:r>
              <a:rPr sz="2600" spc="0" dirty="0" smtClean="0">
                <a:latin typeface="Calibri"/>
                <a:cs typeface="Calibri"/>
              </a:rPr>
              <a:t>in</a:t>
            </a:r>
            <a:r>
              <a:rPr sz="2600" spc="-9" dirty="0" smtClean="0">
                <a:latin typeface="Calibri"/>
                <a:cs typeface="Calibri"/>
              </a:rPr>
              <a:t> </a:t>
            </a:r>
            <a:r>
              <a:rPr sz="2600" spc="-39" dirty="0" smtClean="0">
                <a:latin typeface="Calibri"/>
                <a:cs typeface="Calibri"/>
              </a:rPr>
              <a:t>y</a:t>
            </a:r>
            <a:r>
              <a:rPr sz="2600" spc="0" dirty="0" smtClean="0">
                <a:latin typeface="Calibri"/>
                <a:cs typeface="Calibri"/>
              </a:rPr>
              <a:t>our p</a:t>
            </a:r>
            <a:r>
              <a:rPr sz="2600" spc="-29" dirty="0" smtClean="0">
                <a:latin typeface="Calibri"/>
                <a:cs typeface="Calibri"/>
              </a:rPr>
              <a:t>r</a:t>
            </a:r>
            <a:r>
              <a:rPr sz="2600" spc="0" dirty="0" smtClean="0">
                <a:latin typeface="Calibri"/>
                <a:cs typeface="Calibri"/>
              </a:rPr>
              <a:t>oject</a:t>
            </a:r>
            <a:r>
              <a:rPr sz="2600" spc="-19" dirty="0" smtClean="0">
                <a:latin typeface="Calibri"/>
                <a:cs typeface="Calibri"/>
              </a:rPr>
              <a:t> </a:t>
            </a:r>
            <a:r>
              <a:rPr sz="2600" spc="0" dirty="0" smtClean="0">
                <a:latin typeface="Calibri"/>
                <a:cs typeface="Calibri"/>
              </a:rPr>
              <a:t>type.</a:t>
            </a:r>
            <a:endParaRPr sz="2600">
              <a:latin typeface="Calibri"/>
              <a:cs typeface="Calibri"/>
            </a:endParaRPr>
          </a:p>
          <a:p>
            <a:pPr marL="12700" marR="47761">
              <a:lnSpc>
                <a:spcPct val="101725"/>
              </a:lnSpc>
              <a:spcBef>
                <a:spcPts val="254"/>
              </a:spcBef>
            </a:pPr>
            <a:r>
              <a:rPr sz="2600" spc="0" dirty="0" smtClean="0">
                <a:latin typeface="Calibri"/>
                <a:cs typeface="Calibri"/>
              </a:rPr>
              <a:t>The</a:t>
            </a:r>
            <a:r>
              <a:rPr sz="2600" spc="-34" dirty="0" smtClean="0">
                <a:latin typeface="Calibri"/>
                <a:cs typeface="Calibri"/>
              </a:rPr>
              <a:t> </a:t>
            </a:r>
            <a:r>
              <a:rPr sz="2600" spc="0" dirty="0" smtClean="0">
                <a:latin typeface="Calibri"/>
                <a:cs typeface="Calibri"/>
              </a:rPr>
              <a:t>o</a:t>
            </a:r>
            <a:r>
              <a:rPr sz="2600" spc="-39" dirty="0" smtClean="0">
                <a:latin typeface="Calibri"/>
                <a:cs typeface="Calibri"/>
              </a:rPr>
              <a:t>r</a:t>
            </a:r>
            <a:r>
              <a:rPr sz="2600" spc="0" dirty="0" smtClean="0">
                <a:latin typeface="Calibri"/>
                <a:cs typeface="Calibri"/>
              </a:rPr>
              <a:t>der</a:t>
            </a:r>
            <a:r>
              <a:rPr sz="2600" spc="-9" dirty="0" smtClean="0">
                <a:latin typeface="Calibri"/>
                <a:cs typeface="Calibri"/>
              </a:rPr>
              <a:t> </a:t>
            </a:r>
            <a:r>
              <a:rPr sz="2600" spc="0" dirty="0" smtClean="0">
                <a:latin typeface="Calibri"/>
                <a:cs typeface="Calibri"/>
              </a:rPr>
              <a:t>in which</a:t>
            </a:r>
            <a:r>
              <a:rPr sz="2600" spc="-14" dirty="0" smtClean="0">
                <a:latin typeface="Calibri"/>
                <a:cs typeface="Calibri"/>
              </a:rPr>
              <a:t> </a:t>
            </a:r>
            <a:r>
              <a:rPr sz="2600" spc="-39" dirty="0" smtClean="0">
                <a:latin typeface="Calibri"/>
                <a:cs typeface="Calibri"/>
              </a:rPr>
              <a:t>y</a:t>
            </a:r>
            <a:r>
              <a:rPr sz="2600" spc="0" dirty="0" smtClean="0">
                <a:latin typeface="Calibri"/>
                <a:cs typeface="Calibri"/>
              </a:rPr>
              <a:t>ou ad</a:t>
            </a:r>
            <a:r>
              <a:rPr sz="2600" spc="-9" dirty="0" smtClean="0">
                <a:latin typeface="Calibri"/>
                <a:cs typeface="Calibri"/>
              </a:rPr>
              <a:t>d</a:t>
            </a:r>
            <a:r>
              <a:rPr sz="2600" spc="0" dirty="0" smtClean="0">
                <a:latin typeface="Calibri"/>
                <a:cs typeface="Calibri"/>
              </a:rPr>
              <a:t>ed</a:t>
            </a:r>
            <a:r>
              <a:rPr sz="2600" spc="-25" dirty="0" smtClean="0">
                <a:latin typeface="Calibri"/>
                <a:cs typeface="Calibri"/>
              </a:rPr>
              <a:t> </a:t>
            </a:r>
            <a:r>
              <a:rPr sz="2600" spc="0" dirty="0" smtClean="0">
                <a:latin typeface="Calibri"/>
                <a:cs typeface="Calibri"/>
              </a:rPr>
              <a:t>them</a:t>
            </a:r>
            <a:r>
              <a:rPr sz="2600" spc="-14" dirty="0" smtClean="0">
                <a:latin typeface="Calibri"/>
                <a:cs typeface="Calibri"/>
              </a:rPr>
              <a:t> </a:t>
            </a:r>
            <a:r>
              <a:rPr sz="2600" spc="-19" dirty="0" smtClean="0">
                <a:latin typeface="Calibri"/>
                <a:cs typeface="Calibri"/>
              </a:rPr>
              <a:t>t</a:t>
            </a:r>
            <a:r>
              <a:rPr sz="2600" spc="0" dirty="0" smtClean="0">
                <a:latin typeface="Calibri"/>
                <a:cs typeface="Calibri"/>
              </a:rPr>
              <a:t>o the</a:t>
            </a:r>
            <a:r>
              <a:rPr sz="2600" spc="-9" dirty="0" smtClean="0">
                <a:latin typeface="Calibri"/>
                <a:cs typeface="Calibri"/>
              </a:rPr>
              <a:t> </a:t>
            </a:r>
            <a:r>
              <a:rPr sz="2600" spc="-44" dirty="0" smtClean="0">
                <a:latin typeface="Calibri"/>
                <a:cs typeface="Calibri"/>
              </a:rPr>
              <a:t>R</a:t>
            </a:r>
            <a:r>
              <a:rPr sz="2600" spc="0" dirty="0" smtClean="0">
                <a:latin typeface="Calibri"/>
                <a:cs typeface="Calibri"/>
              </a:rPr>
              <a:t>ou</a:t>
            </a:r>
            <a:r>
              <a:rPr sz="2600" spc="-29" dirty="0" smtClean="0">
                <a:latin typeface="Calibri"/>
                <a:cs typeface="Calibri"/>
              </a:rPr>
              <a:t>t</a:t>
            </a:r>
            <a:r>
              <a:rPr sz="2600" spc="0" dirty="0" smtClean="0">
                <a:latin typeface="Calibri"/>
                <a:cs typeface="Calibri"/>
              </a:rPr>
              <a:t>es</a:t>
            </a:r>
            <a:endParaRPr sz="2600">
              <a:latin typeface="Calibri"/>
              <a:cs typeface="Calibri"/>
            </a:endParaRPr>
          </a:p>
          <a:p>
            <a:pPr marL="12700" marR="47761">
              <a:lnSpc>
                <a:spcPts val="2810"/>
              </a:lnSpc>
              <a:spcBef>
                <a:spcPts val="140"/>
              </a:spcBef>
            </a:pPr>
            <a:r>
              <a:rPr sz="3900" spc="-19" baseline="3150" dirty="0" smtClean="0">
                <a:latin typeface="Calibri"/>
                <a:cs typeface="Calibri"/>
              </a:rPr>
              <a:t>c</a:t>
            </a:r>
            <a:r>
              <a:rPr sz="3900" spc="0" baseline="3150" dirty="0" smtClean="0">
                <a:latin typeface="Calibri"/>
                <a:cs typeface="Calibri"/>
              </a:rPr>
              <a:t>ollectio</a:t>
            </a:r>
            <a:r>
              <a:rPr sz="3900" spc="4" baseline="3150" dirty="0" smtClean="0">
                <a:latin typeface="Calibri"/>
                <a:cs typeface="Calibri"/>
              </a:rPr>
              <a:t>n</a:t>
            </a:r>
            <a:r>
              <a:rPr sz="3900" spc="0" baseline="3150" dirty="0" smtClean="0">
                <a:latin typeface="Calibri"/>
                <a:cs typeface="Calibri"/>
              </a:rPr>
              <a:t>.</a:t>
            </a:r>
            <a:endParaRPr sz="2600">
              <a:latin typeface="Calibri"/>
              <a:cs typeface="Calibri"/>
            </a:endParaRPr>
          </a:p>
          <a:p>
            <a:pPr marL="12700" marR="55018">
              <a:lnSpc>
                <a:spcPts val="3173"/>
              </a:lnSpc>
              <a:spcBef>
                <a:spcPts val="114"/>
              </a:spcBef>
            </a:pPr>
            <a:r>
              <a:rPr sz="2600" spc="0" dirty="0" smtClean="0">
                <a:latin typeface="Calibri"/>
                <a:cs typeface="Calibri"/>
              </a:rPr>
              <a:t>A</a:t>
            </a:r>
            <a:r>
              <a:rPr sz="2600" spc="-39" dirty="0" smtClean="0">
                <a:latin typeface="Calibri"/>
                <a:cs typeface="Calibri"/>
              </a:rPr>
              <a:t>n</a:t>
            </a:r>
            <a:r>
              <a:rPr sz="2600" spc="0" dirty="0" smtClean="0">
                <a:latin typeface="Calibri"/>
                <a:cs typeface="Calibri"/>
              </a:rPr>
              <a:t>y</a:t>
            </a:r>
            <a:r>
              <a:rPr sz="2600" spc="-34" dirty="0" smtClean="0">
                <a:latin typeface="Calibri"/>
                <a:cs typeface="Calibri"/>
              </a:rPr>
              <a:t> </a:t>
            </a:r>
            <a:r>
              <a:rPr sz="2600" spc="0" dirty="0" smtClean="0">
                <a:latin typeface="Calibri"/>
                <a:cs typeface="Calibri"/>
              </a:rPr>
              <a:t>d</a:t>
            </a:r>
            <a:r>
              <a:rPr sz="2600" spc="-25" dirty="0" smtClean="0">
                <a:latin typeface="Calibri"/>
                <a:cs typeface="Calibri"/>
              </a:rPr>
              <a:t>e</a:t>
            </a:r>
            <a:r>
              <a:rPr sz="2600" spc="-50" dirty="0" smtClean="0">
                <a:latin typeface="Calibri"/>
                <a:cs typeface="Calibri"/>
              </a:rPr>
              <a:t>f</a:t>
            </a:r>
            <a:r>
              <a:rPr sz="2600" spc="0" dirty="0" smtClean="0">
                <a:latin typeface="Calibri"/>
                <a:cs typeface="Calibri"/>
              </a:rPr>
              <a:t>ault</a:t>
            </a:r>
            <a:r>
              <a:rPr sz="2600" spc="-14" dirty="0" smtClean="0">
                <a:latin typeface="Calibri"/>
                <a:cs typeface="Calibri"/>
              </a:rPr>
              <a:t> </a:t>
            </a:r>
            <a:r>
              <a:rPr sz="2600" spc="-34" dirty="0" smtClean="0">
                <a:latin typeface="Calibri"/>
                <a:cs typeface="Calibri"/>
              </a:rPr>
              <a:t>v</a:t>
            </a:r>
            <a:r>
              <a:rPr sz="2600" spc="0" dirty="0" smtClean="0">
                <a:latin typeface="Calibri"/>
                <a:cs typeface="Calibri"/>
              </a:rPr>
              <a:t>alues</a:t>
            </a:r>
            <a:r>
              <a:rPr sz="2600" spc="-19" dirty="0" smtClean="0">
                <a:latin typeface="Calibri"/>
                <a:cs typeface="Calibri"/>
              </a:rPr>
              <a:t> </a:t>
            </a:r>
            <a:r>
              <a:rPr sz="2600" spc="0" dirty="0" smtClean="0">
                <a:latin typeface="Calibri"/>
                <a:cs typeface="Calibri"/>
              </a:rPr>
              <a:t>th</a:t>
            </a:r>
            <a:r>
              <a:rPr sz="2600" spc="-19" dirty="0" smtClean="0">
                <a:latin typeface="Calibri"/>
                <a:cs typeface="Calibri"/>
              </a:rPr>
              <a:t>a</a:t>
            </a:r>
            <a:r>
              <a:rPr sz="2600" spc="0" dirty="0" smtClean="0">
                <a:latin typeface="Calibri"/>
                <a:cs typeface="Calibri"/>
              </a:rPr>
              <a:t>t </a:t>
            </a:r>
            <a:r>
              <a:rPr sz="2600" spc="-34" dirty="0" smtClean="0">
                <a:latin typeface="Calibri"/>
                <a:cs typeface="Calibri"/>
              </a:rPr>
              <a:t>y</a:t>
            </a:r>
            <a:r>
              <a:rPr sz="2600" spc="0" dirty="0" smtClean="0">
                <a:latin typeface="Calibri"/>
                <a:cs typeface="Calibri"/>
              </a:rPr>
              <a:t>ou h</a:t>
            </a:r>
            <a:r>
              <a:rPr sz="2600" spc="-50" dirty="0" smtClean="0">
                <a:latin typeface="Calibri"/>
                <a:cs typeface="Calibri"/>
              </a:rPr>
              <a:t>a</a:t>
            </a:r>
            <a:r>
              <a:rPr sz="2600" spc="-25" dirty="0" smtClean="0">
                <a:latin typeface="Calibri"/>
                <a:cs typeface="Calibri"/>
              </a:rPr>
              <a:t>v</a:t>
            </a:r>
            <a:r>
              <a:rPr sz="2600" spc="0" dirty="0" smtClean="0">
                <a:latin typeface="Calibri"/>
                <a:cs typeface="Calibri"/>
              </a:rPr>
              <a:t>e p</a:t>
            </a:r>
            <a:r>
              <a:rPr sz="2600" spc="-34" dirty="0" smtClean="0">
                <a:latin typeface="Calibri"/>
                <a:cs typeface="Calibri"/>
              </a:rPr>
              <a:t>r</a:t>
            </a:r>
            <a:r>
              <a:rPr sz="2600" spc="-14" dirty="0" smtClean="0">
                <a:latin typeface="Calibri"/>
                <a:cs typeface="Calibri"/>
              </a:rPr>
              <a:t>o</a:t>
            </a:r>
            <a:r>
              <a:rPr sz="2600" spc="0" dirty="0" smtClean="0">
                <a:latin typeface="Calibri"/>
                <a:cs typeface="Calibri"/>
              </a:rPr>
              <a:t>vided</a:t>
            </a:r>
            <a:r>
              <a:rPr sz="2600" spc="-34" dirty="0" smtClean="0">
                <a:latin typeface="Calibri"/>
                <a:cs typeface="Calibri"/>
              </a:rPr>
              <a:t> </a:t>
            </a:r>
            <a:r>
              <a:rPr sz="2600" spc="-64" dirty="0" smtClean="0">
                <a:latin typeface="Calibri"/>
                <a:cs typeface="Calibri"/>
              </a:rPr>
              <a:t>f</a:t>
            </a:r>
            <a:r>
              <a:rPr sz="2600" spc="0" dirty="0" smtClean="0">
                <a:latin typeface="Calibri"/>
                <a:cs typeface="Calibri"/>
              </a:rPr>
              <a:t>or</a:t>
            </a:r>
            <a:r>
              <a:rPr sz="2600" spc="9" dirty="0" smtClean="0">
                <a:latin typeface="Calibri"/>
                <a:cs typeface="Calibri"/>
              </a:rPr>
              <a:t> </a:t>
            </a:r>
            <a:r>
              <a:rPr sz="2600" spc="0" dirty="0" smtClean="0">
                <a:latin typeface="Calibri"/>
                <a:cs typeface="Calibri"/>
              </a:rPr>
              <a:t>a </a:t>
            </a:r>
            <a:r>
              <a:rPr sz="2600" spc="-34" dirty="0" smtClean="0">
                <a:latin typeface="Calibri"/>
                <a:cs typeface="Calibri"/>
              </a:rPr>
              <a:t>r</a:t>
            </a:r>
            <a:r>
              <a:rPr sz="2600" spc="0" dirty="0" smtClean="0">
                <a:latin typeface="Calibri"/>
                <a:cs typeface="Calibri"/>
              </a:rPr>
              <a:t>ou</a:t>
            </a:r>
            <a:r>
              <a:rPr sz="2600" spc="-25" dirty="0" smtClean="0">
                <a:latin typeface="Calibri"/>
                <a:cs typeface="Calibri"/>
              </a:rPr>
              <a:t>t</a:t>
            </a:r>
            <a:r>
              <a:rPr sz="2600" spc="0" dirty="0" smtClean="0">
                <a:latin typeface="Calibri"/>
                <a:cs typeface="Calibri"/>
              </a:rPr>
              <a:t>e. </a:t>
            </a:r>
            <a:endParaRPr sz="2600">
              <a:latin typeface="Calibri"/>
              <a:cs typeface="Calibri"/>
            </a:endParaRPr>
          </a:p>
          <a:p>
            <a:pPr marL="12700" marR="55018">
              <a:lnSpc>
                <a:spcPts val="3173"/>
              </a:lnSpc>
              <a:spcBef>
                <a:spcPts val="260"/>
              </a:spcBef>
            </a:pPr>
            <a:r>
              <a:rPr sz="2600" spc="0" dirty="0" smtClean="0">
                <a:latin typeface="Calibri"/>
                <a:cs typeface="Calibri"/>
              </a:rPr>
              <a:t>A</a:t>
            </a:r>
            <a:r>
              <a:rPr sz="2600" spc="-39" dirty="0" smtClean="0">
                <a:latin typeface="Calibri"/>
                <a:cs typeface="Calibri"/>
              </a:rPr>
              <a:t>n</a:t>
            </a:r>
            <a:r>
              <a:rPr sz="2600" spc="0" dirty="0" smtClean="0">
                <a:latin typeface="Calibri"/>
                <a:cs typeface="Calibri"/>
              </a:rPr>
              <a:t>y</a:t>
            </a:r>
            <a:r>
              <a:rPr sz="2600" spc="-34" dirty="0" smtClean="0">
                <a:latin typeface="Calibri"/>
                <a:cs typeface="Calibri"/>
              </a:rPr>
              <a:t> </a:t>
            </a:r>
            <a:r>
              <a:rPr sz="2600" spc="-19" dirty="0" smtClean="0">
                <a:latin typeface="Calibri"/>
                <a:cs typeface="Calibri"/>
              </a:rPr>
              <a:t>c</a:t>
            </a:r>
            <a:r>
              <a:rPr sz="2600" spc="0" dirty="0" smtClean="0">
                <a:latin typeface="Calibri"/>
                <a:cs typeface="Calibri"/>
              </a:rPr>
              <a:t>on</a:t>
            </a:r>
            <a:r>
              <a:rPr sz="2600" spc="-29" dirty="0" smtClean="0">
                <a:latin typeface="Calibri"/>
                <a:cs typeface="Calibri"/>
              </a:rPr>
              <a:t>s</a:t>
            </a:r>
            <a:r>
              <a:rPr sz="2600" spc="0" dirty="0" smtClean="0">
                <a:latin typeface="Calibri"/>
                <a:cs typeface="Calibri"/>
              </a:rPr>
              <a:t>t</a:t>
            </a:r>
            <a:r>
              <a:rPr sz="2600" spc="-39" dirty="0" smtClean="0">
                <a:latin typeface="Calibri"/>
                <a:cs typeface="Calibri"/>
              </a:rPr>
              <a:t>r</a:t>
            </a:r>
            <a:r>
              <a:rPr sz="2600" spc="0" dirty="0" smtClean="0">
                <a:latin typeface="Calibri"/>
                <a:cs typeface="Calibri"/>
              </a:rPr>
              <a:t>ai</a:t>
            </a:r>
            <a:r>
              <a:rPr sz="2600" spc="-19" dirty="0" smtClean="0">
                <a:latin typeface="Calibri"/>
                <a:cs typeface="Calibri"/>
              </a:rPr>
              <a:t>n</a:t>
            </a:r>
            <a:r>
              <a:rPr sz="2600" spc="0" dirty="0" smtClean="0">
                <a:latin typeface="Calibri"/>
                <a:cs typeface="Calibri"/>
              </a:rPr>
              <a:t>ts</a:t>
            </a:r>
            <a:r>
              <a:rPr sz="2600" spc="-19" dirty="0" smtClean="0">
                <a:latin typeface="Calibri"/>
                <a:cs typeface="Calibri"/>
              </a:rPr>
              <a:t> </a:t>
            </a:r>
            <a:r>
              <a:rPr sz="2600" spc="0" dirty="0" smtClean="0">
                <a:latin typeface="Calibri"/>
                <a:cs typeface="Calibri"/>
              </a:rPr>
              <a:t>th</a:t>
            </a:r>
            <a:r>
              <a:rPr sz="2600" spc="-19" dirty="0" smtClean="0">
                <a:latin typeface="Calibri"/>
                <a:cs typeface="Calibri"/>
              </a:rPr>
              <a:t>a</a:t>
            </a:r>
            <a:r>
              <a:rPr sz="2600" spc="0" dirty="0" smtClean="0">
                <a:latin typeface="Calibri"/>
                <a:cs typeface="Calibri"/>
              </a:rPr>
              <a:t>t</a:t>
            </a:r>
            <a:r>
              <a:rPr sz="2600" spc="-4" dirty="0" smtClean="0">
                <a:latin typeface="Calibri"/>
                <a:cs typeface="Calibri"/>
              </a:rPr>
              <a:t> </a:t>
            </a:r>
            <a:r>
              <a:rPr sz="2600" spc="-39" dirty="0" smtClean="0">
                <a:latin typeface="Calibri"/>
                <a:cs typeface="Calibri"/>
              </a:rPr>
              <a:t>y</a:t>
            </a:r>
            <a:r>
              <a:rPr sz="2600" spc="0" dirty="0" smtClean="0">
                <a:latin typeface="Calibri"/>
                <a:cs typeface="Calibri"/>
              </a:rPr>
              <a:t>ou h</a:t>
            </a:r>
            <a:r>
              <a:rPr sz="2600" spc="-50" dirty="0" smtClean="0">
                <a:latin typeface="Calibri"/>
                <a:cs typeface="Calibri"/>
              </a:rPr>
              <a:t>a</a:t>
            </a:r>
            <a:r>
              <a:rPr sz="2600" spc="-25" dirty="0" smtClean="0">
                <a:latin typeface="Calibri"/>
                <a:cs typeface="Calibri"/>
              </a:rPr>
              <a:t>v</a:t>
            </a:r>
            <a:r>
              <a:rPr sz="2600" spc="0" dirty="0" smtClean="0">
                <a:latin typeface="Calibri"/>
                <a:cs typeface="Calibri"/>
              </a:rPr>
              <a:t>e</a:t>
            </a:r>
            <a:r>
              <a:rPr sz="2600" spc="-9" dirty="0" smtClean="0">
                <a:latin typeface="Calibri"/>
                <a:cs typeface="Calibri"/>
              </a:rPr>
              <a:t> </a:t>
            </a:r>
            <a:r>
              <a:rPr sz="2600" spc="0" dirty="0" smtClean="0">
                <a:latin typeface="Calibri"/>
                <a:cs typeface="Calibri"/>
              </a:rPr>
              <a:t>p</a:t>
            </a:r>
            <a:r>
              <a:rPr sz="2600" spc="-29" dirty="0" smtClean="0">
                <a:latin typeface="Calibri"/>
                <a:cs typeface="Calibri"/>
              </a:rPr>
              <a:t>r</a:t>
            </a:r>
            <a:r>
              <a:rPr sz="2600" spc="-14" dirty="0" smtClean="0">
                <a:latin typeface="Calibri"/>
                <a:cs typeface="Calibri"/>
              </a:rPr>
              <a:t>o</a:t>
            </a:r>
            <a:r>
              <a:rPr sz="2600" spc="0" dirty="0" smtClean="0">
                <a:latin typeface="Calibri"/>
                <a:cs typeface="Calibri"/>
              </a:rPr>
              <a:t>vided</a:t>
            </a:r>
            <a:r>
              <a:rPr sz="2600" spc="-19" dirty="0" smtClean="0">
                <a:latin typeface="Calibri"/>
                <a:cs typeface="Calibri"/>
              </a:rPr>
              <a:t> </a:t>
            </a:r>
            <a:r>
              <a:rPr sz="2600" spc="-64" dirty="0" smtClean="0">
                <a:latin typeface="Calibri"/>
                <a:cs typeface="Calibri"/>
              </a:rPr>
              <a:t>f</a:t>
            </a:r>
            <a:r>
              <a:rPr sz="2600" spc="0" dirty="0" smtClean="0">
                <a:latin typeface="Calibri"/>
                <a:cs typeface="Calibri"/>
              </a:rPr>
              <a:t>or</a:t>
            </a:r>
            <a:r>
              <a:rPr sz="2600" spc="9" dirty="0" smtClean="0">
                <a:latin typeface="Calibri"/>
                <a:cs typeface="Calibri"/>
              </a:rPr>
              <a:t> </a:t>
            </a:r>
            <a:r>
              <a:rPr sz="2600" spc="0" dirty="0" smtClean="0">
                <a:latin typeface="Calibri"/>
                <a:cs typeface="Calibri"/>
              </a:rPr>
              <a:t>a </a:t>
            </a:r>
            <a:r>
              <a:rPr sz="2600" spc="-34" dirty="0" smtClean="0">
                <a:latin typeface="Calibri"/>
                <a:cs typeface="Calibri"/>
              </a:rPr>
              <a:t>r</a:t>
            </a:r>
            <a:r>
              <a:rPr sz="2600" spc="0" dirty="0" smtClean="0">
                <a:latin typeface="Calibri"/>
                <a:cs typeface="Calibri"/>
              </a:rPr>
              <a:t>ou</a:t>
            </a:r>
            <a:r>
              <a:rPr sz="2600" spc="-25" dirty="0" smtClean="0">
                <a:latin typeface="Calibri"/>
                <a:cs typeface="Calibri"/>
              </a:rPr>
              <a:t>t</a:t>
            </a:r>
            <a:r>
              <a:rPr sz="2600" spc="0" dirty="0" smtClean="0">
                <a:latin typeface="Calibri"/>
                <a:cs typeface="Calibri"/>
              </a:rPr>
              <a:t>e. </a:t>
            </a:r>
            <a:endParaRPr sz="2600">
              <a:latin typeface="Calibri"/>
              <a:cs typeface="Calibri"/>
            </a:endParaRPr>
          </a:p>
          <a:p>
            <a:pPr marL="12700" marR="55018">
              <a:lnSpc>
                <a:spcPts val="3173"/>
              </a:lnSpc>
              <a:spcBef>
                <a:spcPts val="260"/>
              </a:spcBef>
            </a:pPr>
            <a:r>
              <a:rPr sz="2600" spc="0" dirty="0" smtClean="0">
                <a:latin typeface="Calibri"/>
                <a:cs typeface="Calibri"/>
              </a:rPr>
              <a:t>Wh</a:t>
            </a:r>
            <a:r>
              <a:rPr sz="2600" spc="-14" dirty="0" smtClean="0">
                <a:latin typeface="Calibri"/>
                <a:cs typeface="Calibri"/>
              </a:rPr>
              <a:t>e</a:t>
            </a:r>
            <a:r>
              <a:rPr sz="2600" spc="0" dirty="0" smtClean="0">
                <a:latin typeface="Calibri"/>
                <a:cs typeface="Calibri"/>
              </a:rPr>
              <a:t>ther</a:t>
            </a:r>
            <a:r>
              <a:rPr sz="2600" spc="-44" dirty="0" smtClean="0">
                <a:latin typeface="Calibri"/>
                <a:cs typeface="Calibri"/>
              </a:rPr>
              <a:t> </a:t>
            </a:r>
            <a:r>
              <a:rPr sz="2600" spc="-39" dirty="0" smtClean="0">
                <a:latin typeface="Calibri"/>
                <a:cs typeface="Calibri"/>
              </a:rPr>
              <a:t>y</a:t>
            </a:r>
            <a:r>
              <a:rPr sz="2600" spc="0" dirty="0" smtClean="0">
                <a:latin typeface="Calibri"/>
                <a:cs typeface="Calibri"/>
              </a:rPr>
              <a:t>ou h</a:t>
            </a:r>
            <a:r>
              <a:rPr sz="2600" spc="-44" dirty="0" smtClean="0">
                <a:latin typeface="Calibri"/>
                <a:cs typeface="Calibri"/>
              </a:rPr>
              <a:t>a</a:t>
            </a:r>
            <a:r>
              <a:rPr sz="2600" spc="-25" dirty="0" smtClean="0">
                <a:latin typeface="Calibri"/>
                <a:cs typeface="Calibri"/>
              </a:rPr>
              <a:t>v</a:t>
            </a:r>
            <a:r>
              <a:rPr sz="2600" spc="0" dirty="0" smtClean="0">
                <a:latin typeface="Calibri"/>
                <a:cs typeface="Calibri"/>
              </a:rPr>
              <a:t>e</a:t>
            </a:r>
            <a:r>
              <a:rPr sz="2600" spc="-14" dirty="0" smtClean="0">
                <a:latin typeface="Calibri"/>
                <a:cs typeface="Calibri"/>
              </a:rPr>
              <a:t> </a:t>
            </a:r>
            <a:r>
              <a:rPr sz="2600" spc="0" dirty="0" smtClean="0">
                <a:latin typeface="Calibri"/>
                <a:cs typeface="Calibri"/>
              </a:rPr>
              <a:t>d</a:t>
            </a:r>
            <a:r>
              <a:rPr sz="2600" spc="-25" dirty="0" smtClean="0">
                <a:latin typeface="Calibri"/>
                <a:cs typeface="Calibri"/>
              </a:rPr>
              <a:t>e</a:t>
            </a:r>
            <a:r>
              <a:rPr sz="2600" spc="0" dirty="0" smtClean="0">
                <a:latin typeface="Calibri"/>
                <a:cs typeface="Calibri"/>
              </a:rPr>
              <a:t>fined</a:t>
            </a:r>
            <a:r>
              <a:rPr sz="2600" spc="-39" dirty="0" smtClean="0">
                <a:latin typeface="Calibri"/>
                <a:cs typeface="Calibri"/>
              </a:rPr>
              <a:t> </a:t>
            </a:r>
            <a:r>
              <a:rPr sz="2600" spc="-34" dirty="0" smtClean="0">
                <a:latin typeface="Calibri"/>
                <a:cs typeface="Calibri"/>
              </a:rPr>
              <a:t>r</a:t>
            </a:r>
            <a:r>
              <a:rPr sz="2600" spc="0" dirty="0" smtClean="0">
                <a:latin typeface="Calibri"/>
                <a:cs typeface="Calibri"/>
              </a:rPr>
              <a:t>outing</a:t>
            </a:r>
            <a:r>
              <a:rPr sz="2600" spc="-19" dirty="0" smtClean="0">
                <a:latin typeface="Calibri"/>
                <a:cs typeface="Calibri"/>
              </a:rPr>
              <a:t> t</a:t>
            </a:r>
            <a:r>
              <a:rPr sz="2600" spc="0" dirty="0" smtClean="0">
                <a:latin typeface="Calibri"/>
                <a:cs typeface="Calibri"/>
              </a:rPr>
              <a:t>o han</a:t>
            </a:r>
            <a:r>
              <a:rPr sz="2600" spc="-9" dirty="0" smtClean="0">
                <a:latin typeface="Calibri"/>
                <a:cs typeface="Calibri"/>
              </a:rPr>
              <a:t>d</a:t>
            </a:r>
            <a:r>
              <a:rPr sz="2600" spc="0" dirty="0" smtClean="0">
                <a:latin typeface="Calibri"/>
                <a:cs typeface="Calibri"/>
              </a:rPr>
              <a:t>le</a:t>
            </a:r>
            <a:r>
              <a:rPr sz="2600" spc="-19" dirty="0" smtClean="0">
                <a:latin typeface="Calibri"/>
                <a:cs typeface="Calibri"/>
              </a:rPr>
              <a:t> </a:t>
            </a:r>
            <a:r>
              <a:rPr sz="2600" spc="-34" dirty="0" smtClean="0">
                <a:latin typeface="Calibri"/>
                <a:cs typeface="Calibri"/>
              </a:rPr>
              <a:t>r</a:t>
            </a:r>
            <a:r>
              <a:rPr sz="2600" spc="0" dirty="0" smtClean="0">
                <a:latin typeface="Calibri"/>
                <a:cs typeface="Calibri"/>
              </a:rPr>
              <a:t>eque</a:t>
            </a:r>
            <a:r>
              <a:rPr sz="2600" spc="-29" dirty="0" smtClean="0">
                <a:latin typeface="Calibri"/>
                <a:cs typeface="Calibri"/>
              </a:rPr>
              <a:t>s</a:t>
            </a:r>
            <a:r>
              <a:rPr sz="2600" spc="0" dirty="0" smtClean="0">
                <a:latin typeface="Calibri"/>
                <a:cs typeface="Calibri"/>
              </a:rPr>
              <a:t>ts</a:t>
            </a:r>
            <a:endParaRPr sz="2600">
              <a:latin typeface="Calibri"/>
              <a:cs typeface="Calibri"/>
            </a:endParaRPr>
          </a:p>
          <a:p>
            <a:pPr marL="12700" marR="47761">
              <a:lnSpc>
                <a:spcPts val="2550"/>
              </a:lnSpc>
              <a:spcBef>
                <a:spcPts val="387"/>
              </a:spcBef>
            </a:pPr>
            <a:r>
              <a:rPr sz="3900" spc="0" baseline="4201" dirty="0" smtClean="0">
                <a:latin typeface="Calibri"/>
                <a:cs typeface="Calibri"/>
              </a:rPr>
              <a:t>th</a:t>
            </a:r>
            <a:r>
              <a:rPr sz="3900" spc="-19" baseline="4201" dirty="0" smtClean="0">
                <a:latin typeface="Calibri"/>
                <a:cs typeface="Calibri"/>
              </a:rPr>
              <a:t>a</a:t>
            </a:r>
            <a:r>
              <a:rPr sz="3900" spc="0" baseline="4201" dirty="0" smtClean="0">
                <a:latin typeface="Calibri"/>
                <a:cs typeface="Calibri"/>
              </a:rPr>
              <a:t>t</a:t>
            </a:r>
            <a:r>
              <a:rPr sz="3900" spc="-19" baseline="4201" dirty="0" smtClean="0">
                <a:latin typeface="Calibri"/>
                <a:cs typeface="Calibri"/>
              </a:rPr>
              <a:t> </a:t>
            </a:r>
            <a:r>
              <a:rPr sz="3900" spc="0" baseline="4201" dirty="0" smtClean="0">
                <a:latin typeface="Calibri"/>
                <a:cs typeface="Calibri"/>
              </a:rPr>
              <a:t>m</a:t>
            </a:r>
            <a:r>
              <a:rPr sz="3900" spc="-29" baseline="4201" dirty="0" smtClean="0">
                <a:latin typeface="Calibri"/>
                <a:cs typeface="Calibri"/>
              </a:rPr>
              <a:t>at</a:t>
            </a:r>
            <a:r>
              <a:rPr sz="3900" spc="0" baseline="4201" dirty="0" smtClean="0">
                <a:latin typeface="Calibri"/>
                <a:cs typeface="Calibri"/>
              </a:rPr>
              <a:t>ch a p</a:t>
            </a:r>
            <a:r>
              <a:rPr sz="3900" spc="-44" baseline="4201" dirty="0" smtClean="0">
                <a:latin typeface="Calibri"/>
                <a:cs typeface="Calibri"/>
              </a:rPr>
              <a:t>h</a:t>
            </a:r>
            <a:r>
              <a:rPr sz="3900" spc="-29" baseline="4201" dirty="0" smtClean="0">
                <a:latin typeface="Calibri"/>
                <a:cs typeface="Calibri"/>
              </a:rPr>
              <a:t>y</a:t>
            </a:r>
            <a:r>
              <a:rPr sz="3900" spc="0" baseline="4201" dirty="0" smtClean="0">
                <a:latin typeface="Calibri"/>
                <a:cs typeface="Calibri"/>
              </a:rPr>
              <a:t>si</a:t>
            </a:r>
            <a:r>
              <a:rPr sz="3900" spc="-14" baseline="4201" dirty="0" smtClean="0">
                <a:latin typeface="Calibri"/>
                <a:cs typeface="Calibri"/>
              </a:rPr>
              <a:t>c</a:t>
            </a:r>
            <a:r>
              <a:rPr sz="3900" spc="0" baseline="4201" dirty="0" smtClean="0">
                <a:latin typeface="Calibri"/>
                <a:cs typeface="Calibri"/>
              </a:rPr>
              <a:t>al</a:t>
            </a:r>
            <a:r>
              <a:rPr sz="3900" spc="-9" baseline="4201" dirty="0" smtClean="0">
                <a:latin typeface="Calibri"/>
                <a:cs typeface="Calibri"/>
              </a:rPr>
              <a:t> </a:t>
            </a:r>
            <a:r>
              <a:rPr sz="3900" spc="0" baseline="4201" dirty="0" smtClean="0">
                <a:latin typeface="Calibri"/>
                <a:cs typeface="Calibri"/>
              </a:rPr>
              <a:t>file.</a:t>
            </a:r>
            <a:endParaRPr sz="2600">
              <a:latin typeface="Calibri"/>
              <a:cs typeface="Calibri"/>
            </a:endParaRPr>
          </a:p>
        </p:txBody>
      </p:sp>
      <p:sp>
        <p:nvSpPr>
          <p:cNvPr id="8" name="object 3"/>
          <p:cNvSpPr txBox="1"/>
          <p:nvPr/>
        </p:nvSpPr>
        <p:spPr>
          <a:xfrm>
            <a:off x="993140" y="3686936"/>
            <a:ext cx="259095" cy="356412"/>
          </a:xfrm>
          <a:prstGeom prst="rect">
            <a:avLst/>
          </a:prstGeom>
        </p:spPr>
        <p:txBody>
          <a:bodyPr wrap="square" lIns="0" tIns="0" rIns="0" bIns="0" rtlCol="0">
            <a:noAutofit/>
          </a:bodyPr>
          <a:lstStyle/>
          <a:p>
            <a:pPr marL="12700">
              <a:lnSpc>
                <a:spcPts val="2765"/>
              </a:lnSpc>
              <a:spcBef>
                <a:spcPts val="138"/>
              </a:spcBef>
            </a:pPr>
            <a:r>
              <a:rPr sz="2600" spc="0" dirty="0" smtClean="0">
                <a:latin typeface="Arial"/>
                <a:cs typeface="Arial"/>
              </a:rPr>
              <a:t>–</a:t>
            </a:r>
            <a:endParaRPr sz="2600">
              <a:latin typeface="Arial"/>
              <a:cs typeface="Arial"/>
            </a:endParaRPr>
          </a:p>
        </p:txBody>
      </p:sp>
      <p:sp>
        <p:nvSpPr>
          <p:cNvPr id="9" name="object 2"/>
          <p:cNvSpPr txBox="1"/>
          <p:nvPr/>
        </p:nvSpPr>
        <p:spPr>
          <a:xfrm>
            <a:off x="993140" y="4479663"/>
            <a:ext cx="259095" cy="1228224"/>
          </a:xfrm>
          <a:prstGeom prst="rect">
            <a:avLst/>
          </a:prstGeom>
        </p:spPr>
        <p:txBody>
          <a:bodyPr wrap="square" lIns="0" tIns="0" rIns="0" bIns="0" rtlCol="0">
            <a:noAutofit/>
          </a:bodyPr>
          <a:lstStyle/>
          <a:p>
            <a:pPr marL="12700" marR="215">
              <a:lnSpc>
                <a:spcPts val="2760"/>
              </a:lnSpc>
              <a:spcBef>
                <a:spcPts val="138"/>
              </a:spcBef>
            </a:pPr>
            <a:r>
              <a:rPr sz="2600" spc="0" dirty="0" smtClean="0">
                <a:latin typeface="Arial"/>
                <a:cs typeface="Arial"/>
              </a:rPr>
              <a:t>–</a:t>
            </a:r>
            <a:endParaRPr sz="2600">
              <a:latin typeface="Arial"/>
              <a:cs typeface="Arial"/>
            </a:endParaRPr>
          </a:p>
          <a:p>
            <a:pPr marL="12700" marR="215">
              <a:lnSpc>
                <a:spcPct val="95825"/>
              </a:lnSpc>
              <a:spcBef>
                <a:spcPts val="302"/>
              </a:spcBef>
            </a:pPr>
            <a:r>
              <a:rPr sz="2600" spc="0" dirty="0" smtClean="0">
                <a:latin typeface="Arial"/>
                <a:cs typeface="Arial"/>
              </a:rPr>
              <a:t>–</a:t>
            </a:r>
            <a:endParaRPr sz="2600">
              <a:latin typeface="Arial"/>
              <a:cs typeface="Arial"/>
            </a:endParaRPr>
          </a:p>
          <a:p>
            <a:pPr marL="12700">
              <a:lnSpc>
                <a:spcPct val="95825"/>
              </a:lnSpc>
              <a:spcBef>
                <a:spcPts val="445"/>
              </a:spcBef>
            </a:pPr>
            <a:r>
              <a:rPr sz="2600" spc="0" dirty="0" smtClean="0">
                <a:latin typeface="Arial"/>
                <a:cs typeface="Arial"/>
              </a:rPr>
              <a:t>–</a:t>
            </a:r>
            <a:endParaRPr sz="2600">
              <a:latin typeface="Arial"/>
              <a:cs typeface="Arial"/>
            </a:endParaRPr>
          </a:p>
        </p:txBody>
      </p:sp>
    </p:spTree>
    <p:extLst>
      <p:ext uri="{BB962C8B-B14F-4D97-AF65-F5344CB8AC3E}">
        <p14:creationId xmlns:p14="http://schemas.microsoft.com/office/powerpoint/2010/main" val="545783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56842383"/>
              </p:ext>
            </p:extLst>
          </p:nvPr>
        </p:nvGraphicFramePr>
        <p:xfrm>
          <a:off x="468312" y="1493837"/>
          <a:ext cx="8991600" cy="2514600"/>
        </p:xfrm>
        <a:graphic>
          <a:graphicData uri="http://schemas.openxmlformats.org/drawingml/2006/table">
            <a:tbl>
              <a:tblPr>
                <a:tableStyleId>{5C22544A-7EE6-4342-B048-85BDC9FD1C3A}</a:tableStyleId>
              </a:tblPr>
              <a:tblGrid>
                <a:gridCol w="4495800"/>
                <a:gridCol w="4495800"/>
              </a:tblGrid>
              <a:tr h="279400">
                <a:tc>
                  <a:txBody>
                    <a:bodyPr/>
                    <a:lstStyle/>
                    <a:p>
                      <a:pPr marL="0" marR="0">
                        <a:lnSpc>
                          <a:spcPct val="115000"/>
                        </a:lnSpc>
                        <a:spcBef>
                          <a:spcPts val="0"/>
                        </a:spcBef>
                        <a:spcAft>
                          <a:spcPts val="0"/>
                        </a:spcAft>
                      </a:pPr>
                      <a:r>
                        <a:rPr lang="en-US" sz="1100">
                          <a:effectLst/>
                        </a:rPr>
                        <a:t>Request URL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Parameters </a:t>
                      </a:r>
                      <a:endParaRPr lang="en-US" sz="1200">
                        <a:solidFill>
                          <a:srgbClr val="000000"/>
                        </a:solidFill>
                        <a:effectLst/>
                        <a:latin typeface="Calibri"/>
                        <a:ea typeface="Calibri"/>
                        <a:cs typeface="Times New Roman"/>
                      </a:endParaRPr>
                    </a:p>
                  </a:txBody>
                  <a:tcPr marL="68580" marR="68580" marT="0" marB="0"/>
                </a:tc>
              </a:tr>
              <a:tr h="558800">
                <a:tc>
                  <a:txBody>
                    <a:bodyPr/>
                    <a:lstStyle/>
                    <a:p>
                      <a:pPr marL="0" marR="0">
                        <a:lnSpc>
                          <a:spcPct val="115000"/>
                        </a:lnSpc>
                        <a:spcBef>
                          <a:spcPts val="0"/>
                        </a:spcBef>
                        <a:spcAft>
                          <a:spcPts val="0"/>
                        </a:spcAft>
                      </a:pPr>
                      <a:r>
                        <a:rPr lang="en-US" sz="1100">
                          <a:effectLst/>
                        </a:rPr>
                        <a:t>http://example.com/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controller=Home, action=Index, id=none, Since default value of controller and action are Home and Index respectively. </a:t>
                      </a:r>
                      <a:endParaRPr lang="en-US" sz="1200">
                        <a:solidFill>
                          <a:srgbClr val="000000"/>
                        </a:solidFill>
                        <a:effectLst/>
                        <a:latin typeface="Calibri"/>
                        <a:ea typeface="Calibri"/>
                        <a:cs typeface="Times New Roman"/>
                      </a:endParaRPr>
                    </a:p>
                  </a:txBody>
                  <a:tcPr marL="68580" marR="68580" marT="0" marB="0"/>
                </a:tc>
              </a:tr>
              <a:tr h="558800">
                <a:tc>
                  <a:txBody>
                    <a:bodyPr/>
                    <a:lstStyle/>
                    <a:p>
                      <a:pPr marL="0" marR="0">
                        <a:lnSpc>
                          <a:spcPct val="115000"/>
                        </a:lnSpc>
                        <a:spcBef>
                          <a:spcPts val="0"/>
                        </a:spcBef>
                        <a:spcAft>
                          <a:spcPts val="0"/>
                        </a:spcAft>
                      </a:pPr>
                      <a:r>
                        <a:rPr lang="en-US" sz="1100">
                          <a:effectLst/>
                        </a:rPr>
                        <a:t>http://example.com/Admin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controller=Admin, action=Index, id=none, Since default value of action is Index </a:t>
                      </a:r>
                      <a:endParaRPr lang="en-US" sz="1200">
                        <a:solidFill>
                          <a:srgbClr val="000000"/>
                        </a:solidFill>
                        <a:effectLst/>
                        <a:latin typeface="Calibri"/>
                        <a:ea typeface="Calibri"/>
                        <a:cs typeface="Times New Roman"/>
                      </a:endParaRPr>
                    </a:p>
                  </a:txBody>
                  <a:tcPr marL="68580" marR="68580" marT="0" marB="0"/>
                </a:tc>
              </a:tr>
              <a:tr h="279400">
                <a:tc>
                  <a:txBody>
                    <a:bodyPr/>
                    <a:lstStyle/>
                    <a:p>
                      <a:pPr marL="0" marR="0">
                        <a:lnSpc>
                          <a:spcPct val="115000"/>
                        </a:lnSpc>
                        <a:spcBef>
                          <a:spcPts val="0"/>
                        </a:spcBef>
                        <a:spcAft>
                          <a:spcPts val="0"/>
                        </a:spcAft>
                      </a:pPr>
                      <a:r>
                        <a:rPr lang="en-US" sz="1100">
                          <a:effectLst/>
                        </a:rPr>
                        <a:t>http://example.com/Admin/Product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controller=Admin, action=Product, id=none </a:t>
                      </a:r>
                      <a:endParaRPr lang="en-US" sz="1200">
                        <a:solidFill>
                          <a:srgbClr val="000000"/>
                        </a:solidFill>
                        <a:effectLst/>
                        <a:latin typeface="Calibri"/>
                        <a:ea typeface="Calibri"/>
                        <a:cs typeface="Times New Roman"/>
                      </a:endParaRPr>
                    </a:p>
                  </a:txBody>
                  <a:tcPr marL="68580" marR="68580" marT="0" marB="0"/>
                </a:tc>
              </a:tr>
              <a:tr h="279400">
                <a:tc>
                  <a:txBody>
                    <a:bodyPr/>
                    <a:lstStyle/>
                    <a:p>
                      <a:pPr marL="0" marR="0">
                        <a:lnSpc>
                          <a:spcPct val="115000"/>
                        </a:lnSpc>
                        <a:spcBef>
                          <a:spcPts val="0"/>
                        </a:spcBef>
                        <a:spcAft>
                          <a:spcPts val="0"/>
                        </a:spcAft>
                      </a:pPr>
                      <a:r>
                        <a:rPr lang="en-US" sz="1100">
                          <a:effectLst/>
                        </a:rPr>
                        <a:t>http://example.com/Admin/Product/1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controller=Admin, action=Product, id=1 </a:t>
                      </a:r>
                      <a:endParaRPr lang="en-US" sz="1200">
                        <a:solidFill>
                          <a:srgbClr val="000000"/>
                        </a:solidFill>
                        <a:effectLst/>
                        <a:latin typeface="Calibri"/>
                        <a:ea typeface="Calibri"/>
                        <a:cs typeface="Times New Roman"/>
                      </a:endParaRPr>
                    </a:p>
                  </a:txBody>
                  <a:tcPr marL="68580" marR="68580" marT="0" marB="0"/>
                </a:tc>
              </a:tr>
              <a:tr h="279400">
                <a:tc>
                  <a:txBody>
                    <a:bodyPr/>
                    <a:lstStyle/>
                    <a:p>
                      <a:pPr marL="0" marR="0">
                        <a:lnSpc>
                          <a:spcPct val="115000"/>
                        </a:lnSpc>
                        <a:spcBef>
                          <a:spcPts val="0"/>
                        </a:spcBef>
                        <a:spcAft>
                          <a:spcPts val="0"/>
                        </a:spcAft>
                      </a:pPr>
                      <a:r>
                        <a:rPr lang="en-US" sz="1100">
                          <a:effectLst/>
                        </a:rPr>
                        <a:t>http://example.com/Admin/Product/SubAdmin/1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No Match Found </a:t>
                      </a:r>
                      <a:endParaRPr lang="en-US" sz="1200">
                        <a:solidFill>
                          <a:srgbClr val="000000"/>
                        </a:solidFill>
                        <a:effectLst/>
                        <a:latin typeface="Calibri"/>
                        <a:ea typeface="Calibri"/>
                        <a:cs typeface="Times New Roman"/>
                      </a:endParaRPr>
                    </a:p>
                  </a:txBody>
                  <a:tcPr marL="68580" marR="68580" marT="0" marB="0"/>
                </a:tc>
              </a:tr>
              <a:tr h="279400">
                <a:tc>
                  <a:txBody>
                    <a:bodyPr/>
                    <a:lstStyle/>
                    <a:p>
                      <a:pPr marL="0" marR="0">
                        <a:lnSpc>
                          <a:spcPct val="115000"/>
                        </a:lnSpc>
                        <a:spcBef>
                          <a:spcPts val="0"/>
                        </a:spcBef>
                        <a:spcAft>
                          <a:spcPts val="0"/>
                        </a:spcAft>
                      </a:pPr>
                      <a:r>
                        <a:rPr lang="en-US" sz="1100">
                          <a:effectLst/>
                        </a:rPr>
                        <a:t>http://example.com/Admin/Product/SubAdmin/Add/1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No Match Found </a:t>
                      </a:r>
                      <a:endParaRPr lang="en-US" sz="1200" dirty="0">
                        <a:solidFill>
                          <a:srgbClr val="000000"/>
                        </a:solidFill>
                        <a:effectLst/>
                        <a:latin typeface="Calibri"/>
                        <a:ea typeface="Calibri"/>
                        <a:cs typeface="Times New Roman"/>
                      </a:endParaRPr>
                    </a:p>
                  </a:txBody>
                  <a:tcPr marL="68580" marR="68580" marT="0" marB="0"/>
                </a:tc>
              </a:tr>
            </a:tbl>
          </a:graphicData>
        </a:graphic>
      </p:graphicFrame>
      <p:sp>
        <p:nvSpPr>
          <p:cNvPr id="5" name="Rectangle 4"/>
          <p:cNvSpPr/>
          <p:nvPr/>
        </p:nvSpPr>
        <p:spPr>
          <a:xfrm>
            <a:off x="468312" y="4313237"/>
            <a:ext cx="8915400" cy="923330"/>
          </a:xfrm>
          <a:prstGeom prst="rect">
            <a:avLst/>
          </a:prstGeom>
        </p:spPr>
        <p:txBody>
          <a:bodyPr wrap="square">
            <a:spAutoFit/>
          </a:bodyPr>
          <a:lstStyle/>
          <a:p>
            <a:r>
              <a:rPr lang="en-GB" b="1" dirty="0"/>
              <a:t>Note: </a:t>
            </a:r>
            <a:r>
              <a:rPr lang="en-GB" dirty="0"/>
              <a:t>Always put more specific route on the top order while defining the routes, since routing system check the incoming URL pattern form the top and as it get the matched route it will consider that. It will not checked further routes after matching pattern. </a:t>
            </a:r>
            <a:endParaRPr lang="en-US" dirty="0"/>
          </a:p>
        </p:txBody>
      </p:sp>
    </p:spTree>
    <p:extLst>
      <p:ext uri="{BB962C8B-B14F-4D97-AF65-F5344CB8AC3E}">
        <p14:creationId xmlns:p14="http://schemas.microsoft.com/office/powerpoint/2010/main" val="2141081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2112" y="1265237"/>
            <a:ext cx="9372600" cy="5078313"/>
          </a:xfrm>
          <a:prstGeom prst="rect">
            <a:avLst/>
          </a:prstGeom>
        </p:spPr>
        <p:txBody>
          <a:bodyPr wrap="square">
            <a:spAutoFit/>
          </a:bodyPr>
          <a:lstStyle/>
          <a:p>
            <a:r>
              <a:rPr lang="en-GB" dirty="0"/>
              <a:t>Route constraints is way to put some validation around the defined route. </a:t>
            </a:r>
          </a:p>
          <a:p>
            <a:r>
              <a:rPr lang="en-US" b="1" dirty="0"/>
              <a:t>Creating Route Constraints </a:t>
            </a:r>
            <a:endParaRPr lang="en-US" dirty="0"/>
          </a:p>
          <a:p>
            <a:r>
              <a:rPr lang="en-GB" dirty="0"/>
              <a:t>Suppose we have defined the following route in our application and you want to restrict the incoming request </a:t>
            </a:r>
            <a:r>
              <a:rPr lang="en-GB" dirty="0" err="1"/>
              <a:t>url</a:t>
            </a:r>
            <a:r>
              <a:rPr lang="en-GB" dirty="0"/>
              <a:t> with numeric id </a:t>
            </a:r>
            <a:r>
              <a:rPr lang="en-GB" dirty="0" err="1"/>
              <a:t>only.Now</a:t>
            </a:r>
            <a:r>
              <a:rPr lang="en-GB" dirty="0"/>
              <a:t> let's see how to do it with the help of regular expression. </a:t>
            </a:r>
            <a:endParaRPr lang="en-GB" dirty="0" smtClean="0"/>
          </a:p>
          <a:p>
            <a:r>
              <a:rPr lang="en-GB" dirty="0" smtClean="0"/>
              <a:t>public </a:t>
            </a:r>
            <a:r>
              <a:rPr lang="en-GB" dirty="0"/>
              <a:t>static void </a:t>
            </a:r>
            <a:r>
              <a:rPr lang="en-GB" dirty="0" err="1"/>
              <a:t>RegisterRoutes</a:t>
            </a:r>
            <a:r>
              <a:rPr lang="en-GB" dirty="0"/>
              <a:t>(</a:t>
            </a:r>
            <a:r>
              <a:rPr lang="en-GB" dirty="0" err="1"/>
              <a:t>RouteCollection</a:t>
            </a:r>
            <a:r>
              <a:rPr lang="en-GB" dirty="0"/>
              <a:t> routes) </a:t>
            </a:r>
          </a:p>
          <a:p>
            <a:r>
              <a:rPr lang="en-US" dirty="0"/>
              <a:t>{ </a:t>
            </a:r>
          </a:p>
          <a:p>
            <a:pPr lvl="1"/>
            <a:r>
              <a:rPr lang="en-US" dirty="0" err="1"/>
              <a:t>routes.MapRoute</a:t>
            </a:r>
            <a:r>
              <a:rPr lang="en-US" dirty="0"/>
              <a:t>( </a:t>
            </a:r>
          </a:p>
          <a:p>
            <a:pPr lvl="2"/>
            <a:r>
              <a:rPr lang="en-US" dirty="0"/>
              <a:t>"Default", // Route name </a:t>
            </a:r>
          </a:p>
          <a:p>
            <a:pPr lvl="2"/>
            <a:r>
              <a:rPr lang="en-US" dirty="0"/>
              <a:t>"{controller}/{action}/{id}", // Route Pattern </a:t>
            </a:r>
          </a:p>
          <a:p>
            <a:pPr lvl="2"/>
            <a:r>
              <a:rPr lang="en-US" dirty="0"/>
              <a:t>new </a:t>
            </a:r>
          </a:p>
          <a:p>
            <a:pPr lvl="2"/>
            <a:r>
              <a:rPr lang="en-US" dirty="0"/>
              <a:t>{ </a:t>
            </a:r>
          </a:p>
          <a:p>
            <a:pPr lvl="2"/>
            <a:r>
              <a:rPr lang="en-US" dirty="0"/>
              <a:t>controller = "Home", </a:t>
            </a:r>
          </a:p>
          <a:p>
            <a:pPr lvl="2"/>
            <a:r>
              <a:rPr lang="en-US" dirty="0"/>
              <a:t>action = "Index", </a:t>
            </a:r>
          </a:p>
          <a:p>
            <a:pPr lvl="2"/>
            <a:r>
              <a:rPr lang="en-US" dirty="0"/>
              <a:t>id = </a:t>
            </a:r>
            <a:r>
              <a:rPr lang="en-US" dirty="0" err="1"/>
              <a:t>UrlParameter.Optional</a:t>
            </a:r>
            <a:r>
              <a:rPr lang="en-US" dirty="0"/>
              <a:t> </a:t>
            </a:r>
          </a:p>
          <a:p>
            <a:pPr lvl="2"/>
            <a:r>
              <a:rPr lang="en-US" dirty="0"/>
              <a:t>} // Default values for parameters </a:t>
            </a:r>
          </a:p>
          <a:p>
            <a:pPr lvl="1"/>
            <a:r>
              <a:rPr lang="en-US" dirty="0"/>
              <a:t>); </a:t>
            </a:r>
          </a:p>
          <a:p>
            <a:r>
              <a:rPr lang="en-US" dirty="0"/>
              <a:t>} 	</a:t>
            </a:r>
          </a:p>
        </p:txBody>
      </p:sp>
    </p:spTree>
    <p:extLst>
      <p:ext uri="{BB962C8B-B14F-4D97-AF65-F5344CB8AC3E}">
        <p14:creationId xmlns:p14="http://schemas.microsoft.com/office/powerpoint/2010/main" val="1842342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712" y="808037"/>
            <a:ext cx="9296400" cy="4524315"/>
          </a:xfrm>
          <a:prstGeom prst="rect">
            <a:avLst/>
          </a:prstGeom>
        </p:spPr>
        <p:txBody>
          <a:bodyPr wrap="square">
            <a:spAutoFit/>
          </a:bodyPr>
          <a:lstStyle/>
          <a:p>
            <a:r>
              <a:rPr lang="en-GB" b="1" dirty="0"/>
              <a:t>Restrict to numeric id only </a:t>
            </a:r>
            <a:endParaRPr lang="en-GB" b="1" dirty="0" smtClean="0"/>
          </a:p>
          <a:p>
            <a:r>
              <a:rPr lang="en-GB" dirty="0" smtClean="0"/>
              <a:t>public </a:t>
            </a:r>
            <a:r>
              <a:rPr lang="en-GB" dirty="0"/>
              <a:t>static void </a:t>
            </a:r>
            <a:r>
              <a:rPr lang="en-GB" dirty="0" err="1"/>
              <a:t>RegisterRoutes</a:t>
            </a:r>
            <a:r>
              <a:rPr lang="en-GB" dirty="0"/>
              <a:t>(</a:t>
            </a:r>
            <a:r>
              <a:rPr lang="en-GB" dirty="0" err="1"/>
              <a:t>RouteCollection</a:t>
            </a:r>
            <a:r>
              <a:rPr lang="en-GB" dirty="0"/>
              <a:t> routes) </a:t>
            </a:r>
          </a:p>
          <a:p>
            <a:r>
              <a:rPr lang="en-US" dirty="0"/>
              <a:t>{ </a:t>
            </a:r>
          </a:p>
          <a:p>
            <a:pPr lvl="1"/>
            <a:r>
              <a:rPr lang="en-US" dirty="0" err="1"/>
              <a:t>routes.MapRoute</a:t>
            </a:r>
            <a:r>
              <a:rPr lang="en-US" dirty="0"/>
              <a:t>( </a:t>
            </a:r>
          </a:p>
          <a:p>
            <a:pPr lvl="2"/>
            <a:r>
              <a:rPr lang="en-US" dirty="0"/>
              <a:t>"Default", // Route name </a:t>
            </a:r>
          </a:p>
          <a:p>
            <a:pPr lvl="2"/>
            <a:r>
              <a:rPr lang="en-US" dirty="0"/>
              <a:t>"{controller}/{action}/{id}", // Route Pattern </a:t>
            </a:r>
          </a:p>
          <a:p>
            <a:pPr lvl="3"/>
            <a:r>
              <a:rPr lang="en-US" dirty="0"/>
              <a:t>new </a:t>
            </a:r>
          </a:p>
          <a:p>
            <a:pPr lvl="3"/>
            <a:r>
              <a:rPr lang="en-US" dirty="0"/>
              <a:t>{ </a:t>
            </a:r>
          </a:p>
          <a:p>
            <a:pPr lvl="3"/>
            <a:r>
              <a:rPr lang="en-US" dirty="0"/>
              <a:t>controller = "Home", </a:t>
            </a:r>
            <a:endParaRPr lang="en-US" dirty="0" smtClean="0"/>
          </a:p>
          <a:p>
            <a:pPr lvl="3"/>
            <a:r>
              <a:rPr lang="en-US" dirty="0" smtClean="0"/>
              <a:t>action </a:t>
            </a:r>
            <a:r>
              <a:rPr lang="en-US" dirty="0"/>
              <a:t>= "Index", </a:t>
            </a:r>
          </a:p>
          <a:p>
            <a:pPr lvl="3"/>
            <a:r>
              <a:rPr lang="en-US" dirty="0"/>
              <a:t>id = </a:t>
            </a:r>
            <a:r>
              <a:rPr lang="en-US" dirty="0" err="1"/>
              <a:t>UrlParameter.Optional</a:t>
            </a:r>
            <a:r>
              <a:rPr lang="en-US" dirty="0"/>
              <a:t> </a:t>
            </a:r>
          </a:p>
          <a:p>
            <a:pPr lvl="3"/>
            <a:r>
              <a:rPr lang="en-US" dirty="0"/>
              <a:t>}, // Default values for parameters </a:t>
            </a:r>
          </a:p>
          <a:p>
            <a:pPr lvl="2"/>
            <a:r>
              <a:rPr lang="en-GB" dirty="0" smtClean="0"/>
              <a:t>	new </a:t>
            </a:r>
            <a:r>
              <a:rPr lang="en-GB" dirty="0"/>
              <a:t>{ id = @"\d+" } //Restriction for id </a:t>
            </a:r>
          </a:p>
          <a:p>
            <a:pPr lvl="1"/>
            <a:r>
              <a:rPr lang="en-US" dirty="0"/>
              <a:t>); </a:t>
            </a:r>
          </a:p>
          <a:p>
            <a:r>
              <a:rPr lang="en-US" dirty="0"/>
              <a:t>} 	</a:t>
            </a:r>
          </a:p>
          <a:p>
            <a:r>
              <a:rPr lang="en-US" dirty="0"/>
              <a:t>	</a:t>
            </a:r>
          </a:p>
        </p:txBody>
      </p:sp>
      <p:sp>
        <p:nvSpPr>
          <p:cNvPr id="3" name="Rectangle 2"/>
          <p:cNvSpPr/>
          <p:nvPr/>
        </p:nvSpPr>
        <p:spPr>
          <a:xfrm>
            <a:off x="206444" y="5075237"/>
            <a:ext cx="9634468" cy="923330"/>
          </a:xfrm>
          <a:prstGeom prst="rect">
            <a:avLst/>
          </a:prstGeom>
        </p:spPr>
        <p:txBody>
          <a:bodyPr wrap="square">
            <a:spAutoFit/>
          </a:bodyPr>
          <a:lstStyle/>
          <a:p>
            <a:r>
              <a:rPr lang="en-GB" dirty="0"/>
              <a:t>Now for this route, routing engine will consider only those URLs which have only numeric id like as </a:t>
            </a:r>
            <a:r>
              <a:rPr lang="en-GB" dirty="0">
                <a:solidFill>
                  <a:schemeClr val="accent6">
                    <a:lumMod val="75000"/>
                  </a:schemeClr>
                </a:solidFill>
              </a:rPr>
              <a:t>http://example.com/Admin/Product/1 </a:t>
            </a:r>
            <a:r>
              <a:rPr lang="en-GB" dirty="0"/>
              <a:t>else it will considers that </a:t>
            </a:r>
            <a:r>
              <a:rPr lang="en-GB" dirty="0" err="1"/>
              <a:t>url</a:t>
            </a:r>
            <a:r>
              <a:rPr lang="en-GB" dirty="0"/>
              <a:t> is not matched with this route. </a:t>
            </a:r>
            <a:endParaRPr lang="en-US" dirty="0"/>
          </a:p>
        </p:txBody>
      </p:sp>
    </p:spTree>
    <p:extLst>
      <p:ext uri="{BB962C8B-B14F-4D97-AF65-F5344CB8AC3E}">
        <p14:creationId xmlns:p14="http://schemas.microsoft.com/office/powerpoint/2010/main" val="1241113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8"/>
          <p:cNvSpPr txBox="1"/>
          <p:nvPr/>
        </p:nvSpPr>
        <p:spPr>
          <a:xfrm>
            <a:off x="444500" y="619760"/>
            <a:ext cx="4245183" cy="444500"/>
          </a:xfrm>
          <a:prstGeom prst="rect">
            <a:avLst/>
          </a:prstGeom>
        </p:spPr>
        <p:txBody>
          <a:bodyPr wrap="square" lIns="0" tIns="0" rIns="0" bIns="0" rtlCol="0">
            <a:noAutofit/>
          </a:bodyPr>
          <a:lstStyle/>
          <a:p>
            <a:pPr marL="12700">
              <a:lnSpc>
                <a:spcPts val="3460"/>
              </a:lnSpc>
              <a:spcBef>
                <a:spcPts val="173"/>
              </a:spcBef>
            </a:pPr>
            <a:r>
              <a:rPr sz="4950" b="1" spc="0" baseline="3309" dirty="0" smtClean="0">
                <a:latin typeface="Calibri"/>
                <a:cs typeface="Calibri"/>
              </a:rPr>
              <a:t>Wh</a:t>
            </a:r>
            <a:r>
              <a:rPr sz="4950" b="1" spc="-29" baseline="3309" dirty="0" smtClean="0">
                <a:latin typeface="Calibri"/>
                <a:cs typeface="Calibri"/>
              </a:rPr>
              <a:t>a</a:t>
            </a:r>
            <a:r>
              <a:rPr sz="4950" b="1" spc="0" baseline="3309" dirty="0" smtClean="0">
                <a:latin typeface="Calibri"/>
                <a:cs typeface="Calibri"/>
              </a:rPr>
              <a:t>t </a:t>
            </a:r>
            <a:r>
              <a:rPr sz="4950" b="1" spc="-29" baseline="3309" dirty="0" smtClean="0">
                <a:latin typeface="Calibri"/>
                <a:cs typeface="Calibri"/>
              </a:rPr>
              <a:t>w</a:t>
            </a:r>
            <a:r>
              <a:rPr sz="4950" b="1" spc="0" baseline="3309" dirty="0" smtClean="0">
                <a:latin typeface="Calibri"/>
                <a:cs typeface="Calibri"/>
              </a:rPr>
              <a:t>e w</a:t>
            </a:r>
            <a:r>
              <a:rPr sz="4950" b="1" spc="9" baseline="3309" dirty="0" smtClean="0">
                <a:latin typeface="Calibri"/>
                <a:cs typeface="Calibri"/>
              </a:rPr>
              <a:t>i</a:t>
            </a:r>
            <a:r>
              <a:rPr sz="4950" b="1" spc="0" baseline="3309" dirty="0" smtClean="0">
                <a:latin typeface="Calibri"/>
                <a:cs typeface="Calibri"/>
              </a:rPr>
              <a:t>ll </a:t>
            </a:r>
            <a:r>
              <a:rPr sz="4950" b="1" spc="-29" baseline="3309" dirty="0" smtClean="0">
                <a:latin typeface="Calibri"/>
                <a:cs typeface="Calibri"/>
              </a:rPr>
              <a:t>t</a:t>
            </a:r>
            <a:r>
              <a:rPr sz="4950" b="1" spc="0" baseline="3309" dirty="0" smtClean="0">
                <a:latin typeface="Calibri"/>
                <a:cs typeface="Calibri"/>
              </a:rPr>
              <a:t>alk</a:t>
            </a:r>
            <a:r>
              <a:rPr sz="4950" b="1" spc="14" baseline="3309" dirty="0" smtClean="0">
                <a:latin typeface="Calibri"/>
                <a:cs typeface="Calibri"/>
              </a:rPr>
              <a:t> </a:t>
            </a:r>
            <a:r>
              <a:rPr sz="4950" b="1" spc="0" baseline="3309" dirty="0" smtClean="0">
                <a:latin typeface="Calibri"/>
                <a:cs typeface="Calibri"/>
              </a:rPr>
              <a:t>abo</a:t>
            </a:r>
            <a:r>
              <a:rPr sz="4950" b="1" spc="9" baseline="3309" dirty="0" smtClean="0">
                <a:latin typeface="Calibri"/>
                <a:cs typeface="Calibri"/>
              </a:rPr>
              <a:t>u</a:t>
            </a:r>
            <a:r>
              <a:rPr sz="4950" b="1" spc="0" baseline="3309" dirty="0" smtClean="0">
                <a:latin typeface="Calibri"/>
                <a:cs typeface="Calibri"/>
              </a:rPr>
              <a:t>t</a:t>
            </a:r>
            <a:endParaRPr sz="3300" dirty="0">
              <a:latin typeface="Calibri"/>
              <a:cs typeface="Calibri"/>
            </a:endParaRPr>
          </a:p>
        </p:txBody>
      </p:sp>
      <p:sp>
        <p:nvSpPr>
          <p:cNvPr id="8" name="object 7"/>
          <p:cNvSpPr txBox="1"/>
          <p:nvPr/>
        </p:nvSpPr>
        <p:spPr>
          <a:xfrm>
            <a:off x="535940" y="1684750"/>
            <a:ext cx="228853" cy="432307"/>
          </a:xfrm>
          <a:prstGeom prst="rect">
            <a:avLst/>
          </a:prstGeom>
        </p:spPr>
        <p:txBody>
          <a:bodyPr wrap="square" lIns="0" tIns="0" rIns="0" bIns="0" rtlCol="0">
            <a:noAutofit/>
          </a:bodyPr>
          <a:lstStyle/>
          <a:p>
            <a:pPr marL="12700">
              <a:lnSpc>
                <a:spcPts val="3375"/>
              </a:lnSpc>
              <a:spcBef>
                <a:spcPts val="168"/>
              </a:spcBef>
            </a:pPr>
            <a:r>
              <a:rPr sz="3200" spc="0" dirty="0" smtClean="0">
                <a:latin typeface="Arial"/>
                <a:cs typeface="Arial"/>
              </a:rPr>
              <a:t>•</a:t>
            </a:r>
            <a:endParaRPr sz="3200">
              <a:latin typeface="Arial"/>
              <a:cs typeface="Arial"/>
            </a:endParaRPr>
          </a:p>
        </p:txBody>
      </p:sp>
      <p:sp>
        <p:nvSpPr>
          <p:cNvPr id="9" name="object 6"/>
          <p:cNvSpPr txBox="1"/>
          <p:nvPr/>
        </p:nvSpPr>
        <p:spPr>
          <a:xfrm>
            <a:off x="878840" y="1709293"/>
            <a:ext cx="3807034" cy="920445"/>
          </a:xfrm>
          <a:prstGeom prst="rect">
            <a:avLst/>
          </a:prstGeom>
        </p:spPr>
        <p:txBody>
          <a:bodyPr wrap="square" lIns="0" tIns="0" rIns="0" bIns="0" rtlCol="0">
            <a:noAutofit/>
          </a:bodyPr>
          <a:lstStyle/>
          <a:p>
            <a:pPr marL="12700">
              <a:lnSpc>
                <a:spcPts val="3360"/>
              </a:lnSpc>
              <a:spcBef>
                <a:spcPts val="168"/>
              </a:spcBef>
            </a:pPr>
            <a:r>
              <a:rPr sz="4800" spc="0" baseline="3413" dirty="0" smtClean="0">
                <a:latin typeface="Calibri"/>
                <a:cs typeface="Calibri"/>
              </a:rPr>
              <a:t>This</a:t>
            </a:r>
            <a:r>
              <a:rPr sz="4800" spc="-14" baseline="3413" dirty="0" smtClean="0">
                <a:latin typeface="Calibri"/>
                <a:cs typeface="Calibri"/>
              </a:rPr>
              <a:t> </a:t>
            </a:r>
            <a:r>
              <a:rPr sz="4800" spc="0" baseline="3413" dirty="0" smtClean="0">
                <a:latin typeface="Calibri"/>
                <a:cs typeface="Calibri"/>
              </a:rPr>
              <a:t>is an </a:t>
            </a:r>
            <a:r>
              <a:rPr sz="4800" b="1" spc="-708" baseline="3413" dirty="0" smtClean="0">
                <a:latin typeface="Calibri"/>
                <a:cs typeface="Calibri"/>
              </a:rPr>
              <a:t> </a:t>
            </a:r>
            <a:r>
              <a:rPr sz="4800" b="1" u="heavy" spc="0" baseline="3413" dirty="0" smtClean="0">
                <a:latin typeface="Calibri"/>
                <a:cs typeface="Calibri"/>
              </a:rPr>
              <a:t>i</a:t>
            </a:r>
            <a:r>
              <a:rPr sz="4800" b="1" u="heavy" spc="-25" baseline="3413" dirty="0" smtClean="0">
                <a:latin typeface="Calibri"/>
                <a:cs typeface="Calibri"/>
              </a:rPr>
              <a:t>n</a:t>
            </a:r>
            <a:r>
              <a:rPr sz="4800" b="1" u="heavy" spc="0" baseline="3413" dirty="0" smtClean="0">
                <a:latin typeface="Calibri"/>
                <a:cs typeface="Calibri"/>
              </a:rPr>
              <a:t>t</a:t>
            </a:r>
            <a:r>
              <a:rPr sz="4800" b="1" u="heavy" spc="-29" baseline="3413" dirty="0" smtClean="0">
                <a:latin typeface="Calibri"/>
                <a:cs typeface="Calibri"/>
              </a:rPr>
              <a:t>r</a:t>
            </a:r>
            <a:r>
              <a:rPr sz="4800" b="1" u="heavy" spc="0" baseline="3413" dirty="0" smtClean="0">
                <a:latin typeface="Calibri"/>
                <a:cs typeface="Calibri"/>
              </a:rPr>
              <a:t>oduc</a:t>
            </a:r>
            <a:r>
              <a:rPr sz="4800" b="1" u="heavy" spc="-29" baseline="3413" dirty="0" smtClean="0">
                <a:latin typeface="Calibri"/>
                <a:cs typeface="Calibri"/>
              </a:rPr>
              <a:t>t</a:t>
            </a:r>
            <a:r>
              <a:rPr sz="4800" b="1" u="heavy" spc="0" baseline="3413" dirty="0" smtClean="0">
                <a:latin typeface="Calibri"/>
                <a:cs typeface="Calibri"/>
              </a:rPr>
              <a:t>o</a:t>
            </a:r>
            <a:r>
              <a:rPr sz="4800" b="1" u="heavy" spc="14" baseline="3413" dirty="0" smtClean="0">
                <a:latin typeface="Calibri"/>
                <a:cs typeface="Calibri"/>
              </a:rPr>
              <a:t>r</a:t>
            </a:r>
            <a:r>
              <a:rPr sz="4800" b="1" u="heavy" spc="0" baseline="3413" dirty="0" smtClean="0">
                <a:latin typeface="Calibri"/>
                <a:cs typeface="Calibri"/>
              </a:rPr>
              <a:t>y</a:t>
            </a:r>
            <a:endParaRPr sz="3200" dirty="0">
              <a:latin typeface="Calibri"/>
              <a:cs typeface="Calibri"/>
            </a:endParaRPr>
          </a:p>
          <a:p>
            <a:pPr marL="12700" marR="25363">
              <a:lnSpc>
                <a:spcPts val="3845"/>
              </a:lnSpc>
              <a:spcBef>
                <a:spcPts val="24"/>
              </a:spcBef>
            </a:pPr>
            <a:r>
              <a:rPr sz="4800" spc="-29" baseline="1706" dirty="0" smtClean="0">
                <a:latin typeface="Calibri"/>
                <a:cs typeface="Calibri"/>
              </a:rPr>
              <a:t>V</a:t>
            </a:r>
            <a:r>
              <a:rPr sz="4800" spc="0" baseline="1706" dirty="0" smtClean="0">
                <a:latin typeface="Calibri"/>
                <a:cs typeface="Calibri"/>
              </a:rPr>
              <a:t>S 2</a:t>
            </a:r>
            <a:r>
              <a:rPr sz="4800" spc="-9" baseline="1706" dirty="0" smtClean="0">
                <a:latin typeface="Calibri"/>
                <a:cs typeface="Calibri"/>
              </a:rPr>
              <a:t>0</a:t>
            </a:r>
            <a:r>
              <a:rPr sz="4800" spc="0" baseline="1706" dirty="0" smtClean="0">
                <a:latin typeface="Calibri"/>
                <a:cs typeface="Calibri"/>
              </a:rPr>
              <a:t>1</a:t>
            </a:r>
            <a:r>
              <a:rPr lang="en-US" sz="4800" spc="0" baseline="1706" dirty="0" smtClean="0">
                <a:latin typeface="Calibri"/>
                <a:cs typeface="Calibri"/>
              </a:rPr>
              <a:t>5</a:t>
            </a:r>
            <a:r>
              <a:rPr sz="4800" spc="0" baseline="1706" dirty="0" smtClean="0">
                <a:latin typeface="Calibri"/>
                <a:cs typeface="Calibri"/>
              </a:rPr>
              <a:t> is design</a:t>
            </a:r>
            <a:r>
              <a:rPr sz="4800" spc="-4" baseline="1706" dirty="0" smtClean="0">
                <a:latin typeface="Calibri"/>
                <a:cs typeface="Calibri"/>
              </a:rPr>
              <a:t>e</a:t>
            </a:r>
            <a:r>
              <a:rPr sz="4800" spc="0" baseline="1706" dirty="0" smtClean="0">
                <a:latin typeface="Calibri"/>
                <a:cs typeface="Calibri"/>
              </a:rPr>
              <a:t>d </a:t>
            </a:r>
            <a:r>
              <a:rPr sz="4800" spc="-39" baseline="1706" dirty="0" smtClean="0">
                <a:latin typeface="Calibri"/>
                <a:cs typeface="Calibri"/>
              </a:rPr>
              <a:t>t</a:t>
            </a:r>
            <a:r>
              <a:rPr sz="4800" spc="0" baseline="1706" dirty="0" smtClean="0">
                <a:latin typeface="Calibri"/>
                <a:cs typeface="Calibri"/>
              </a:rPr>
              <a:t>o</a:t>
            </a:r>
            <a:endParaRPr sz="3200" dirty="0">
              <a:latin typeface="Calibri"/>
              <a:cs typeface="Calibri"/>
            </a:endParaRPr>
          </a:p>
        </p:txBody>
      </p:sp>
      <p:sp>
        <p:nvSpPr>
          <p:cNvPr id="10" name="object 5"/>
          <p:cNvSpPr txBox="1"/>
          <p:nvPr/>
        </p:nvSpPr>
        <p:spPr>
          <a:xfrm>
            <a:off x="4665919" y="1709293"/>
            <a:ext cx="3724268" cy="920445"/>
          </a:xfrm>
          <a:prstGeom prst="rect">
            <a:avLst/>
          </a:prstGeom>
        </p:spPr>
        <p:txBody>
          <a:bodyPr wrap="square" lIns="0" tIns="0" rIns="0" bIns="0" rtlCol="0">
            <a:noAutofit/>
          </a:bodyPr>
          <a:lstStyle/>
          <a:p>
            <a:pPr marL="33207">
              <a:lnSpc>
                <a:spcPts val="3360"/>
              </a:lnSpc>
              <a:spcBef>
                <a:spcPts val="168"/>
              </a:spcBef>
            </a:pPr>
            <a:r>
              <a:rPr sz="4800" spc="0" baseline="3413" dirty="0" smtClean="0">
                <a:latin typeface="Calibri"/>
                <a:cs typeface="Calibri"/>
              </a:rPr>
              <a:t>ses</a:t>
            </a:r>
            <a:r>
              <a:rPr sz="4800" spc="-9" baseline="3413" dirty="0" smtClean="0">
                <a:latin typeface="Calibri"/>
                <a:cs typeface="Calibri"/>
              </a:rPr>
              <a:t>s</a:t>
            </a:r>
            <a:r>
              <a:rPr sz="4800" spc="0" baseline="3413" dirty="0" smtClean="0">
                <a:latin typeface="Calibri"/>
                <a:cs typeface="Calibri"/>
              </a:rPr>
              <a:t>ion on</a:t>
            </a:r>
            <a:r>
              <a:rPr sz="4800" spc="9" baseline="3413" dirty="0" smtClean="0">
                <a:latin typeface="Calibri"/>
                <a:cs typeface="Calibri"/>
              </a:rPr>
              <a:t> </a:t>
            </a:r>
            <a:r>
              <a:rPr sz="4800" spc="0" baseline="3413" dirty="0" smtClean="0">
                <a:latin typeface="Calibri"/>
                <a:cs typeface="Calibri"/>
              </a:rPr>
              <a:t>M</a:t>
            </a:r>
            <a:r>
              <a:rPr sz="4800" spc="-34" baseline="3413" dirty="0" smtClean="0">
                <a:latin typeface="Calibri"/>
                <a:cs typeface="Calibri"/>
              </a:rPr>
              <a:t>V</a:t>
            </a:r>
            <a:r>
              <a:rPr sz="4800" spc="0" baseline="3413" dirty="0" smtClean="0">
                <a:latin typeface="Calibri"/>
                <a:cs typeface="Calibri"/>
              </a:rPr>
              <a:t>C </a:t>
            </a:r>
            <a:r>
              <a:rPr sz="4800" spc="0" baseline="3413" dirty="0" smtClean="0">
                <a:latin typeface="Calibri"/>
                <a:cs typeface="Calibri"/>
              </a:rPr>
              <a:t> </a:t>
            </a:r>
            <a:r>
              <a:rPr sz="4800" spc="0" baseline="3413" dirty="0" smtClean="0">
                <a:latin typeface="Calibri"/>
                <a:cs typeface="Calibri"/>
              </a:rPr>
              <a:t>and</a:t>
            </a:r>
            <a:endParaRPr sz="3200" dirty="0">
              <a:latin typeface="Calibri"/>
              <a:cs typeface="Calibri"/>
            </a:endParaRPr>
          </a:p>
          <a:p>
            <a:pPr marL="12700" marR="61036">
              <a:lnSpc>
                <a:spcPts val="3845"/>
              </a:lnSpc>
              <a:spcBef>
                <a:spcPts val="24"/>
              </a:spcBef>
            </a:pPr>
            <a:r>
              <a:rPr sz="4800" spc="-9" baseline="1706" dirty="0" smtClean="0">
                <a:latin typeface="Calibri"/>
                <a:cs typeface="Calibri"/>
              </a:rPr>
              <a:t>ge</a:t>
            </a:r>
            <a:r>
              <a:rPr sz="4800" spc="0" baseline="1706" dirty="0" smtClean="0">
                <a:latin typeface="Calibri"/>
                <a:cs typeface="Calibri"/>
              </a:rPr>
              <a:t>t</a:t>
            </a:r>
            <a:r>
              <a:rPr sz="4800" spc="-9" baseline="1706" dirty="0" smtClean="0">
                <a:latin typeface="Calibri"/>
                <a:cs typeface="Calibri"/>
              </a:rPr>
              <a:t> </a:t>
            </a:r>
            <a:r>
              <a:rPr sz="4800" spc="-34" baseline="1706" dirty="0" smtClean="0">
                <a:latin typeface="Calibri"/>
                <a:cs typeface="Calibri"/>
              </a:rPr>
              <a:t>y</a:t>
            </a:r>
            <a:r>
              <a:rPr sz="4800" spc="0" baseline="1706" dirty="0" smtClean="0">
                <a:latin typeface="Calibri"/>
                <a:cs typeface="Calibri"/>
              </a:rPr>
              <a:t>ou </a:t>
            </a:r>
            <a:r>
              <a:rPr sz="4800" spc="-14" baseline="1706" dirty="0" smtClean="0">
                <a:latin typeface="Calibri"/>
                <a:cs typeface="Calibri"/>
              </a:rPr>
              <a:t>g</a:t>
            </a:r>
            <a:r>
              <a:rPr sz="4800" spc="0" baseline="1706" dirty="0" smtClean="0">
                <a:latin typeface="Calibri"/>
                <a:cs typeface="Calibri"/>
              </a:rPr>
              <a:t>oing.</a:t>
            </a:r>
            <a:endParaRPr sz="3200" dirty="0">
              <a:latin typeface="Calibri"/>
              <a:cs typeface="Calibri"/>
            </a:endParaRPr>
          </a:p>
        </p:txBody>
      </p:sp>
      <p:sp>
        <p:nvSpPr>
          <p:cNvPr id="11" name="object 4"/>
          <p:cNvSpPr txBox="1"/>
          <p:nvPr/>
        </p:nvSpPr>
        <p:spPr>
          <a:xfrm>
            <a:off x="535940" y="2761075"/>
            <a:ext cx="228854" cy="1014476"/>
          </a:xfrm>
          <a:prstGeom prst="rect">
            <a:avLst/>
          </a:prstGeom>
        </p:spPr>
        <p:txBody>
          <a:bodyPr wrap="square" lIns="0" tIns="0" rIns="0" bIns="0" rtlCol="0">
            <a:noAutofit/>
          </a:bodyPr>
          <a:lstStyle/>
          <a:p>
            <a:pPr marL="12700" marR="0">
              <a:lnSpc>
                <a:spcPts val="3375"/>
              </a:lnSpc>
              <a:spcBef>
                <a:spcPts val="168"/>
              </a:spcBef>
            </a:pPr>
            <a:r>
              <a:rPr sz="3200" spc="0" dirty="0" smtClean="0">
                <a:latin typeface="Arial"/>
                <a:cs typeface="Arial"/>
              </a:rPr>
              <a:t>•</a:t>
            </a:r>
            <a:endParaRPr sz="3200">
              <a:latin typeface="Arial"/>
              <a:cs typeface="Arial"/>
            </a:endParaRPr>
          </a:p>
          <a:p>
            <a:pPr marL="12700">
              <a:lnSpc>
                <a:spcPct val="95825"/>
              </a:lnSpc>
              <a:spcBef>
                <a:spcPts val="735"/>
              </a:spcBef>
            </a:pPr>
            <a:r>
              <a:rPr sz="3200" spc="0" dirty="0" smtClean="0">
                <a:latin typeface="Arial"/>
                <a:cs typeface="Arial"/>
              </a:rPr>
              <a:t>•</a:t>
            </a:r>
            <a:endParaRPr sz="3200">
              <a:latin typeface="Arial"/>
              <a:cs typeface="Arial"/>
            </a:endParaRPr>
          </a:p>
        </p:txBody>
      </p:sp>
      <p:sp>
        <p:nvSpPr>
          <p:cNvPr id="12" name="object 3"/>
          <p:cNvSpPr txBox="1"/>
          <p:nvPr/>
        </p:nvSpPr>
        <p:spPr>
          <a:xfrm>
            <a:off x="878840" y="2761226"/>
            <a:ext cx="7786164" cy="2599697"/>
          </a:xfrm>
          <a:prstGeom prst="rect">
            <a:avLst/>
          </a:prstGeom>
        </p:spPr>
        <p:txBody>
          <a:bodyPr wrap="square" lIns="0" tIns="0" rIns="0" bIns="0" rtlCol="0">
            <a:noAutofit/>
          </a:bodyPr>
          <a:lstStyle/>
          <a:p>
            <a:pPr marL="12700">
              <a:lnSpc>
                <a:spcPts val="3554"/>
              </a:lnSpc>
              <a:spcBef>
                <a:spcPts val="177"/>
              </a:spcBef>
            </a:pPr>
            <a:r>
              <a:rPr sz="4800" spc="-114" baseline="2560" dirty="0" smtClean="0">
                <a:latin typeface="Calibri"/>
                <a:cs typeface="Calibri"/>
              </a:rPr>
              <a:t>W</a:t>
            </a:r>
            <a:r>
              <a:rPr sz="4800" spc="0" baseline="2560" dirty="0" smtClean="0">
                <a:latin typeface="Calibri"/>
                <a:cs typeface="Calibri"/>
              </a:rPr>
              <a:t>e’ll</a:t>
            </a:r>
            <a:r>
              <a:rPr sz="4800" spc="-19" baseline="2560" dirty="0" smtClean="0">
                <a:latin typeface="Calibri"/>
                <a:cs typeface="Calibri"/>
              </a:rPr>
              <a:t> </a:t>
            </a:r>
            <a:r>
              <a:rPr sz="4800" spc="0" baseline="2560" dirty="0" smtClean="0">
                <a:latin typeface="Calibri"/>
                <a:cs typeface="Calibri"/>
              </a:rPr>
              <a:t>look </a:t>
            </a:r>
            <a:r>
              <a:rPr sz="4800" spc="-29" baseline="2560" dirty="0" smtClean="0">
                <a:latin typeface="Calibri"/>
                <a:cs typeface="Calibri"/>
              </a:rPr>
              <a:t>a</a:t>
            </a:r>
            <a:r>
              <a:rPr sz="4800" spc="0" baseline="2560" dirty="0" smtClean="0">
                <a:latin typeface="Calibri"/>
                <a:cs typeface="Calibri"/>
              </a:rPr>
              <a:t>t the W</a:t>
            </a:r>
            <a:r>
              <a:rPr sz="4800" spc="-54" baseline="2560" dirty="0" smtClean="0">
                <a:latin typeface="Calibri"/>
                <a:cs typeface="Calibri"/>
              </a:rPr>
              <a:t>h</a:t>
            </a:r>
            <a:r>
              <a:rPr sz="4800" spc="0" baseline="2560" dirty="0" smtClean="0">
                <a:latin typeface="Calibri"/>
                <a:cs typeface="Calibri"/>
              </a:rPr>
              <a:t>y of </a:t>
            </a:r>
            <a:r>
              <a:rPr sz="4800" spc="-14" baseline="2560" dirty="0" smtClean="0">
                <a:latin typeface="Calibri"/>
                <a:cs typeface="Calibri"/>
              </a:rPr>
              <a:t>M</a:t>
            </a:r>
            <a:r>
              <a:rPr sz="4800" spc="-29" baseline="2560" dirty="0" smtClean="0">
                <a:latin typeface="Calibri"/>
                <a:cs typeface="Calibri"/>
              </a:rPr>
              <a:t>V</a:t>
            </a:r>
            <a:r>
              <a:rPr sz="4800" spc="0" baseline="2560" dirty="0" smtClean="0">
                <a:latin typeface="Calibri"/>
                <a:cs typeface="Calibri"/>
              </a:rPr>
              <a:t>C vs </a:t>
            </a:r>
            <a:r>
              <a:rPr sz="4800" spc="-114" baseline="2560" dirty="0" smtClean="0">
                <a:latin typeface="Calibri"/>
                <a:cs typeface="Calibri"/>
              </a:rPr>
              <a:t>W</a:t>
            </a:r>
            <a:r>
              <a:rPr sz="4800" spc="0" baseline="2560" dirty="0" smtClean="0">
                <a:latin typeface="Calibri"/>
                <a:cs typeface="Calibri"/>
              </a:rPr>
              <a:t>eb </a:t>
            </a:r>
            <a:r>
              <a:rPr sz="4800" spc="-50" baseline="2560" dirty="0" smtClean="0">
                <a:latin typeface="Calibri"/>
                <a:cs typeface="Calibri"/>
              </a:rPr>
              <a:t>F</a:t>
            </a:r>
            <a:r>
              <a:rPr sz="4800" spc="0" baseline="2560" dirty="0" smtClean="0">
                <a:latin typeface="Calibri"/>
                <a:cs typeface="Calibri"/>
              </a:rPr>
              <a:t>orms </a:t>
            </a:r>
            <a:r>
              <a:rPr sz="4800" spc="0" baseline="2815" dirty="0" smtClean="0">
                <a:latin typeface="Wingdings"/>
                <a:cs typeface="Wingdings"/>
              </a:rPr>
              <a:t></a:t>
            </a:r>
            <a:endParaRPr sz="3200" dirty="0">
              <a:latin typeface="Wingdings"/>
              <a:cs typeface="Wingdings"/>
            </a:endParaRPr>
          </a:p>
          <a:p>
            <a:pPr marL="12700" marR="64694">
              <a:lnSpc>
                <a:spcPct val="101725"/>
              </a:lnSpc>
              <a:spcBef>
                <a:spcPts val="500"/>
              </a:spcBef>
            </a:pPr>
            <a:r>
              <a:rPr sz="3200" spc="-114" dirty="0" smtClean="0">
                <a:latin typeface="Calibri"/>
                <a:cs typeface="Calibri"/>
              </a:rPr>
              <a:t>W</a:t>
            </a:r>
            <a:r>
              <a:rPr sz="3200" spc="0" dirty="0" smtClean="0">
                <a:latin typeface="Calibri"/>
                <a:cs typeface="Calibri"/>
              </a:rPr>
              <a:t>e’ll</a:t>
            </a:r>
            <a:r>
              <a:rPr sz="3200" spc="-19" dirty="0" smtClean="0">
                <a:latin typeface="Calibri"/>
                <a:cs typeface="Calibri"/>
              </a:rPr>
              <a:t> </a:t>
            </a:r>
            <a:r>
              <a:rPr sz="3200" spc="0" dirty="0" smtClean="0">
                <a:latin typeface="Calibri"/>
                <a:cs typeface="Calibri"/>
              </a:rPr>
              <a:t>also look </a:t>
            </a:r>
            <a:r>
              <a:rPr sz="3200" spc="-29" dirty="0" smtClean="0">
                <a:latin typeface="Calibri"/>
                <a:cs typeface="Calibri"/>
              </a:rPr>
              <a:t>a</a:t>
            </a:r>
            <a:r>
              <a:rPr sz="3200" spc="0" dirty="0" smtClean="0">
                <a:latin typeface="Calibri"/>
                <a:cs typeface="Calibri"/>
              </a:rPr>
              <a:t>t </a:t>
            </a:r>
            <a:r>
              <a:rPr sz="3200" spc="-14" dirty="0" smtClean="0">
                <a:latin typeface="Calibri"/>
                <a:cs typeface="Calibri"/>
              </a:rPr>
              <a:t>s</a:t>
            </a:r>
            <a:r>
              <a:rPr sz="3200" spc="0" dirty="0" smtClean="0">
                <a:latin typeface="Calibri"/>
                <a:cs typeface="Calibri"/>
              </a:rPr>
              <a:t>ome be</a:t>
            </a:r>
            <a:r>
              <a:rPr sz="3200" spc="-34" dirty="0" smtClean="0">
                <a:latin typeface="Calibri"/>
                <a:cs typeface="Calibri"/>
              </a:rPr>
              <a:t>s</a:t>
            </a:r>
            <a:r>
              <a:rPr sz="3200" spc="0" dirty="0" smtClean="0">
                <a:latin typeface="Calibri"/>
                <a:cs typeface="Calibri"/>
              </a:rPr>
              <a:t>t p</a:t>
            </a:r>
            <a:r>
              <a:rPr sz="3200" spc="-59" dirty="0" smtClean="0">
                <a:latin typeface="Calibri"/>
                <a:cs typeface="Calibri"/>
              </a:rPr>
              <a:t>r</a:t>
            </a:r>
            <a:r>
              <a:rPr sz="3200" spc="0" dirty="0" smtClean="0">
                <a:latin typeface="Calibri"/>
                <a:cs typeface="Calibri"/>
              </a:rPr>
              <a:t>actices</a:t>
            </a:r>
            <a:r>
              <a:rPr sz="3200" spc="-9" dirty="0" smtClean="0">
                <a:latin typeface="Calibri"/>
                <a:cs typeface="Calibri"/>
              </a:rPr>
              <a:t> </a:t>
            </a:r>
            <a:r>
              <a:rPr sz="3200" spc="0" dirty="0" smtClean="0">
                <a:latin typeface="Calibri"/>
                <a:cs typeface="Calibri"/>
              </a:rPr>
              <a:t>and</a:t>
            </a:r>
            <a:endParaRPr sz="3200" dirty="0">
              <a:latin typeface="Calibri"/>
              <a:cs typeface="Calibri"/>
            </a:endParaRPr>
          </a:p>
          <a:p>
            <a:pPr marL="12700" marR="64694">
              <a:lnSpc>
                <a:spcPts val="3840"/>
              </a:lnSpc>
              <a:spcBef>
                <a:spcPts val="192"/>
              </a:spcBef>
            </a:pPr>
            <a:r>
              <a:rPr sz="4800" spc="0" baseline="1706" dirty="0" smtClean="0">
                <a:latin typeface="Calibri"/>
                <a:cs typeface="Calibri"/>
              </a:rPr>
              <a:t>th</a:t>
            </a:r>
            <a:r>
              <a:rPr sz="4800" spc="-14" baseline="1706" dirty="0" smtClean="0">
                <a:latin typeface="Calibri"/>
                <a:cs typeface="Calibri"/>
              </a:rPr>
              <a:t>i</a:t>
            </a:r>
            <a:r>
              <a:rPr sz="4800" spc="0" baseline="1706" dirty="0" smtClean="0">
                <a:latin typeface="Calibri"/>
                <a:cs typeface="Calibri"/>
              </a:rPr>
              <a:t>ngs</a:t>
            </a:r>
            <a:r>
              <a:rPr sz="4800" spc="9" baseline="1706" dirty="0" smtClean="0">
                <a:latin typeface="Calibri"/>
                <a:cs typeface="Calibri"/>
              </a:rPr>
              <a:t> </a:t>
            </a:r>
            <a:r>
              <a:rPr sz="4800" spc="-39" baseline="1706" dirty="0" smtClean="0">
                <a:latin typeface="Calibri"/>
                <a:cs typeface="Calibri"/>
              </a:rPr>
              <a:t>t</a:t>
            </a:r>
            <a:r>
              <a:rPr sz="4800" spc="0" baseline="1706" dirty="0" smtClean="0">
                <a:latin typeface="Calibri"/>
                <a:cs typeface="Calibri"/>
              </a:rPr>
              <a:t>o think about</a:t>
            </a:r>
            <a:endParaRPr sz="3200" dirty="0">
              <a:latin typeface="Calibri"/>
              <a:cs typeface="Calibri"/>
            </a:endParaRPr>
          </a:p>
          <a:p>
            <a:pPr marL="12700" marR="433409">
              <a:lnSpc>
                <a:spcPts val="3840"/>
              </a:lnSpc>
              <a:spcBef>
                <a:spcPts val="676"/>
              </a:spcBef>
            </a:pPr>
            <a:r>
              <a:rPr sz="3200" spc="0" dirty="0" smtClean="0">
                <a:latin typeface="Calibri"/>
                <a:cs typeface="Calibri"/>
              </a:rPr>
              <a:t>Lots</a:t>
            </a:r>
            <a:r>
              <a:rPr sz="3200" spc="-14" dirty="0" smtClean="0">
                <a:latin typeface="Calibri"/>
                <a:cs typeface="Calibri"/>
              </a:rPr>
              <a:t> </a:t>
            </a:r>
            <a:r>
              <a:rPr sz="3200" spc="0" dirty="0" smtClean="0">
                <a:latin typeface="Calibri"/>
                <a:cs typeface="Calibri"/>
              </a:rPr>
              <a:t>of </a:t>
            </a:r>
            <a:r>
              <a:rPr sz="3200" spc="4" dirty="0" smtClean="0">
                <a:latin typeface="Calibri"/>
                <a:cs typeface="Calibri"/>
              </a:rPr>
              <a:t>o</a:t>
            </a:r>
            <a:r>
              <a:rPr sz="3200" spc="0" dirty="0" smtClean="0">
                <a:latin typeface="Calibri"/>
                <a:cs typeface="Calibri"/>
              </a:rPr>
              <a:t>ther</a:t>
            </a:r>
            <a:r>
              <a:rPr sz="3200" spc="-9" dirty="0" smtClean="0">
                <a:latin typeface="Calibri"/>
                <a:cs typeface="Calibri"/>
              </a:rPr>
              <a:t> </a:t>
            </a:r>
            <a:r>
              <a:rPr sz="3200" spc="0" dirty="0" smtClean="0">
                <a:latin typeface="Calibri"/>
                <a:cs typeface="Calibri"/>
              </a:rPr>
              <a:t>g</a:t>
            </a:r>
            <a:r>
              <a:rPr sz="3200" spc="-34" dirty="0" smtClean="0">
                <a:latin typeface="Calibri"/>
                <a:cs typeface="Calibri"/>
              </a:rPr>
              <a:t>r</a:t>
            </a:r>
            <a:r>
              <a:rPr sz="3200" spc="0" dirty="0" smtClean="0">
                <a:latin typeface="Calibri"/>
                <a:cs typeface="Calibri"/>
              </a:rPr>
              <a:t>e</a:t>
            </a:r>
            <a:r>
              <a:rPr sz="3200" spc="-19" dirty="0" smtClean="0">
                <a:latin typeface="Calibri"/>
                <a:cs typeface="Calibri"/>
              </a:rPr>
              <a:t>a</a:t>
            </a:r>
            <a:r>
              <a:rPr sz="3200" spc="0" dirty="0" smtClean="0">
                <a:latin typeface="Calibri"/>
                <a:cs typeface="Calibri"/>
              </a:rPr>
              <a:t>t</a:t>
            </a:r>
            <a:r>
              <a:rPr sz="3200" spc="-19" dirty="0" smtClean="0">
                <a:latin typeface="Calibri"/>
                <a:cs typeface="Calibri"/>
              </a:rPr>
              <a:t> </a:t>
            </a:r>
            <a:r>
              <a:rPr sz="3200" spc="0" dirty="0" smtClean="0">
                <a:latin typeface="Calibri"/>
                <a:cs typeface="Calibri"/>
              </a:rPr>
              <a:t>ses</a:t>
            </a:r>
            <a:r>
              <a:rPr sz="3200" spc="-9" dirty="0" smtClean="0">
                <a:latin typeface="Calibri"/>
                <a:cs typeface="Calibri"/>
              </a:rPr>
              <a:t>s</a:t>
            </a:r>
            <a:r>
              <a:rPr sz="3200" spc="0" dirty="0" smtClean="0">
                <a:latin typeface="Calibri"/>
                <a:cs typeface="Calibri"/>
              </a:rPr>
              <a:t>ions and</a:t>
            </a:r>
            <a:r>
              <a:rPr sz="3200" spc="9" dirty="0" smtClean="0">
                <a:latin typeface="Calibri"/>
                <a:cs typeface="Calibri"/>
              </a:rPr>
              <a:t> </a:t>
            </a:r>
            <a:r>
              <a:rPr sz="3200" spc="0" dirty="0" smtClean="0">
                <a:latin typeface="Calibri"/>
                <a:cs typeface="Calibri"/>
              </a:rPr>
              <a:t>i</a:t>
            </a:r>
            <a:r>
              <a:rPr sz="3200" spc="-29" dirty="0" smtClean="0">
                <a:latin typeface="Calibri"/>
                <a:cs typeface="Calibri"/>
              </a:rPr>
              <a:t>n</a:t>
            </a:r>
            <a:r>
              <a:rPr sz="3200" spc="-75" dirty="0" smtClean="0">
                <a:latin typeface="Calibri"/>
                <a:cs typeface="Calibri"/>
              </a:rPr>
              <a:t>f</a:t>
            </a:r>
            <a:r>
              <a:rPr sz="3200" spc="0" dirty="0" smtClean="0">
                <a:latin typeface="Calibri"/>
                <a:cs typeface="Calibri"/>
              </a:rPr>
              <a:t>orm</a:t>
            </a:r>
            <a:r>
              <a:rPr sz="3200" spc="-25" dirty="0" smtClean="0">
                <a:latin typeface="Calibri"/>
                <a:cs typeface="Calibri"/>
              </a:rPr>
              <a:t>a</a:t>
            </a:r>
            <a:r>
              <a:rPr sz="3200" spc="0" dirty="0" smtClean="0">
                <a:latin typeface="Calibri"/>
                <a:cs typeface="Calibri"/>
              </a:rPr>
              <a:t>t</a:t>
            </a:r>
            <a:r>
              <a:rPr sz="3200" spc="-9" dirty="0" smtClean="0">
                <a:latin typeface="Calibri"/>
                <a:cs typeface="Calibri"/>
              </a:rPr>
              <a:t>i</a:t>
            </a:r>
            <a:r>
              <a:rPr sz="3200" spc="0" dirty="0" smtClean="0">
                <a:latin typeface="Calibri"/>
                <a:cs typeface="Calibri"/>
              </a:rPr>
              <a:t>on </a:t>
            </a:r>
            <a:r>
              <a:rPr sz="3200" spc="-50" dirty="0" smtClean="0">
                <a:latin typeface="Calibri"/>
                <a:cs typeface="Calibri"/>
              </a:rPr>
              <a:t>a</a:t>
            </a:r>
            <a:r>
              <a:rPr sz="3200" spc="-44" dirty="0" smtClean="0">
                <a:latin typeface="Calibri"/>
                <a:cs typeface="Calibri"/>
              </a:rPr>
              <a:t>v</a:t>
            </a:r>
            <a:r>
              <a:rPr sz="3200" spc="0" dirty="0" smtClean="0">
                <a:latin typeface="Calibri"/>
                <a:cs typeface="Calibri"/>
              </a:rPr>
              <a:t>ailab</a:t>
            </a:r>
            <a:r>
              <a:rPr sz="3200" spc="-9" dirty="0" smtClean="0">
                <a:latin typeface="Calibri"/>
                <a:cs typeface="Calibri"/>
              </a:rPr>
              <a:t>l</a:t>
            </a:r>
            <a:r>
              <a:rPr sz="3200" spc="0" dirty="0" smtClean="0">
                <a:latin typeface="Calibri"/>
                <a:cs typeface="Calibri"/>
              </a:rPr>
              <a:t>e.</a:t>
            </a:r>
            <a:endParaRPr sz="3200" dirty="0">
              <a:latin typeface="Calibri"/>
              <a:cs typeface="Calibri"/>
            </a:endParaRPr>
          </a:p>
        </p:txBody>
      </p:sp>
      <p:sp>
        <p:nvSpPr>
          <p:cNvPr id="13" name="object 2"/>
          <p:cNvSpPr txBox="1"/>
          <p:nvPr/>
        </p:nvSpPr>
        <p:spPr>
          <a:xfrm>
            <a:off x="535940" y="4416393"/>
            <a:ext cx="228854" cy="432308"/>
          </a:xfrm>
          <a:prstGeom prst="rect">
            <a:avLst/>
          </a:prstGeom>
        </p:spPr>
        <p:txBody>
          <a:bodyPr wrap="square" lIns="0" tIns="0" rIns="0" bIns="0" rtlCol="0">
            <a:noAutofit/>
          </a:bodyPr>
          <a:lstStyle/>
          <a:p>
            <a:pPr marL="12700">
              <a:lnSpc>
                <a:spcPts val="3375"/>
              </a:lnSpc>
              <a:spcBef>
                <a:spcPts val="168"/>
              </a:spcBef>
            </a:pPr>
            <a:r>
              <a:rPr sz="3200" spc="0" dirty="0" smtClean="0">
                <a:latin typeface="Arial"/>
                <a:cs typeface="Arial"/>
              </a:rPr>
              <a:t>•</a:t>
            </a:r>
            <a:endParaRPr sz="3200">
              <a:latin typeface="Arial"/>
              <a:cs typeface="Arial"/>
            </a:endParaRPr>
          </a:p>
        </p:txBody>
      </p:sp>
    </p:spTree>
    <p:extLst>
      <p:ext uri="{BB962C8B-B14F-4D97-AF65-F5344CB8AC3E}">
        <p14:creationId xmlns:p14="http://schemas.microsoft.com/office/powerpoint/2010/main" val="2149703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512" y="3170237"/>
            <a:ext cx="9062640" cy="1254600"/>
          </a:xfrm>
        </p:spPr>
        <p:txBody>
          <a:bodyPr/>
          <a:lstStyle/>
          <a:p>
            <a:r>
              <a:rPr lang="en-US" sz="3200" dirty="0" smtClean="0">
                <a:solidFill>
                  <a:schemeClr val="tx2"/>
                </a:solidFill>
              </a:rPr>
              <a:t>DEMO ON ROUTING, PLAY AROUND WITH ROUTING,ROUTE TABLE VALUES,QUERYSTRINGS AND ROUTING CONSTRAINTS</a:t>
            </a:r>
            <a:endParaRPr lang="en-US" sz="3200" dirty="0">
              <a:solidFill>
                <a:schemeClr val="tx2"/>
              </a:solidFill>
            </a:endParaRPr>
          </a:p>
        </p:txBody>
      </p:sp>
    </p:spTree>
    <p:extLst>
      <p:ext uri="{BB962C8B-B14F-4D97-AF65-F5344CB8AC3E}">
        <p14:creationId xmlns:p14="http://schemas.microsoft.com/office/powerpoint/2010/main" val="3404899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2712" y="3322637"/>
            <a:ext cx="5181600" cy="461665"/>
          </a:xfrm>
          <a:prstGeom prst="rect">
            <a:avLst/>
          </a:prstGeom>
          <a:noFill/>
        </p:spPr>
        <p:txBody>
          <a:bodyPr wrap="square" rtlCol="0">
            <a:spAutoFit/>
          </a:bodyPr>
          <a:lstStyle/>
          <a:p>
            <a:r>
              <a:rPr lang="en-US" sz="2400" dirty="0" smtClean="0"/>
              <a:t>MODELS</a:t>
            </a:r>
            <a:endParaRPr lang="en-US" sz="2400" dirty="0"/>
          </a:p>
        </p:txBody>
      </p:sp>
    </p:spTree>
    <p:extLst>
      <p:ext uri="{BB962C8B-B14F-4D97-AF65-F5344CB8AC3E}">
        <p14:creationId xmlns:p14="http://schemas.microsoft.com/office/powerpoint/2010/main" val="41876724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8"/>
          <p:cNvSpPr/>
          <p:nvPr/>
        </p:nvSpPr>
        <p:spPr>
          <a:xfrm>
            <a:off x="4267200" y="1772664"/>
            <a:ext cx="4738242" cy="4466336"/>
          </a:xfrm>
          <a:prstGeom prst="rect">
            <a:avLst/>
          </a:prstGeom>
          <a:blipFill>
            <a:blip r:embed="rId2" cstate="print"/>
            <a:stretch>
              <a:fillRect/>
            </a:stretch>
          </a:blipFill>
        </p:spPr>
        <p:txBody>
          <a:bodyPr wrap="square" lIns="0" tIns="0" rIns="0" bIns="0" rtlCol="0">
            <a:noAutofit/>
          </a:bodyPr>
          <a:lstStyle/>
          <a:p>
            <a:endParaRPr/>
          </a:p>
        </p:txBody>
      </p:sp>
      <p:sp>
        <p:nvSpPr>
          <p:cNvPr id="4" name="object 6"/>
          <p:cNvSpPr txBox="1"/>
          <p:nvPr/>
        </p:nvSpPr>
        <p:spPr>
          <a:xfrm>
            <a:off x="444500" y="558278"/>
            <a:ext cx="2907851" cy="444500"/>
          </a:xfrm>
          <a:prstGeom prst="rect">
            <a:avLst/>
          </a:prstGeom>
        </p:spPr>
        <p:txBody>
          <a:bodyPr wrap="square" lIns="0" tIns="0" rIns="0" bIns="0" rtlCol="0">
            <a:noAutofit/>
          </a:bodyPr>
          <a:lstStyle/>
          <a:p>
            <a:pPr marL="12700">
              <a:lnSpc>
                <a:spcPts val="3460"/>
              </a:lnSpc>
              <a:spcBef>
                <a:spcPts val="173"/>
              </a:spcBef>
            </a:pPr>
            <a:r>
              <a:rPr sz="4950" b="1" spc="0" baseline="3309" dirty="0" smtClean="0">
                <a:latin typeface="Calibri"/>
                <a:cs typeface="Calibri"/>
              </a:rPr>
              <a:t>Wh</a:t>
            </a:r>
            <a:r>
              <a:rPr sz="4950" b="1" spc="-29" baseline="3309" dirty="0" smtClean="0">
                <a:latin typeface="Calibri"/>
                <a:cs typeface="Calibri"/>
              </a:rPr>
              <a:t>a</a:t>
            </a:r>
            <a:r>
              <a:rPr sz="4950" b="1" spc="0" baseline="3309" dirty="0" smtClean="0">
                <a:latin typeface="Calibri"/>
                <a:cs typeface="Calibri"/>
              </a:rPr>
              <a:t>t is a model</a:t>
            </a:r>
            <a:endParaRPr sz="3300" dirty="0">
              <a:latin typeface="Calibri"/>
              <a:cs typeface="Calibri"/>
            </a:endParaRPr>
          </a:p>
        </p:txBody>
      </p:sp>
      <p:sp>
        <p:nvSpPr>
          <p:cNvPr id="5" name="object 5"/>
          <p:cNvSpPr txBox="1"/>
          <p:nvPr/>
        </p:nvSpPr>
        <p:spPr>
          <a:xfrm>
            <a:off x="535940" y="1769419"/>
            <a:ext cx="164846" cy="304292"/>
          </a:xfrm>
          <a:prstGeom prst="rect">
            <a:avLst/>
          </a:prstGeom>
        </p:spPr>
        <p:txBody>
          <a:bodyPr wrap="square" lIns="0" tIns="0" rIns="0" bIns="0" rtlCol="0">
            <a:noAutofit/>
          </a:bodyPr>
          <a:lstStyle/>
          <a:p>
            <a:pPr marL="12700">
              <a:lnSpc>
                <a:spcPts val="2345"/>
              </a:lnSpc>
              <a:spcBef>
                <a:spcPts val="117"/>
              </a:spcBef>
            </a:pPr>
            <a:r>
              <a:rPr sz="2200" spc="0" dirty="0" smtClean="0">
                <a:latin typeface="Arial"/>
                <a:cs typeface="Arial"/>
              </a:rPr>
              <a:t>•</a:t>
            </a:r>
            <a:endParaRPr sz="2200">
              <a:latin typeface="Arial"/>
              <a:cs typeface="Arial"/>
            </a:endParaRPr>
          </a:p>
        </p:txBody>
      </p:sp>
      <p:sp>
        <p:nvSpPr>
          <p:cNvPr id="6" name="object 4"/>
          <p:cNvSpPr txBox="1"/>
          <p:nvPr/>
        </p:nvSpPr>
        <p:spPr>
          <a:xfrm>
            <a:off x="878840" y="1786241"/>
            <a:ext cx="3026313" cy="3121279"/>
          </a:xfrm>
          <a:prstGeom prst="rect">
            <a:avLst/>
          </a:prstGeom>
        </p:spPr>
        <p:txBody>
          <a:bodyPr wrap="square" lIns="0" tIns="0" rIns="0" bIns="0" rtlCol="0">
            <a:noAutofit/>
          </a:bodyPr>
          <a:lstStyle/>
          <a:p>
            <a:pPr marL="12700">
              <a:lnSpc>
                <a:spcPts val="2685"/>
              </a:lnSpc>
              <a:spcBef>
                <a:spcPts val="95"/>
              </a:spcBef>
            </a:pPr>
            <a:r>
              <a:rPr sz="2200" spc="0" dirty="0" smtClean="0">
                <a:latin typeface="Calibri"/>
                <a:cs typeface="Calibri"/>
              </a:rPr>
              <a:t>The</a:t>
            </a:r>
            <a:r>
              <a:rPr sz="2200" spc="-33" dirty="0" smtClean="0">
                <a:latin typeface="Calibri"/>
                <a:cs typeface="Calibri"/>
              </a:rPr>
              <a:t> </a:t>
            </a:r>
            <a:r>
              <a:rPr sz="2200" spc="0" dirty="0" smtClean="0">
                <a:latin typeface="Calibri"/>
                <a:cs typeface="Calibri"/>
              </a:rPr>
              <a:t>m</a:t>
            </a:r>
            <a:r>
              <a:rPr sz="2200" spc="4" dirty="0" smtClean="0">
                <a:latin typeface="Calibri"/>
                <a:cs typeface="Calibri"/>
              </a:rPr>
              <a:t>o</a:t>
            </a:r>
            <a:r>
              <a:rPr sz="2200" spc="0" dirty="0" smtClean="0">
                <a:latin typeface="Calibri"/>
                <a:cs typeface="Calibri"/>
              </a:rPr>
              <a:t>del</a:t>
            </a:r>
            <a:r>
              <a:rPr sz="2200" spc="-56" dirty="0" smtClean="0">
                <a:latin typeface="Calibri"/>
                <a:cs typeface="Calibri"/>
              </a:rPr>
              <a:t> </a:t>
            </a:r>
            <a:r>
              <a:rPr sz="2200" spc="4" dirty="0" smtClean="0">
                <a:latin typeface="Calibri"/>
                <a:cs typeface="Calibri"/>
              </a:rPr>
              <a:t>s</a:t>
            </a:r>
            <a:r>
              <a:rPr sz="2200" spc="0" dirty="0" smtClean="0">
                <a:latin typeface="Calibri"/>
                <a:cs typeface="Calibri"/>
              </a:rPr>
              <a:t>hould</a:t>
            </a:r>
            <a:r>
              <a:rPr sz="2200" spc="-59" dirty="0" smtClean="0">
                <a:latin typeface="Calibri"/>
                <a:cs typeface="Calibri"/>
              </a:rPr>
              <a:t> </a:t>
            </a:r>
            <a:r>
              <a:rPr sz="2200" spc="-29" dirty="0" smtClean="0">
                <a:latin typeface="Calibri"/>
                <a:cs typeface="Calibri"/>
              </a:rPr>
              <a:t>c</a:t>
            </a:r>
            <a:r>
              <a:rPr sz="2200" spc="4" dirty="0" smtClean="0">
                <a:latin typeface="Calibri"/>
                <a:cs typeface="Calibri"/>
              </a:rPr>
              <a:t>o</a:t>
            </a:r>
            <a:r>
              <a:rPr sz="2200" spc="-25" dirty="0" smtClean="0">
                <a:latin typeface="Calibri"/>
                <a:cs typeface="Calibri"/>
              </a:rPr>
              <a:t>n</a:t>
            </a:r>
            <a:r>
              <a:rPr sz="2200" spc="-29" dirty="0" smtClean="0">
                <a:latin typeface="Calibri"/>
                <a:cs typeface="Calibri"/>
              </a:rPr>
              <a:t>t</a:t>
            </a:r>
            <a:r>
              <a:rPr sz="2200" spc="0" dirty="0" smtClean="0">
                <a:latin typeface="Calibri"/>
                <a:cs typeface="Calibri"/>
              </a:rPr>
              <a:t>ain </a:t>
            </a:r>
            <a:endParaRPr sz="2200">
              <a:latin typeface="Calibri"/>
              <a:cs typeface="Calibri"/>
            </a:endParaRPr>
          </a:p>
          <a:p>
            <a:pPr marL="12700">
              <a:lnSpc>
                <a:spcPts val="2685"/>
              </a:lnSpc>
            </a:pPr>
            <a:r>
              <a:rPr sz="2200" spc="0" dirty="0" smtClean="0">
                <a:latin typeface="Calibri"/>
                <a:cs typeface="Calibri"/>
              </a:rPr>
              <a:t>all</a:t>
            </a:r>
            <a:r>
              <a:rPr sz="2200" spc="-45" dirty="0" smtClean="0">
                <a:latin typeface="Calibri"/>
                <a:cs typeface="Calibri"/>
              </a:rPr>
              <a:t> </a:t>
            </a:r>
            <a:r>
              <a:rPr sz="2200" spc="4" dirty="0" smtClean="0">
                <a:latin typeface="Calibri"/>
                <a:cs typeface="Calibri"/>
              </a:rPr>
              <a:t>o</a:t>
            </a:r>
            <a:r>
              <a:rPr sz="2200" spc="0" dirty="0" smtClean="0">
                <a:latin typeface="Calibri"/>
                <a:cs typeface="Calibri"/>
              </a:rPr>
              <a:t>f</a:t>
            </a:r>
            <a:r>
              <a:rPr sz="2200" spc="-13" dirty="0" smtClean="0">
                <a:latin typeface="Calibri"/>
                <a:cs typeface="Calibri"/>
              </a:rPr>
              <a:t> </a:t>
            </a:r>
            <a:r>
              <a:rPr sz="2200" spc="0" dirty="0" smtClean="0">
                <a:latin typeface="Calibri"/>
                <a:cs typeface="Calibri"/>
              </a:rPr>
              <a:t>the</a:t>
            </a:r>
            <a:r>
              <a:rPr sz="2200" spc="-19" dirty="0" smtClean="0">
                <a:latin typeface="Calibri"/>
                <a:cs typeface="Calibri"/>
              </a:rPr>
              <a:t> </a:t>
            </a:r>
            <a:r>
              <a:rPr sz="2200" spc="0" dirty="0" smtClean="0">
                <a:latin typeface="Calibri"/>
                <a:cs typeface="Calibri"/>
              </a:rPr>
              <a:t>appli</a:t>
            </a:r>
            <a:r>
              <a:rPr sz="2200" spc="-29" dirty="0" smtClean="0">
                <a:latin typeface="Calibri"/>
                <a:cs typeface="Calibri"/>
              </a:rPr>
              <a:t>c</a:t>
            </a:r>
            <a:r>
              <a:rPr sz="2200" spc="-19" dirty="0" smtClean="0">
                <a:latin typeface="Calibri"/>
                <a:cs typeface="Calibri"/>
              </a:rPr>
              <a:t>a</a:t>
            </a:r>
            <a:r>
              <a:rPr sz="2200" spc="0" dirty="0" smtClean="0">
                <a:latin typeface="Calibri"/>
                <a:cs typeface="Calibri"/>
              </a:rPr>
              <a:t>tion </a:t>
            </a:r>
            <a:endParaRPr sz="2200">
              <a:latin typeface="Calibri"/>
              <a:cs typeface="Calibri"/>
            </a:endParaRPr>
          </a:p>
          <a:p>
            <a:pPr marL="12700">
              <a:lnSpc>
                <a:spcPts val="2685"/>
              </a:lnSpc>
            </a:pPr>
            <a:r>
              <a:rPr sz="2200" spc="0" dirty="0" smtClean="0">
                <a:latin typeface="Calibri"/>
                <a:cs typeface="Calibri"/>
              </a:rPr>
              <a:t>business</a:t>
            </a:r>
            <a:r>
              <a:rPr sz="2200" spc="-14" dirty="0" smtClean="0">
                <a:latin typeface="Calibri"/>
                <a:cs typeface="Calibri"/>
              </a:rPr>
              <a:t> </a:t>
            </a:r>
            <a:r>
              <a:rPr sz="2200" spc="0" dirty="0" smtClean="0">
                <a:latin typeface="Calibri"/>
                <a:cs typeface="Calibri"/>
              </a:rPr>
              <a:t>logi</a:t>
            </a:r>
            <a:r>
              <a:rPr sz="2200" spc="-4" dirty="0" smtClean="0">
                <a:latin typeface="Calibri"/>
                <a:cs typeface="Calibri"/>
              </a:rPr>
              <a:t>c</a:t>
            </a:r>
            <a:r>
              <a:rPr sz="2200" spc="0" dirty="0" smtClean="0">
                <a:latin typeface="Calibri"/>
                <a:cs typeface="Calibri"/>
              </a:rPr>
              <a:t>, </a:t>
            </a:r>
            <a:r>
              <a:rPr sz="2200" spc="-34" dirty="0" smtClean="0">
                <a:latin typeface="Calibri"/>
                <a:cs typeface="Calibri"/>
              </a:rPr>
              <a:t>v</a:t>
            </a:r>
            <a:r>
              <a:rPr sz="2200" spc="0" dirty="0" smtClean="0">
                <a:latin typeface="Calibri"/>
                <a:cs typeface="Calibri"/>
              </a:rPr>
              <a:t>alid</a:t>
            </a:r>
            <a:r>
              <a:rPr sz="2200" spc="-25" dirty="0" smtClean="0">
                <a:latin typeface="Calibri"/>
                <a:cs typeface="Calibri"/>
              </a:rPr>
              <a:t>a</a:t>
            </a:r>
            <a:r>
              <a:rPr sz="2200" spc="0" dirty="0" smtClean="0">
                <a:latin typeface="Calibri"/>
                <a:cs typeface="Calibri"/>
              </a:rPr>
              <a:t>tion </a:t>
            </a:r>
            <a:endParaRPr sz="2200">
              <a:latin typeface="Calibri"/>
              <a:cs typeface="Calibri"/>
            </a:endParaRPr>
          </a:p>
          <a:p>
            <a:pPr marL="12700">
              <a:lnSpc>
                <a:spcPts val="2685"/>
              </a:lnSpc>
            </a:pPr>
            <a:r>
              <a:rPr sz="2200" spc="0" dirty="0" smtClean="0">
                <a:latin typeface="Calibri"/>
                <a:cs typeface="Calibri"/>
              </a:rPr>
              <a:t>logic,</a:t>
            </a:r>
            <a:r>
              <a:rPr sz="2200" spc="-61" dirty="0" smtClean="0">
                <a:latin typeface="Calibri"/>
                <a:cs typeface="Calibri"/>
              </a:rPr>
              <a:t> </a:t>
            </a:r>
            <a:r>
              <a:rPr sz="2200" spc="0" dirty="0" smtClean="0">
                <a:latin typeface="Calibri"/>
                <a:cs typeface="Calibri"/>
              </a:rPr>
              <a:t>and</a:t>
            </a:r>
            <a:r>
              <a:rPr sz="2200" spc="-33" dirty="0" smtClean="0">
                <a:latin typeface="Calibri"/>
                <a:cs typeface="Calibri"/>
              </a:rPr>
              <a:t> </a:t>
            </a:r>
            <a:r>
              <a:rPr sz="2200" spc="0" dirty="0" smtClean="0">
                <a:latin typeface="Calibri"/>
                <a:cs typeface="Calibri"/>
              </a:rPr>
              <a:t>d</a:t>
            </a:r>
            <a:r>
              <a:rPr sz="2200" spc="-25" dirty="0" smtClean="0">
                <a:latin typeface="Calibri"/>
                <a:cs typeface="Calibri"/>
              </a:rPr>
              <a:t>a</a:t>
            </a:r>
            <a:r>
              <a:rPr sz="2200" spc="-29" dirty="0" smtClean="0">
                <a:latin typeface="Calibri"/>
                <a:cs typeface="Calibri"/>
              </a:rPr>
              <a:t>t</a:t>
            </a:r>
            <a:r>
              <a:rPr sz="2200" spc="0" dirty="0" smtClean="0">
                <a:latin typeface="Calibri"/>
                <a:cs typeface="Calibri"/>
              </a:rPr>
              <a:t>ab</a:t>
            </a:r>
            <a:r>
              <a:rPr sz="2200" spc="4" dirty="0" smtClean="0">
                <a:latin typeface="Calibri"/>
                <a:cs typeface="Calibri"/>
              </a:rPr>
              <a:t>a</a:t>
            </a:r>
            <a:r>
              <a:rPr sz="2200" spc="0" dirty="0" smtClean="0">
                <a:latin typeface="Calibri"/>
                <a:cs typeface="Calibri"/>
              </a:rPr>
              <a:t>se</a:t>
            </a:r>
            <a:r>
              <a:rPr sz="2200" spc="-74" dirty="0" smtClean="0">
                <a:latin typeface="Calibri"/>
                <a:cs typeface="Calibri"/>
              </a:rPr>
              <a:t> </a:t>
            </a:r>
            <a:r>
              <a:rPr sz="2200" spc="0" dirty="0" smtClean="0">
                <a:latin typeface="Calibri"/>
                <a:cs typeface="Calibri"/>
              </a:rPr>
              <a:t>acc</a:t>
            </a:r>
            <a:r>
              <a:rPr sz="2200" spc="-4" dirty="0" smtClean="0">
                <a:latin typeface="Calibri"/>
                <a:cs typeface="Calibri"/>
              </a:rPr>
              <a:t>e</a:t>
            </a:r>
            <a:r>
              <a:rPr sz="2200" spc="0" dirty="0" smtClean="0">
                <a:latin typeface="Calibri"/>
                <a:cs typeface="Calibri"/>
              </a:rPr>
              <a:t>ss </a:t>
            </a:r>
            <a:endParaRPr sz="2200">
              <a:latin typeface="Calibri"/>
              <a:cs typeface="Calibri"/>
            </a:endParaRPr>
          </a:p>
          <a:p>
            <a:pPr marL="12700">
              <a:lnSpc>
                <a:spcPts val="2685"/>
              </a:lnSpc>
            </a:pPr>
            <a:r>
              <a:rPr sz="2200" spc="0" dirty="0" smtClean="0">
                <a:latin typeface="Calibri"/>
                <a:cs typeface="Calibri"/>
              </a:rPr>
              <a:t>logic.</a:t>
            </a:r>
            <a:endParaRPr sz="2200">
              <a:latin typeface="Calibri"/>
              <a:cs typeface="Calibri"/>
            </a:endParaRPr>
          </a:p>
          <a:p>
            <a:pPr marL="12700" marR="421291">
              <a:lnSpc>
                <a:spcPts val="2685"/>
              </a:lnSpc>
            </a:pPr>
            <a:r>
              <a:rPr sz="2200" spc="0" dirty="0" smtClean="0">
                <a:latin typeface="Calibri"/>
                <a:cs typeface="Calibri"/>
              </a:rPr>
              <a:t>Supports</a:t>
            </a:r>
            <a:r>
              <a:rPr sz="2200" spc="-94" dirty="0" smtClean="0">
                <a:latin typeface="Calibri"/>
                <a:cs typeface="Calibri"/>
              </a:rPr>
              <a:t> </a:t>
            </a:r>
            <a:r>
              <a:rPr sz="2200" spc="0" dirty="0" smtClean="0">
                <a:latin typeface="Calibri"/>
                <a:cs typeface="Calibri"/>
              </a:rPr>
              <a:t>a</a:t>
            </a:r>
            <a:r>
              <a:rPr sz="2200" spc="-10" dirty="0" smtClean="0">
                <a:latin typeface="Calibri"/>
                <a:cs typeface="Calibri"/>
              </a:rPr>
              <a:t> </a:t>
            </a:r>
            <a:r>
              <a:rPr sz="2200" spc="-29" dirty="0" smtClean="0">
                <a:latin typeface="Calibri"/>
                <a:cs typeface="Calibri"/>
              </a:rPr>
              <a:t>c</a:t>
            </a:r>
            <a:r>
              <a:rPr sz="2200" spc="4" dirty="0" smtClean="0">
                <a:latin typeface="Calibri"/>
                <a:cs typeface="Calibri"/>
              </a:rPr>
              <a:t>o</a:t>
            </a:r>
            <a:r>
              <a:rPr sz="2200" spc="0" dirty="0" smtClean="0">
                <a:latin typeface="Calibri"/>
                <a:cs typeface="Calibri"/>
              </a:rPr>
              <a:t>de</a:t>
            </a:r>
            <a:r>
              <a:rPr sz="2200" spc="-19" dirty="0" smtClean="0">
                <a:latin typeface="Calibri"/>
                <a:cs typeface="Calibri"/>
              </a:rPr>
              <a:t> </a:t>
            </a:r>
            <a:r>
              <a:rPr sz="2200" spc="0" dirty="0" smtClean="0">
                <a:latin typeface="Calibri"/>
                <a:cs typeface="Calibri"/>
              </a:rPr>
              <a:t>fi</a:t>
            </a:r>
            <a:r>
              <a:rPr sz="2200" spc="-29" dirty="0" smtClean="0">
                <a:latin typeface="Calibri"/>
                <a:cs typeface="Calibri"/>
              </a:rPr>
              <a:t>r</a:t>
            </a:r>
            <a:r>
              <a:rPr sz="2200" spc="-19" dirty="0" smtClean="0">
                <a:latin typeface="Calibri"/>
                <a:cs typeface="Calibri"/>
              </a:rPr>
              <a:t>s</a:t>
            </a:r>
            <a:r>
              <a:rPr sz="2200" spc="0" dirty="0" smtClean="0">
                <a:latin typeface="Calibri"/>
                <a:cs typeface="Calibri"/>
              </a:rPr>
              <a:t>t </a:t>
            </a:r>
            <a:endParaRPr sz="2200">
              <a:latin typeface="Calibri"/>
              <a:cs typeface="Calibri"/>
            </a:endParaRPr>
          </a:p>
          <a:p>
            <a:pPr marL="12700" marR="421291">
              <a:lnSpc>
                <a:spcPts val="2685"/>
              </a:lnSpc>
            </a:pPr>
            <a:r>
              <a:rPr sz="2200" spc="0" dirty="0" smtClean="0">
                <a:latin typeface="Calibri"/>
                <a:cs typeface="Calibri"/>
              </a:rPr>
              <a:t>model</a:t>
            </a:r>
            <a:r>
              <a:rPr sz="2200" spc="-51" dirty="0" smtClean="0">
                <a:latin typeface="Calibri"/>
                <a:cs typeface="Calibri"/>
              </a:rPr>
              <a:t> </a:t>
            </a:r>
            <a:r>
              <a:rPr sz="2200" spc="0" dirty="0" smtClean="0">
                <a:latin typeface="Calibri"/>
                <a:cs typeface="Calibri"/>
              </a:rPr>
              <a:t>using</a:t>
            </a:r>
            <a:r>
              <a:rPr sz="2200" spc="-47" dirty="0" smtClean="0">
                <a:latin typeface="Calibri"/>
                <a:cs typeface="Calibri"/>
              </a:rPr>
              <a:t> </a:t>
            </a:r>
            <a:r>
              <a:rPr sz="2200" spc="-9" dirty="0" smtClean="0">
                <a:latin typeface="Calibri"/>
                <a:cs typeface="Calibri"/>
              </a:rPr>
              <a:t>t</a:t>
            </a:r>
            <a:r>
              <a:rPr sz="2200" spc="0" dirty="0" smtClean="0">
                <a:latin typeface="Calibri"/>
                <a:cs typeface="Calibri"/>
              </a:rPr>
              <a:t>he</a:t>
            </a:r>
            <a:r>
              <a:rPr sz="2200" spc="-7" dirty="0" smtClean="0">
                <a:latin typeface="Calibri"/>
                <a:cs typeface="Calibri"/>
              </a:rPr>
              <a:t> </a:t>
            </a:r>
            <a:r>
              <a:rPr sz="2200" spc="0" dirty="0" smtClean="0">
                <a:latin typeface="Calibri"/>
                <a:cs typeface="Calibri"/>
              </a:rPr>
              <a:t>E</a:t>
            </a:r>
            <a:r>
              <a:rPr sz="2200" spc="-29" dirty="0" smtClean="0">
                <a:latin typeface="Calibri"/>
                <a:cs typeface="Calibri"/>
              </a:rPr>
              <a:t>n</a:t>
            </a:r>
            <a:r>
              <a:rPr sz="2200" spc="0" dirty="0" smtClean="0">
                <a:latin typeface="Calibri"/>
                <a:cs typeface="Calibri"/>
              </a:rPr>
              <a:t>ti</a:t>
            </a:r>
            <a:r>
              <a:rPr sz="2200" spc="-4" dirty="0" smtClean="0">
                <a:latin typeface="Calibri"/>
                <a:cs typeface="Calibri"/>
              </a:rPr>
              <a:t>t</a:t>
            </a:r>
            <a:r>
              <a:rPr sz="2200" spc="0" dirty="0" smtClean="0">
                <a:latin typeface="Calibri"/>
                <a:cs typeface="Calibri"/>
              </a:rPr>
              <a:t>y </a:t>
            </a:r>
            <a:endParaRPr sz="2200">
              <a:latin typeface="Calibri"/>
              <a:cs typeface="Calibri"/>
            </a:endParaRPr>
          </a:p>
          <a:p>
            <a:pPr marL="12700" marR="421291">
              <a:lnSpc>
                <a:spcPts val="2685"/>
              </a:lnSpc>
            </a:pPr>
            <a:r>
              <a:rPr sz="2200" spc="0" dirty="0" smtClean="0">
                <a:latin typeface="Calibri"/>
                <a:cs typeface="Calibri"/>
              </a:rPr>
              <a:t>F</a:t>
            </a:r>
            <a:r>
              <a:rPr sz="2200" spc="-44" dirty="0" smtClean="0">
                <a:latin typeface="Calibri"/>
                <a:cs typeface="Calibri"/>
              </a:rPr>
              <a:t>r</a:t>
            </a:r>
            <a:r>
              <a:rPr sz="2200" spc="0" dirty="0" smtClean="0">
                <a:latin typeface="Calibri"/>
                <a:cs typeface="Calibri"/>
              </a:rPr>
              <a:t>am</a:t>
            </a:r>
            <a:r>
              <a:rPr sz="2200" spc="-9" dirty="0" smtClean="0">
                <a:latin typeface="Calibri"/>
                <a:cs typeface="Calibri"/>
              </a:rPr>
              <a:t>e</a:t>
            </a:r>
            <a:r>
              <a:rPr sz="2200" spc="-19" dirty="0" smtClean="0">
                <a:latin typeface="Calibri"/>
                <a:cs typeface="Calibri"/>
              </a:rPr>
              <a:t>w</a:t>
            </a:r>
            <a:r>
              <a:rPr sz="2200" spc="4" dirty="0" smtClean="0">
                <a:latin typeface="Calibri"/>
                <a:cs typeface="Calibri"/>
              </a:rPr>
              <a:t>o</a:t>
            </a:r>
            <a:r>
              <a:rPr sz="2200" spc="0" dirty="0" smtClean="0">
                <a:latin typeface="Calibri"/>
                <a:cs typeface="Calibri"/>
              </a:rPr>
              <a:t>rk</a:t>
            </a:r>
            <a:r>
              <a:rPr sz="2200" spc="-101" dirty="0" smtClean="0">
                <a:latin typeface="Calibri"/>
                <a:cs typeface="Calibri"/>
              </a:rPr>
              <a:t> </a:t>
            </a:r>
            <a:r>
              <a:rPr sz="2200" spc="0" dirty="0" smtClean="0">
                <a:latin typeface="Calibri"/>
                <a:cs typeface="Calibri"/>
              </a:rPr>
              <a:t>(EF)</a:t>
            </a:r>
            <a:endParaRPr sz="2200">
              <a:latin typeface="Calibri"/>
              <a:cs typeface="Calibri"/>
            </a:endParaRPr>
          </a:p>
          <a:p>
            <a:pPr marL="12700" marR="80745">
              <a:lnSpc>
                <a:spcPts val="2685"/>
              </a:lnSpc>
            </a:pPr>
            <a:r>
              <a:rPr sz="2200" spc="0" dirty="0" smtClean="0">
                <a:latin typeface="Calibri"/>
                <a:cs typeface="Calibri"/>
              </a:rPr>
              <a:t>All</a:t>
            </a:r>
            <a:r>
              <a:rPr sz="2200" spc="-37" dirty="0" smtClean="0">
                <a:latin typeface="Calibri"/>
                <a:cs typeface="Calibri"/>
              </a:rPr>
              <a:t> </a:t>
            </a:r>
            <a:r>
              <a:rPr sz="2200" spc="-4" dirty="0" smtClean="0">
                <a:latin typeface="Calibri"/>
                <a:cs typeface="Calibri"/>
              </a:rPr>
              <a:t>.</a:t>
            </a:r>
            <a:r>
              <a:rPr sz="2200" spc="0" dirty="0" smtClean="0">
                <a:latin typeface="Calibri"/>
                <a:cs typeface="Calibri"/>
              </a:rPr>
              <a:t>ed</a:t>
            </a:r>
            <a:r>
              <a:rPr sz="2200" spc="-29" dirty="0" smtClean="0">
                <a:latin typeface="Calibri"/>
                <a:cs typeface="Calibri"/>
              </a:rPr>
              <a:t>m</a:t>
            </a:r>
            <a:r>
              <a:rPr sz="2200" spc="0" dirty="0" smtClean="0">
                <a:latin typeface="Calibri"/>
                <a:cs typeface="Calibri"/>
              </a:rPr>
              <a:t>x</a:t>
            </a:r>
            <a:r>
              <a:rPr sz="2200" spc="-30" dirty="0" smtClean="0">
                <a:latin typeface="Calibri"/>
                <a:cs typeface="Calibri"/>
              </a:rPr>
              <a:t> </a:t>
            </a:r>
            <a:r>
              <a:rPr sz="2200" spc="0" dirty="0" smtClean="0">
                <a:latin typeface="Calibri"/>
                <a:cs typeface="Calibri"/>
              </a:rPr>
              <a:t>files,</a:t>
            </a:r>
            <a:r>
              <a:rPr sz="2200" spc="-36" dirty="0" smtClean="0">
                <a:latin typeface="Calibri"/>
                <a:cs typeface="Calibri"/>
              </a:rPr>
              <a:t> </a:t>
            </a:r>
            <a:r>
              <a:rPr sz="2200" spc="-4" dirty="0" smtClean="0">
                <a:latin typeface="Calibri"/>
                <a:cs typeface="Calibri"/>
              </a:rPr>
              <a:t>.</a:t>
            </a:r>
            <a:r>
              <a:rPr sz="2200" spc="0" dirty="0" smtClean="0">
                <a:latin typeface="Calibri"/>
                <a:cs typeface="Calibri"/>
              </a:rPr>
              <a:t>dbml</a:t>
            </a:r>
            <a:r>
              <a:rPr sz="2200" spc="-51" dirty="0" smtClean="0">
                <a:latin typeface="Calibri"/>
                <a:cs typeface="Calibri"/>
              </a:rPr>
              <a:t> </a:t>
            </a:r>
            <a:r>
              <a:rPr sz="2200" spc="0" dirty="0" smtClean="0">
                <a:latin typeface="Calibri"/>
                <a:cs typeface="Calibri"/>
              </a:rPr>
              <a:t>files </a:t>
            </a:r>
            <a:endParaRPr sz="2200">
              <a:latin typeface="Calibri"/>
              <a:cs typeface="Calibri"/>
            </a:endParaRPr>
          </a:p>
          <a:p>
            <a:pPr marL="12700" marR="80745">
              <a:lnSpc>
                <a:spcPts val="2685"/>
              </a:lnSpc>
            </a:pPr>
            <a:r>
              <a:rPr sz="2200" spc="-9" dirty="0" smtClean="0">
                <a:latin typeface="Calibri"/>
                <a:cs typeface="Calibri"/>
              </a:rPr>
              <a:t>e</a:t>
            </a:r>
            <a:r>
              <a:rPr sz="2200" spc="-29" dirty="0" smtClean="0">
                <a:latin typeface="Calibri"/>
                <a:cs typeface="Calibri"/>
              </a:rPr>
              <a:t>t</a:t>
            </a:r>
            <a:r>
              <a:rPr sz="2200" spc="0" dirty="0" smtClean="0">
                <a:latin typeface="Calibri"/>
                <a:cs typeface="Calibri"/>
              </a:rPr>
              <a:t>c.</a:t>
            </a:r>
            <a:r>
              <a:rPr sz="2200" spc="-20" dirty="0" smtClean="0">
                <a:latin typeface="Calibri"/>
                <a:cs typeface="Calibri"/>
              </a:rPr>
              <a:t> </a:t>
            </a:r>
            <a:r>
              <a:rPr sz="2200" spc="0" dirty="0" smtClean="0">
                <a:latin typeface="Calibri"/>
                <a:cs typeface="Calibri"/>
              </a:rPr>
              <a:t>sh</a:t>
            </a:r>
            <a:r>
              <a:rPr sz="2200" spc="4" dirty="0" smtClean="0">
                <a:latin typeface="Calibri"/>
                <a:cs typeface="Calibri"/>
              </a:rPr>
              <a:t>o</a:t>
            </a:r>
            <a:r>
              <a:rPr sz="2200" spc="0" dirty="0" smtClean="0">
                <a:latin typeface="Calibri"/>
                <a:cs typeface="Calibri"/>
              </a:rPr>
              <a:t>uld</a:t>
            </a:r>
            <a:r>
              <a:rPr sz="2200" spc="-69" dirty="0" smtClean="0">
                <a:latin typeface="Calibri"/>
                <a:cs typeface="Calibri"/>
              </a:rPr>
              <a:t> </a:t>
            </a:r>
            <a:r>
              <a:rPr sz="2200" spc="0" dirty="0" smtClean="0">
                <a:latin typeface="Calibri"/>
                <a:cs typeface="Calibri"/>
              </a:rPr>
              <a:t>be</a:t>
            </a:r>
            <a:r>
              <a:rPr sz="2200" spc="-17" dirty="0" smtClean="0">
                <a:latin typeface="Calibri"/>
                <a:cs typeface="Calibri"/>
              </a:rPr>
              <a:t> </a:t>
            </a:r>
            <a:r>
              <a:rPr sz="2200" spc="0" dirty="0" smtClean="0">
                <a:latin typeface="Calibri"/>
                <a:cs typeface="Calibri"/>
              </a:rPr>
              <a:t>lo</a:t>
            </a:r>
            <a:r>
              <a:rPr sz="2200" spc="-25" dirty="0" smtClean="0">
                <a:latin typeface="Calibri"/>
                <a:cs typeface="Calibri"/>
              </a:rPr>
              <a:t>c</a:t>
            </a:r>
            <a:r>
              <a:rPr sz="2200" spc="-19" dirty="0" smtClean="0">
                <a:latin typeface="Calibri"/>
                <a:cs typeface="Calibri"/>
              </a:rPr>
              <a:t>a</a:t>
            </a:r>
            <a:r>
              <a:rPr sz="2200" spc="-29" dirty="0" smtClean="0">
                <a:latin typeface="Calibri"/>
                <a:cs typeface="Calibri"/>
              </a:rPr>
              <a:t>t</a:t>
            </a:r>
            <a:r>
              <a:rPr sz="2200" spc="0" dirty="0" smtClean="0">
                <a:latin typeface="Calibri"/>
                <a:cs typeface="Calibri"/>
              </a:rPr>
              <a:t>ed</a:t>
            </a:r>
            <a:r>
              <a:rPr sz="2200" spc="-43" dirty="0" smtClean="0">
                <a:latin typeface="Calibri"/>
                <a:cs typeface="Calibri"/>
              </a:rPr>
              <a:t> </a:t>
            </a:r>
            <a:r>
              <a:rPr sz="2200" spc="0" dirty="0" smtClean="0">
                <a:latin typeface="Calibri"/>
                <a:cs typeface="Calibri"/>
              </a:rPr>
              <a:t>in </a:t>
            </a:r>
            <a:endParaRPr sz="2200">
              <a:latin typeface="Calibri"/>
              <a:cs typeface="Calibri"/>
            </a:endParaRPr>
          </a:p>
          <a:p>
            <a:pPr marL="12700" marR="80745">
              <a:lnSpc>
                <a:spcPts val="2685"/>
              </a:lnSpc>
            </a:pPr>
            <a:r>
              <a:rPr sz="2200" spc="0" dirty="0" smtClean="0">
                <a:latin typeface="Calibri"/>
                <a:cs typeface="Calibri"/>
              </a:rPr>
              <a:t>the</a:t>
            </a:r>
            <a:r>
              <a:rPr sz="2200" spc="-29" dirty="0" smtClean="0">
                <a:latin typeface="Calibri"/>
                <a:cs typeface="Calibri"/>
              </a:rPr>
              <a:t> </a:t>
            </a:r>
            <a:r>
              <a:rPr sz="2200" spc="0" dirty="0" smtClean="0">
                <a:latin typeface="Calibri"/>
                <a:cs typeface="Calibri"/>
              </a:rPr>
              <a:t>Models</a:t>
            </a:r>
            <a:r>
              <a:rPr sz="2200" spc="-66" dirty="0" smtClean="0">
                <a:latin typeface="Calibri"/>
                <a:cs typeface="Calibri"/>
              </a:rPr>
              <a:t> </a:t>
            </a:r>
            <a:r>
              <a:rPr sz="2200" spc="-44" dirty="0" smtClean="0">
                <a:latin typeface="Calibri"/>
                <a:cs typeface="Calibri"/>
              </a:rPr>
              <a:t>f</a:t>
            </a:r>
            <a:r>
              <a:rPr sz="2200" spc="4" dirty="0" smtClean="0">
                <a:latin typeface="Calibri"/>
                <a:cs typeface="Calibri"/>
              </a:rPr>
              <a:t>o</a:t>
            </a:r>
            <a:r>
              <a:rPr sz="2200" spc="0" dirty="0" smtClean="0">
                <a:latin typeface="Calibri"/>
                <a:cs typeface="Calibri"/>
              </a:rPr>
              <a:t>lde</a:t>
            </a:r>
            <a:r>
              <a:rPr sz="2200" spc="-214" dirty="0" smtClean="0">
                <a:latin typeface="Calibri"/>
                <a:cs typeface="Calibri"/>
              </a:rPr>
              <a:t>r</a:t>
            </a:r>
            <a:r>
              <a:rPr sz="2200" spc="0" dirty="0" smtClean="0">
                <a:latin typeface="Calibri"/>
                <a:cs typeface="Calibri"/>
              </a:rPr>
              <a:t>.</a:t>
            </a:r>
            <a:endParaRPr sz="2200">
              <a:latin typeface="Calibri"/>
              <a:cs typeface="Calibri"/>
            </a:endParaRPr>
          </a:p>
        </p:txBody>
      </p:sp>
      <p:sp>
        <p:nvSpPr>
          <p:cNvPr id="7" name="object 3"/>
          <p:cNvSpPr txBox="1"/>
          <p:nvPr/>
        </p:nvSpPr>
        <p:spPr>
          <a:xfrm>
            <a:off x="535940" y="3177976"/>
            <a:ext cx="164846" cy="304292"/>
          </a:xfrm>
          <a:prstGeom prst="rect">
            <a:avLst/>
          </a:prstGeom>
        </p:spPr>
        <p:txBody>
          <a:bodyPr wrap="square" lIns="0" tIns="0" rIns="0" bIns="0" rtlCol="0">
            <a:noAutofit/>
          </a:bodyPr>
          <a:lstStyle/>
          <a:p>
            <a:pPr marL="12700">
              <a:lnSpc>
                <a:spcPts val="2345"/>
              </a:lnSpc>
              <a:spcBef>
                <a:spcPts val="117"/>
              </a:spcBef>
            </a:pPr>
            <a:r>
              <a:rPr sz="2200" spc="0" dirty="0" smtClean="0">
                <a:latin typeface="Arial"/>
                <a:cs typeface="Arial"/>
              </a:rPr>
              <a:t>•</a:t>
            </a:r>
            <a:endParaRPr sz="2200">
              <a:latin typeface="Arial"/>
              <a:cs typeface="Arial"/>
            </a:endParaRPr>
          </a:p>
        </p:txBody>
      </p:sp>
      <p:sp>
        <p:nvSpPr>
          <p:cNvPr id="8" name="object 2"/>
          <p:cNvSpPr txBox="1"/>
          <p:nvPr/>
        </p:nvSpPr>
        <p:spPr>
          <a:xfrm>
            <a:off x="535940" y="4049958"/>
            <a:ext cx="164846" cy="304292"/>
          </a:xfrm>
          <a:prstGeom prst="rect">
            <a:avLst/>
          </a:prstGeom>
        </p:spPr>
        <p:txBody>
          <a:bodyPr wrap="square" lIns="0" tIns="0" rIns="0" bIns="0" rtlCol="0">
            <a:noAutofit/>
          </a:bodyPr>
          <a:lstStyle/>
          <a:p>
            <a:pPr marL="12700">
              <a:lnSpc>
                <a:spcPts val="2345"/>
              </a:lnSpc>
              <a:spcBef>
                <a:spcPts val="117"/>
              </a:spcBef>
            </a:pPr>
            <a:r>
              <a:rPr sz="2200" spc="0" dirty="0" smtClean="0">
                <a:latin typeface="Arial"/>
                <a:cs typeface="Arial"/>
              </a:rPr>
              <a:t>•</a:t>
            </a:r>
            <a:endParaRPr sz="2200">
              <a:latin typeface="Arial"/>
              <a:cs typeface="Arial"/>
            </a:endParaRPr>
          </a:p>
        </p:txBody>
      </p:sp>
    </p:spTree>
    <p:extLst>
      <p:ext uri="{BB962C8B-B14F-4D97-AF65-F5344CB8AC3E}">
        <p14:creationId xmlns:p14="http://schemas.microsoft.com/office/powerpoint/2010/main" val="3080598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14"/>
          <p:cNvSpPr/>
          <p:nvPr/>
        </p:nvSpPr>
        <p:spPr>
          <a:xfrm>
            <a:off x="533400" y="2590761"/>
            <a:ext cx="7809483" cy="3342894"/>
          </a:xfrm>
          <a:prstGeom prst="rect">
            <a:avLst/>
          </a:prstGeom>
          <a:blipFill>
            <a:blip r:embed="rId2" cstate="print"/>
            <a:stretch>
              <a:fillRect/>
            </a:stretch>
          </a:blipFill>
        </p:spPr>
        <p:txBody>
          <a:bodyPr wrap="square" lIns="0" tIns="0" rIns="0" bIns="0" rtlCol="0">
            <a:noAutofit/>
          </a:bodyPr>
          <a:lstStyle/>
          <a:p>
            <a:endParaRPr/>
          </a:p>
        </p:txBody>
      </p:sp>
      <p:sp>
        <p:nvSpPr>
          <p:cNvPr id="4" name="object 12"/>
          <p:cNvSpPr txBox="1"/>
          <p:nvPr/>
        </p:nvSpPr>
        <p:spPr>
          <a:xfrm>
            <a:off x="444500" y="397510"/>
            <a:ext cx="3524348" cy="444500"/>
          </a:xfrm>
          <a:prstGeom prst="rect">
            <a:avLst/>
          </a:prstGeom>
        </p:spPr>
        <p:txBody>
          <a:bodyPr wrap="square" lIns="0" tIns="0" rIns="0" bIns="0" rtlCol="0">
            <a:noAutofit/>
          </a:bodyPr>
          <a:lstStyle/>
          <a:p>
            <a:pPr marL="12700">
              <a:lnSpc>
                <a:spcPts val="3460"/>
              </a:lnSpc>
              <a:spcBef>
                <a:spcPts val="173"/>
              </a:spcBef>
            </a:pPr>
            <a:r>
              <a:rPr sz="4950" b="1" spc="0" baseline="3309" dirty="0" smtClean="0">
                <a:latin typeface="Calibri"/>
                <a:cs typeface="Calibri"/>
              </a:rPr>
              <a:t>C</a:t>
            </a:r>
            <a:r>
              <a:rPr sz="4950" b="1" spc="4" baseline="3309" dirty="0" smtClean="0">
                <a:latin typeface="Calibri"/>
                <a:cs typeface="Calibri"/>
              </a:rPr>
              <a:t>u</a:t>
            </a:r>
            <a:r>
              <a:rPr sz="4950" b="1" spc="-34" baseline="3309" dirty="0" smtClean="0">
                <a:latin typeface="Calibri"/>
                <a:cs typeface="Calibri"/>
              </a:rPr>
              <a:t>s</a:t>
            </a:r>
            <a:r>
              <a:rPr sz="4950" b="1" spc="-39" baseline="3309" dirty="0" smtClean="0">
                <a:latin typeface="Calibri"/>
                <a:cs typeface="Calibri"/>
              </a:rPr>
              <a:t>t</a:t>
            </a:r>
            <a:r>
              <a:rPr sz="4950" b="1" spc="0" baseline="3309" dirty="0" smtClean="0">
                <a:latin typeface="Calibri"/>
                <a:cs typeface="Calibri"/>
              </a:rPr>
              <a:t>om view model</a:t>
            </a:r>
            <a:endParaRPr sz="3300" dirty="0">
              <a:latin typeface="Calibri"/>
              <a:cs typeface="Calibri"/>
            </a:endParaRPr>
          </a:p>
        </p:txBody>
      </p:sp>
      <p:sp>
        <p:nvSpPr>
          <p:cNvPr id="5" name="object 11"/>
          <p:cNvSpPr txBox="1"/>
          <p:nvPr/>
        </p:nvSpPr>
        <p:spPr>
          <a:xfrm>
            <a:off x="535940" y="1684750"/>
            <a:ext cx="228853" cy="432307"/>
          </a:xfrm>
          <a:prstGeom prst="rect">
            <a:avLst/>
          </a:prstGeom>
        </p:spPr>
        <p:txBody>
          <a:bodyPr wrap="square" lIns="0" tIns="0" rIns="0" bIns="0" rtlCol="0">
            <a:noAutofit/>
          </a:bodyPr>
          <a:lstStyle/>
          <a:p>
            <a:pPr marL="12700">
              <a:lnSpc>
                <a:spcPts val="3375"/>
              </a:lnSpc>
              <a:spcBef>
                <a:spcPts val="168"/>
              </a:spcBef>
            </a:pPr>
            <a:r>
              <a:rPr sz="3200" spc="0" dirty="0" smtClean="0">
                <a:latin typeface="Arial"/>
                <a:cs typeface="Arial"/>
              </a:rPr>
              <a:t>•</a:t>
            </a:r>
            <a:endParaRPr sz="3200">
              <a:latin typeface="Arial"/>
              <a:cs typeface="Arial"/>
            </a:endParaRPr>
          </a:p>
        </p:txBody>
      </p:sp>
      <p:sp>
        <p:nvSpPr>
          <p:cNvPr id="6" name="object 10"/>
          <p:cNvSpPr txBox="1"/>
          <p:nvPr/>
        </p:nvSpPr>
        <p:spPr>
          <a:xfrm>
            <a:off x="878840" y="1709293"/>
            <a:ext cx="1078473" cy="920445"/>
          </a:xfrm>
          <a:prstGeom prst="rect">
            <a:avLst/>
          </a:prstGeom>
        </p:spPr>
        <p:txBody>
          <a:bodyPr wrap="square" lIns="0" tIns="0" rIns="0" bIns="0" rtlCol="0">
            <a:noAutofit/>
          </a:bodyPr>
          <a:lstStyle/>
          <a:p>
            <a:pPr marL="12700">
              <a:lnSpc>
                <a:spcPts val="3360"/>
              </a:lnSpc>
              <a:spcBef>
                <a:spcPts val="168"/>
              </a:spcBef>
            </a:pPr>
            <a:r>
              <a:rPr sz="4800" spc="0" baseline="3413" dirty="0" smtClean="0">
                <a:latin typeface="Calibri"/>
                <a:cs typeface="Calibri"/>
              </a:rPr>
              <a:t>When</a:t>
            </a:r>
            <a:endParaRPr sz="3200">
              <a:latin typeface="Calibri"/>
              <a:cs typeface="Calibri"/>
            </a:endParaRPr>
          </a:p>
          <a:p>
            <a:pPr marL="12700" marR="61036">
              <a:lnSpc>
                <a:spcPts val="3845"/>
              </a:lnSpc>
              <a:spcBef>
                <a:spcPts val="24"/>
              </a:spcBef>
            </a:pPr>
            <a:r>
              <a:rPr sz="4800" spc="0" baseline="1706" dirty="0" smtClean="0">
                <a:latin typeface="Calibri"/>
                <a:cs typeface="Calibri"/>
              </a:rPr>
              <a:t>V</a:t>
            </a:r>
            <a:r>
              <a:rPr sz="4800" spc="-9" baseline="1706" dirty="0" smtClean="0">
                <a:latin typeface="Calibri"/>
                <a:cs typeface="Calibri"/>
              </a:rPr>
              <a:t>ie</a:t>
            </a:r>
            <a:r>
              <a:rPr sz="4800" spc="0" baseline="1706" dirty="0" smtClean="0">
                <a:latin typeface="Calibri"/>
                <a:cs typeface="Calibri"/>
              </a:rPr>
              <a:t>w</a:t>
            </a:r>
            <a:endParaRPr sz="3200">
              <a:latin typeface="Calibri"/>
              <a:cs typeface="Calibri"/>
            </a:endParaRPr>
          </a:p>
        </p:txBody>
      </p:sp>
      <p:sp>
        <p:nvSpPr>
          <p:cNvPr id="7" name="object 9"/>
          <p:cNvSpPr txBox="1"/>
          <p:nvPr/>
        </p:nvSpPr>
        <p:spPr>
          <a:xfrm>
            <a:off x="1960808" y="1709293"/>
            <a:ext cx="694655" cy="432307"/>
          </a:xfrm>
          <a:prstGeom prst="rect">
            <a:avLst/>
          </a:prstGeom>
        </p:spPr>
        <p:txBody>
          <a:bodyPr wrap="square" lIns="0" tIns="0" rIns="0" bIns="0" rtlCol="0">
            <a:noAutofit/>
          </a:bodyPr>
          <a:lstStyle/>
          <a:p>
            <a:pPr marL="12700">
              <a:lnSpc>
                <a:spcPts val="3360"/>
              </a:lnSpc>
              <a:spcBef>
                <a:spcPts val="168"/>
              </a:spcBef>
            </a:pPr>
            <a:r>
              <a:rPr sz="4800" spc="-34" baseline="3413" dirty="0" smtClean="0">
                <a:latin typeface="Calibri"/>
                <a:cs typeface="Calibri"/>
              </a:rPr>
              <a:t>y</a:t>
            </a:r>
            <a:r>
              <a:rPr sz="4800" spc="0" baseline="3413" dirty="0" smtClean="0">
                <a:latin typeface="Calibri"/>
                <a:cs typeface="Calibri"/>
              </a:rPr>
              <a:t>ou</a:t>
            </a:r>
            <a:endParaRPr sz="3200">
              <a:latin typeface="Calibri"/>
              <a:cs typeface="Calibri"/>
            </a:endParaRPr>
          </a:p>
        </p:txBody>
      </p:sp>
      <p:sp>
        <p:nvSpPr>
          <p:cNvPr id="8" name="object 8"/>
          <p:cNvSpPr txBox="1"/>
          <p:nvPr/>
        </p:nvSpPr>
        <p:spPr>
          <a:xfrm>
            <a:off x="2660690" y="1709293"/>
            <a:ext cx="1518572" cy="432307"/>
          </a:xfrm>
          <a:prstGeom prst="rect">
            <a:avLst/>
          </a:prstGeom>
        </p:spPr>
        <p:txBody>
          <a:bodyPr wrap="square" lIns="0" tIns="0" rIns="0" bIns="0" rtlCol="0">
            <a:noAutofit/>
          </a:bodyPr>
          <a:lstStyle/>
          <a:p>
            <a:pPr marL="12700">
              <a:lnSpc>
                <a:spcPts val="3360"/>
              </a:lnSpc>
              <a:spcBef>
                <a:spcPts val="168"/>
              </a:spcBef>
            </a:pPr>
            <a:r>
              <a:rPr sz="4800" spc="-9" baseline="3413" dirty="0" smtClean="0">
                <a:latin typeface="Calibri"/>
                <a:cs typeface="Calibri"/>
              </a:rPr>
              <a:t>c</a:t>
            </a:r>
            <a:r>
              <a:rPr sz="4800" spc="0" baseline="3413" dirty="0" smtClean="0">
                <a:latin typeface="Calibri"/>
                <a:cs typeface="Calibri"/>
              </a:rPr>
              <a:t>ombi</a:t>
            </a:r>
            <a:r>
              <a:rPr sz="4800" spc="-9" baseline="3413" dirty="0" smtClean="0">
                <a:latin typeface="Calibri"/>
                <a:cs typeface="Calibri"/>
              </a:rPr>
              <a:t>n</a:t>
            </a:r>
            <a:r>
              <a:rPr sz="4800" spc="0" baseline="3413" dirty="0" smtClean="0">
                <a:latin typeface="Calibri"/>
                <a:cs typeface="Calibri"/>
              </a:rPr>
              <a:t>e</a:t>
            </a:r>
            <a:endParaRPr sz="3200">
              <a:latin typeface="Calibri"/>
              <a:cs typeface="Calibri"/>
            </a:endParaRPr>
          </a:p>
        </p:txBody>
      </p:sp>
      <p:sp>
        <p:nvSpPr>
          <p:cNvPr id="9" name="object 7"/>
          <p:cNvSpPr txBox="1"/>
          <p:nvPr/>
        </p:nvSpPr>
        <p:spPr>
          <a:xfrm>
            <a:off x="4184967" y="1709293"/>
            <a:ext cx="1799385" cy="432307"/>
          </a:xfrm>
          <a:prstGeom prst="rect">
            <a:avLst/>
          </a:prstGeom>
        </p:spPr>
        <p:txBody>
          <a:bodyPr wrap="square" lIns="0" tIns="0" rIns="0" bIns="0" rtlCol="0">
            <a:noAutofit/>
          </a:bodyPr>
          <a:lstStyle/>
          <a:p>
            <a:pPr marL="12700">
              <a:lnSpc>
                <a:spcPts val="3360"/>
              </a:lnSpc>
              <a:spcBef>
                <a:spcPts val="168"/>
              </a:spcBef>
            </a:pPr>
            <a:r>
              <a:rPr sz="4800" spc="0" baseline="3413" dirty="0" smtClean="0">
                <a:latin typeface="Calibri"/>
                <a:cs typeface="Calibri"/>
              </a:rPr>
              <a:t>p</a:t>
            </a:r>
            <a:r>
              <a:rPr sz="4800" spc="-44" baseline="3413" dirty="0" smtClean="0">
                <a:latin typeface="Calibri"/>
                <a:cs typeface="Calibri"/>
              </a:rPr>
              <a:t>r</a:t>
            </a:r>
            <a:r>
              <a:rPr sz="4800" spc="0" baseline="3413" dirty="0" smtClean="0">
                <a:latin typeface="Calibri"/>
                <a:cs typeface="Calibri"/>
              </a:rPr>
              <a:t>opert</a:t>
            </a:r>
            <a:r>
              <a:rPr sz="4800" spc="-9" baseline="3413" dirty="0" smtClean="0">
                <a:latin typeface="Calibri"/>
                <a:cs typeface="Calibri"/>
              </a:rPr>
              <a:t>i</a:t>
            </a:r>
            <a:r>
              <a:rPr sz="4800" spc="0" baseline="3413" dirty="0" smtClean="0">
                <a:latin typeface="Calibri"/>
                <a:cs typeface="Calibri"/>
              </a:rPr>
              <a:t>es</a:t>
            </a:r>
            <a:endParaRPr sz="3200">
              <a:latin typeface="Calibri"/>
              <a:cs typeface="Calibri"/>
            </a:endParaRPr>
          </a:p>
        </p:txBody>
      </p:sp>
      <p:sp>
        <p:nvSpPr>
          <p:cNvPr id="10" name="object 6"/>
          <p:cNvSpPr txBox="1"/>
          <p:nvPr/>
        </p:nvSpPr>
        <p:spPr>
          <a:xfrm>
            <a:off x="5990011" y="1709293"/>
            <a:ext cx="430820" cy="432307"/>
          </a:xfrm>
          <a:prstGeom prst="rect">
            <a:avLst/>
          </a:prstGeom>
        </p:spPr>
        <p:txBody>
          <a:bodyPr wrap="square" lIns="0" tIns="0" rIns="0" bIns="0" rtlCol="0">
            <a:noAutofit/>
          </a:bodyPr>
          <a:lstStyle/>
          <a:p>
            <a:pPr marL="12700">
              <a:lnSpc>
                <a:spcPts val="3360"/>
              </a:lnSpc>
              <a:spcBef>
                <a:spcPts val="168"/>
              </a:spcBef>
            </a:pPr>
            <a:r>
              <a:rPr sz="4800" spc="-50" baseline="3413" dirty="0" smtClean="0">
                <a:latin typeface="Calibri"/>
                <a:cs typeface="Calibri"/>
              </a:rPr>
              <a:t>t</a:t>
            </a:r>
            <a:r>
              <a:rPr sz="4800" spc="0" baseline="3413" dirty="0" smtClean="0">
                <a:latin typeface="Calibri"/>
                <a:cs typeface="Calibri"/>
              </a:rPr>
              <a:t>o</a:t>
            </a:r>
            <a:endParaRPr sz="3200">
              <a:latin typeface="Calibri"/>
              <a:cs typeface="Calibri"/>
            </a:endParaRPr>
          </a:p>
        </p:txBody>
      </p:sp>
      <p:sp>
        <p:nvSpPr>
          <p:cNvPr id="11" name="object 5"/>
          <p:cNvSpPr txBox="1"/>
          <p:nvPr/>
        </p:nvSpPr>
        <p:spPr>
          <a:xfrm>
            <a:off x="6427437" y="1709293"/>
            <a:ext cx="1228886" cy="432307"/>
          </a:xfrm>
          <a:prstGeom prst="rect">
            <a:avLst/>
          </a:prstGeom>
        </p:spPr>
        <p:txBody>
          <a:bodyPr wrap="square" lIns="0" tIns="0" rIns="0" bIns="0" rtlCol="0">
            <a:noAutofit/>
          </a:bodyPr>
          <a:lstStyle/>
          <a:p>
            <a:pPr marL="12700">
              <a:lnSpc>
                <a:spcPts val="3360"/>
              </a:lnSpc>
              <a:spcBef>
                <a:spcPts val="168"/>
              </a:spcBef>
            </a:pPr>
            <a:r>
              <a:rPr sz="4800" spc="0" baseline="3413" dirty="0" smtClean="0">
                <a:latin typeface="Calibri"/>
                <a:cs typeface="Calibri"/>
              </a:rPr>
              <a:t>di</a:t>
            </a:r>
            <a:r>
              <a:rPr sz="4800" spc="-14" baseline="3413" dirty="0" smtClean="0">
                <a:latin typeface="Calibri"/>
                <a:cs typeface="Calibri"/>
              </a:rPr>
              <a:t>s</a:t>
            </a:r>
            <a:r>
              <a:rPr sz="4800" spc="0" baseline="3413" dirty="0" smtClean="0">
                <a:latin typeface="Calibri"/>
                <a:cs typeface="Calibri"/>
              </a:rPr>
              <a:t>pl</a:t>
            </a:r>
            <a:r>
              <a:rPr sz="4800" spc="-64" baseline="3413" dirty="0" smtClean="0">
                <a:latin typeface="Calibri"/>
                <a:cs typeface="Calibri"/>
              </a:rPr>
              <a:t>a</a:t>
            </a:r>
            <a:r>
              <a:rPr sz="4800" spc="0" baseline="3413" dirty="0" smtClean="0">
                <a:latin typeface="Calibri"/>
                <a:cs typeface="Calibri"/>
              </a:rPr>
              <a:t>y</a:t>
            </a:r>
            <a:endParaRPr sz="3200">
              <a:latin typeface="Calibri"/>
              <a:cs typeface="Calibri"/>
            </a:endParaRPr>
          </a:p>
        </p:txBody>
      </p:sp>
      <p:sp>
        <p:nvSpPr>
          <p:cNvPr id="12" name="object 4"/>
          <p:cNvSpPr txBox="1"/>
          <p:nvPr/>
        </p:nvSpPr>
        <p:spPr>
          <a:xfrm>
            <a:off x="7665658" y="1709293"/>
            <a:ext cx="514802" cy="432307"/>
          </a:xfrm>
          <a:prstGeom prst="rect">
            <a:avLst/>
          </a:prstGeom>
        </p:spPr>
        <p:txBody>
          <a:bodyPr wrap="square" lIns="0" tIns="0" rIns="0" bIns="0" rtlCol="0">
            <a:noAutofit/>
          </a:bodyPr>
          <a:lstStyle/>
          <a:p>
            <a:pPr marL="12700">
              <a:lnSpc>
                <a:spcPts val="3360"/>
              </a:lnSpc>
              <a:spcBef>
                <a:spcPts val="168"/>
              </a:spcBef>
            </a:pPr>
            <a:r>
              <a:rPr sz="4800" spc="0" baseline="3413" dirty="0" smtClean="0">
                <a:latin typeface="Calibri"/>
                <a:cs typeface="Calibri"/>
              </a:rPr>
              <a:t>on</a:t>
            </a:r>
            <a:endParaRPr sz="3200">
              <a:latin typeface="Calibri"/>
              <a:cs typeface="Calibri"/>
            </a:endParaRPr>
          </a:p>
        </p:txBody>
      </p:sp>
      <p:sp>
        <p:nvSpPr>
          <p:cNvPr id="13" name="object 3"/>
          <p:cNvSpPr txBox="1"/>
          <p:nvPr/>
        </p:nvSpPr>
        <p:spPr>
          <a:xfrm>
            <a:off x="8185686" y="1709293"/>
            <a:ext cx="281346" cy="432307"/>
          </a:xfrm>
          <a:prstGeom prst="rect">
            <a:avLst/>
          </a:prstGeom>
        </p:spPr>
        <p:txBody>
          <a:bodyPr wrap="square" lIns="0" tIns="0" rIns="0" bIns="0" rtlCol="0">
            <a:noAutofit/>
          </a:bodyPr>
          <a:lstStyle/>
          <a:p>
            <a:pPr marL="12700">
              <a:lnSpc>
                <a:spcPts val="3360"/>
              </a:lnSpc>
              <a:spcBef>
                <a:spcPts val="168"/>
              </a:spcBef>
            </a:pPr>
            <a:r>
              <a:rPr sz="4800" spc="0" baseline="3413" dirty="0" smtClean="0">
                <a:latin typeface="Calibri"/>
                <a:cs typeface="Calibri"/>
              </a:rPr>
              <a:t>a</a:t>
            </a:r>
            <a:endParaRPr sz="3200">
              <a:latin typeface="Calibri"/>
              <a:cs typeface="Calibri"/>
            </a:endParaRPr>
          </a:p>
        </p:txBody>
      </p:sp>
      <p:sp>
        <p:nvSpPr>
          <p:cNvPr id="14" name="object 2"/>
          <p:cNvSpPr txBox="1"/>
          <p:nvPr/>
        </p:nvSpPr>
        <p:spPr>
          <a:xfrm>
            <a:off x="1069644" y="6202324"/>
            <a:ext cx="3977462" cy="254000"/>
          </a:xfrm>
          <a:prstGeom prst="rect">
            <a:avLst/>
          </a:prstGeom>
        </p:spPr>
        <p:txBody>
          <a:bodyPr wrap="square" lIns="0" tIns="0" rIns="0" bIns="0" rtlCol="0">
            <a:noAutofit/>
          </a:bodyPr>
          <a:lstStyle/>
          <a:p>
            <a:pPr marL="12700">
              <a:lnSpc>
                <a:spcPts val="1935"/>
              </a:lnSpc>
              <a:spcBef>
                <a:spcPts val="96"/>
              </a:spcBef>
            </a:pPr>
            <a:r>
              <a:rPr sz="2700" spc="0" baseline="3034" dirty="0" smtClean="0">
                <a:latin typeface="Calibri"/>
                <a:cs typeface="Calibri"/>
              </a:rPr>
              <a:t>Sim</a:t>
            </a:r>
            <a:r>
              <a:rPr sz="2700" spc="-9" baseline="3034" dirty="0" smtClean="0">
                <a:latin typeface="Calibri"/>
                <a:cs typeface="Calibri"/>
              </a:rPr>
              <a:t>i</a:t>
            </a:r>
            <a:r>
              <a:rPr sz="2700" spc="-4" baseline="3034" dirty="0" smtClean="0">
                <a:latin typeface="Calibri"/>
                <a:cs typeface="Calibri"/>
              </a:rPr>
              <a:t>l</a:t>
            </a:r>
            <a:r>
              <a:rPr sz="2700" spc="0" baseline="3034" dirty="0" smtClean="0">
                <a:latin typeface="Calibri"/>
                <a:cs typeface="Calibri"/>
              </a:rPr>
              <a:t>ar p</a:t>
            </a:r>
            <a:r>
              <a:rPr sz="2700" spc="-25" baseline="3034" dirty="0" smtClean="0">
                <a:latin typeface="Calibri"/>
                <a:cs typeface="Calibri"/>
              </a:rPr>
              <a:t>r</a:t>
            </a:r>
            <a:r>
              <a:rPr sz="2700" spc="0" baseline="3034" dirty="0" smtClean="0">
                <a:latin typeface="Calibri"/>
                <a:cs typeface="Calibri"/>
              </a:rPr>
              <a:t>oblem</a:t>
            </a:r>
            <a:r>
              <a:rPr sz="2700" spc="14" baseline="3034" dirty="0" smtClean="0">
                <a:latin typeface="Calibri"/>
                <a:cs typeface="Calibri"/>
              </a:rPr>
              <a:t> </a:t>
            </a:r>
            <a:r>
              <a:rPr sz="2700" spc="0" baseline="3034" dirty="0" smtClean="0">
                <a:latin typeface="Calibri"/>
                <a:cs typeface="Calibri"/>
              </a:rPr>
              <a:t>w</a:t>
            </a:r>
            <a:r>
              <a:rPr sz="2700" spc="-9" baseline="3034" dirty="0" smtClean="0">
                <a:latin typeface="Calibri"/>
                <a:cs typeface="Calibri"/>
              </a:rPr>
              <a:t>i</a:t>
            </a:r>
            <a:r>
              <a:rPr sz="2700" spc="0" baseline="3034" dirty="0" smtClean="0">
                <a:latin typeface="Calibri"/>
                <a:cs typeface="Calibri"/>
              </a:rPr>
              <a:t>th</a:t>
            </a:r>
            <a:r>
              <a:rPr sz="2700" spc="9" baseline="3034" dirty="0" smtClean="0">
                <a:latin typeface="Calibri"/>
                <a:cs typeface="Calibri"/>
              </a:rPr>
              <a:t> </a:t>
            </a:r>
            <a:r>
              <a:rPr sz="2700" spc="0" baseline="3034" dirty="0" smtClean="0">
                <a:latin typeface="Calibri"/>
                <a:cs typeface="Calibri"/>
              </a:rPr>
              <a:t>AS</a:t>
            </a:r>
            <a:r>
              <a:rPr sz="2700" spc="-229" baseline="3034" dirty="0" smtClean="0">
                <a:latin typeface="Calibri"/>
                <a:cs typeface="Calibri"/>
              </a:rPr>
              <a:t>P</a:t>
            </a:r>
            <a:r>
              <a:rPr sz="2700" spc="0" baseline="3034" dirty="0" smtClean="0">
                <a:latin typeface="Calibri"/>
                <a:cs typeface="Calibri"/>
              </a:rPr>
              <a:t>.NET </a:t>
            </a:r>
            <a:r>
              <a:rPr sz="2700" spc="-64" baseline="3034" dirty="0" smtClean="0">
                <a:latin typeface="Calibri"/>
                <a:cs typeface="Calibri"/>
              </a:rPr>
              <a:t>W</a:t>
            </a:r>
            <a:r>
              <a:rPr sz="2700" spc="0" baseline="3034" dirty="0" smtClean="0">
                <a:latin typeface="Calibri"/>
                <a:cs typeface="Calibri"/>
              </a:rPr>
              <a:t>e</a:t>
            </a:r>
            <a:r>
              <a:rPr sz="2700" spc="-4" baseline="3034" dirty="0" smtClean="0">
                <a:latin typeface="Calibri"/>
                <a:cs typeface="Calibri"/>
              </a:rPr>
              <a:t>b</a:t>
            </a:r>
            <a:r>
              <a:rPr sz="2700" spc="-34" baseline="3034" dirty="0" smtClean="0">
                <a:latin typeface="Calibri"/>
                <a:cs typeface="Calibri"/>
              </a:rPr>
              <a:t>f</a:t>
            </a:r>
            <a:r>
              <a:rPr sz="2700" spc="0" baseline="3034" dirty="0" smtClean="0">
                <a:latin typeface="Calibri"/>
                <a:cs typeface="Calibri"/>
              </a:rPr>
              <a:t>orms…</a:t>
            </a:r>
            <a:endParaRPr sz="1800">
              <a:latin typeface="Calibri"/>
              <a:cs typeface="Calibri"/>
            </a:endParaRPr>
          </a:p>
        </p:txBody>
      </p:sp>
    </p:spTree>
    <p:extLst>
      <p:ext uri="{BB962C8B-B14F-4D97-AF65-F5344CB8AC3E}">
        <p14:creationId xmlns:p14="http://schemas.microsoft.com/office/powerpoint/2010/main" val="954298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92312" y="3398837"/>
            <a:ext cx="1835759" cy="707886"/>
          </a:xfrm>
          <a:prstGeom prst="rect">
            <a:avLst/>
          </a:prstGeom>
          <a:noFill/>
        </p:spPr>
        <p:txBody>
          <a:bodyPr wrap="none" rtlCol="0">
            <a:spAutoFit/>
          </a:bodyPr>
          <a:lstStyle/>
          <a:p>
            <a:r>
              <a:rPr lang="en-US" sz="4000" dirty="0" smtClean="0"/>
              <a:t>VIEWS</a:t>
            </a:r>
            <a:endParaRPr lang="en-US" sz="4000" dirty="0"/>
          </a:p>
        </p:txBody>
      </p:sp>
    </p:spTree>
    <p:extLst>
      <p:ext uri="{BB962C8B-B14F-4D97-AF65-F5344CB8AC3E}">
        <p14:creationId xmlns:p14="http://schemas.microsoft.com/office/powerpoint/2010/main" val="22591765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5"/>
          <p:cNvSpPr/>
          <p:nvPr/>
        </p:nvSpPr>
        <p:spPr>
          <a:xfrm>
            <a:off x="304800" y="3380440"/>
            <a:ext cx="7879715" cy="2971800"/>
          </a:xfrm>
          <a:prstGeom prst="rect">
            <a:avLst/>
          </a:prstGeom>
          <a:blipFill>
            <a:blip r:embed="rId2" cstate="print"/>
            <a:stretch>
              <a:fillRect/>
            </a:stretch>
          </a:blipFill>
        </p:spPr>
        <p:txBody>
          <a:bodyPr wrap="square" lIns="0" tIns="0" rIns="0" bIns="0" rtlCol="0">
            <a:noAutofit/>
          </a:bodyPr>
          <a:lstStyle/>
          <a:p>
            <a:endParaRPr/>
          </a:p>
        </p:txBody>
      </p:sp>
      <p:sp>
        <p:nvSpPr>
          <p:cNvPr id="4" name="object 3"/>
          <p:cNvSpPr txBox="1"/>
          <p:nvPr/>
        </p:nvSpPr>
        <p:spPr>
          <a:xfrm>
            <a:off x="444500" y="568326"/>
            <a:ext cx="2676814" cy="444500"/>
          </a:xfrm>
          <a:prstGeom prst="rect">
            <a:avLst/>
          </a:prstGeom>
        </p:spPr>
        <p:txBody>
          <a:bodyPr wrap="square" lIns="0" tIns="0" rIns="0" bIns="0" rtlCol="0">
            <a:noAutofit/>
          </a:bodyPr>
          <a:lstStyle/>
          <a:p>
            <a:pPr marL="12700">
              <a:lnSpc>
                <a:spcPts val="3460"/>
              </a:lnSpc>
              <a:spcBef>
                <a:spcPts val="173"/>
              </a:spcBef>
            </a:pPr>
            <a:r>
              <a:rPr sz="4950" b="1" spc="0" baseline="3309" dirty="0" smtClean="0">
                <a:latin typeface="Calibri"/>
                <a:cs typeface="Calibri"/>
              </a:rPr>
              <a:t>Wh</a:t>
            </a:r>
            <a:r>
              <a:rPr sz="4950" b="1" spc="-29" baseline="3309" dirty="0" smtClean="0">
                <a:latin typeface="Calibri"/>
                <a:cs typeface="Calibri"/>
              </a:rPr>
              <a:t>a</a:t>
            </a:r>
            <a:r>
              <a:rPr sz="4950" b="1" spc="0" baseline="3309" dirty="0" smtClean="0">
                <a:latin typeface="Calibri"/>
                <a:cs typeface="Calibri"/>
              </a:rPr>
              <a:t>t is a View</a:t>
            </a:r>
            <a:endParaRPr sz="3300" dirty="0">
              <a:latin typeface="Calibri"/>
              <a:cs typeface="Calibri"/>
            </a:endParaRPr>
          </a:p>
        </p:txBody>
      </p:sp>
      <p:sp>
        <p:nvSpPr>
          <p:cNvPr id="5" name="object 2"/>
          <p:cNvSpPr txBox="1"/>
          <p:nvPr/>
        </p:nvSpPr>
        <p:spPr>
          <a:xfrm>
            <a:off x="535940" y="1426283"/>
            <a:ext cx="8160684" cy="1938401"/>
          </a:xfrm>
          <a:prstGeom prst="rect">
            <a:avLst/>
          </a:prstGeom>
        </p:spPr>
        <p:txBody>
          <a:bodyPr wrap="square" lIns="0" tIns="0" rIns="0" bIns="0" rtlCol="0">
            <a:noAutofit/>
          </a:bodyPr>
          <a:lstStyle/>
          <a:p>
            <a:pPr marL="12700" marR="41833">
              <a:lnSpc>
                <a:spcPts val="2325"/>
              </a:lnSpc>
              <a:spcBef>
                <a:spcPts val="116"/>
              </a:spcBef>
            </a:pPr>
            <a:r>
              <a:rPr sz="2250" spc="0" baseline="6006" dirty="0" smtClean="0">
                <a:solidFill>
                  <a:srgbClr val="B5DBE4"/>
                </a:solidFill>
                <a:latin typeface="Wingdings"/>
                <a:cs typeface="Wingdings"/>
              </a:rPr>
              <a:t></a:t>
            </a:r>
            <a:r>
              <a:rPr sz="2250" spc="0" baseline="5797" dirty="0" smtClean="0">
                <a:solidFill>
                  <a:srgbClr val="B5DBE4"/>
                </a:solidFill>
                <a:latin typeface="Times New Roman"/>
                <a:cs typeface="Times New Roman"/>
              </a:rPr>
              <a:t>    </a:t>
            </a:r>
            <a:r>
              <a:rPr sz="2250" spc="86" baseline="5797" dirty="0" smtClean="0">
                <a:solidFill>
                  <a:srgbClr val="B5DBE4"/>
                </a:solidFill>
                <a:latin typeface="Times New Roman"/>
                <a:cs typeface="Times New Roman"/>
              </a:rPr>
              <a:t> </a:t>
            </a:r>
            <a:r>
              <a:rPr sz="3300" b="1" spc="0" baseline="3723" dirty="0" smtClean="0">
                <a:latin typeface="Corbel"/>
                <a:cs typeface="Corbel"/>
              </a:rPr>
              <a:t>Most</a:t>
            </a:r>
            <a:r>
              <a:rPr sz="3300" b="1" spc="-62" baseline="3723" dirty="0" smtClean="0">
                <a:latin typeface="Corbel"/>
                <a:cs typeface="Corbel"/>
              </a:rPr>
              <a:t> </a:t>
            </a:r>
            <a:r>
              <a:rPr sz="3300" b="1" spc="0" baseline="3723" dirty="0" smtClean="0">
                <a:latin typeface="Corbel"/>
                <a:cs typeface="Corbel"/>
              </a:rPr>
              <a:t>of</a:t>
            </a:r>
            <a:r>
              <a:rPr sz="3300" b="1" spc="-19" baseline="3723" dirty="0" smtClean="0">
                <a:latin typeface="Corbel"/>
                <a:cs typeface="Corbel"/>
              </a:rPr>
              <a:t> </a:t>
            </a:r>
            <a:r>
              <a:rPr sz="3300" b="1" spc="0" baseline="3723" dirty="0" smtClean="0">
                <a:latin typeface="Corbel"/>
                <a:cs typeface="Corbel"/>
              </a:rPr>
              <a:t>t</a:t>
            </a:r>
            <a:r>
              <a:rPr sz="3300" b="1" spc="-9" baseline="3723" dirty="0" smtClean="0">
                <a:latin typeface="Corbel"/>
                <a:cs typeface="Corbel"/>
              </a:rPr>
              <a:t>h</a:t>
            </a:r>
            <a:r>
              <a:rPr sz="3300" b="1" spc="0" baseline="3723" dirty="0" smtClean="0">
                <a:latin typeface="Corbel"/>
                <a:cs typeface="Corbel"/>
              </a:rPr>
              <a:t>e</a:t>
            </a:r>
            <a:r>
              <a:rPr sz="3300" b="1" spc="-111" baseline="3723" dirty="0" smtClean="0">
                <a:latin typeface="Corbel"/>
                <a:cs typeface="Corbel"/>
              </a:rPr>
              <a:t> </a:t>
            </a:r>
            <a:r>
              <a:rPr sz="3300" b="1" spc="0" baseline="3723" dirty="0" smtClean="0">
                <a:latin typeface="Corbel"/>
                <a:cs typeface="Corbel"/>
              </a:rPr>
              <a:t>Contr</a:t>
            </a:r>
            <a:r>
              <a:rPr sz="3300" b="1" spc="-4" baseline="3723" dirty="0" smtClean="0">
                <a:latin typeface="Corbel"/>
                <a:cs typeface="Corbel"/>
              </a:rPr>
              <a:t>o</a:t>
            </a:r>
            <a:r>
              <a:rPr sz="3300" b="1" spc="0" baseline="3723" dirty="0" smtClean="0">
                <a:latin typeface="Corbel"/>
                <a:cs typeface="Corbel"/>
              </a:rPr>
              <a:t>ller</a:t>
            </a:r>
            <a:r>
              <a:rPr sz="3300" b="1" spc="-165" baseline="3723" dirty="0" smtClean="0">
                <a:latin typeface="Corbel"/>
                <a:cs typeface="Corbel"/>
              </a:rPr>
              <a:t> </a:t>
            </a:r>
            <a:r>
              <a:rPr sz="3300" b="1" spc="0" baseline="3723" dirty="0" smtClean="0">
                <a:latin typeface="Corbel"/>
                <a:cs typeface="Corbel"/>
              </a:rPr>
              <a:t>Act</a:t>
            </a:r>
            <a:r>
              <a:rPr sz="3300" b="1" spc="-9" baseline="3723" dirty="0" smtClean="0">
                <a:latin typeface="Corbel"/>
                <a:cs typeface="Corbel"/>
              </a:rPr>
              <a:t>i</a:t>
            </a:r>
            <a:r>
              <a:rPr sz="3300" b="1" spc="0" baseline="3723" dirty="0" smtClean="0">
                <a:latin typeface="Corbel"/>
                <a:cs typeface="Corbel"/>
              </a:rPr>
              <a:t>ons</a:t>
            </a:r>
            <a:r>
              <a:rPr sz="3300" b="1" spc="-41" baseline="3723" dirty="0" smtClean="0">
                <a:latin typeface="Corbel"/>
                <a:cs typeface="Corbel"/>
              </a:rPr>
              <a:t> </a:t>
            </a:r>
            <a:r>
              <a:rPr sz="3300" b="1" spc="0" baseline="3723" dirty="0" smtClean="0">
                <a:latin typeface="Corbel"/>
                <a:cs typeface="Corbel"/>
              </a:rPr>
              <a:t>return</a:t>
            </a:r>
            <a:r>
              <a:rPr sz="3300" b="1" spc="-39" baseline="3723" dirty="0" smtClean="0">
                <a:latin typeface="Corbel"/>
                <a:cs typeface="Corbel"/>
              </a:rPr>
              <a:t> </a:t>
            </a:r>
            <a:r>
              <a:rPr sz="3300" b="1" spc="0" baseline="3723" dirty="0" smtClean="0">
                <a:latin typeface="Corbel"/>
                <a:cs typeface="Corbel"/>
              </a:rPr>
              <a:t>views</a:t>
            </a:r>
            <a:endParaRPr sz="2200">
              <a:latin typeface="Corbel"/>
              <a:cs typeface="Corbel"/>
            </a:endParaRPr>
          </a:p>
          <a:p>
            <a:pPr marL="12700" marR="41833">
              <a:lnSpc>
                <a:spcPts val="2630"/>
              </a:lnSpc>
              <a:spcBef>
                <a:spcPts val="40"/>
              </a:spcBef>
            </a:pPr>
            <a:r>
              <a:rPr sz="1500" spc="0" dirty="0" smtClean="0">
                <a:solidFill>
                  <a:srgbClr val="B5DBE4"/>
                </a:solidFill>
                <a:latin typeface="Wingdings"/>
                <a:cs typeface="Wingdings"/>
              </a:rPr>
              <a:t></a:t>
            </a:r>
            <a:r>
              <a:rPr sz="1500" spc="0" dirty="0" smtClean="0">
                <a:solidFill>
                  <a:srgbClr val="B5DBE4"/>
                </a:solidFill>
                <a:latin typeface="Times New Roman"/>
                <a:cs typeface="Times New Roman"/>
              </a:rPr>
              <a:t>    </a:t>
            </a:r>
            <a:r>
              <a:rPr sz="1500" spc="86" dirty="0" smtClean="0">
                <a:solidFill>
                  <a:srgbClr val="B5DBE4"/>
                </a:solidFill>
                <a:latin typeface="Times New Roman"/>
                <a:cs typeface="Times New Roman"/>
              </a:rPr>
              <a:t> </a:t>
            </a:r>
            <a:r>
              <a:rPr sz="2200" b="1" spc="0" dirty="0" smtClean="0">
                <a:latin typeface="Corbel"/>
                <a:cs typeface="Corbel"/>
              </a:rPr>
              <a:t>T</a:t>
            </a:r>
            <a:r>
              <a:rPr sz="2200" b="1" spc="-9" dirty="0" smtClean="0">
                <a:latin typeface="Corbel"/>
                <a:cs typeface="Corbel"/>
              </a:rPr>
              <a:t>h</a:t>
            </a:r>
            <a:r>
              <a:rPr sz="2200" b="1" spc="0" dirty="0" smtClean="0">
                <a:latin typeface="Corbel"/>
                <a:cs typeface="Corbel"/>
              </a:rPr>
              <a:t>e</a:t>
            </a:r>
            <a:r>
              <a:rPr sz="2200" b="1" spc="-55" dirty="0" smtClean="0">
                <a:latin typeface="Corbel"/>
                <a:cs typeface="Corbel"/>
              </a:rPr>
              <a:t> </a:t>
            </a:r>
            <a:r>
              <a:rPr sz="2200" b="1" spc="0" dirty="0" smtClean="0">
                <a:latin typeface="Corbel"/>
                <a:cs typeface="Corbel"/>
              </a:rPr>
              <a:t>path</a:t>
            </a:r>
            <a:r>
              <a:rPr sz="2200" b="1" spc="-24" dirty="0" smtClean="0">
                <a:latin typeface="Corbel"/>
                <a:cs typeface="Corbel"/>
              </a:rPr>
              <a:t> </a:t>
            </a:r>
            <a:r>
              <a:rPr sz="2200" b="1" spc="0" dirty="0" smtClean="0">
                <a:latin typeface="Corbel"/>
                <a:cs typeface="Corbel"/>
              </a:rPr>
              <a:t>to</a:t>
            </a:r>
            <a:r>
              <a:rPr sz="2200" b="1" spc="-30" dirty="0" smtClean="0">
                <a:latin typeface="Corbel"/>
                <a:cs typeface="Corbel"/>
              </a:rPr>
              <a:t> </a:t>
            </a:r>
            <a:r>
              <a:rPr sz="2200" b="1" spc="0" dirty="0" smtClean="0">
                <a:latin typeface="Corbel"/>
                <a:cs typeface="Corbel"/>
              </a:rPr>
              <a:t>the</a:t>
            </a:r>
            <a:r>
              <a:rPr sz="2200" b="1" spc="-31" dirty="0" smtClean="0">
                <a:latin typeface="Corbel"/>
                <a:cs typeface="Corbel"/>
              </a:rPr>
              <a:t> </a:t>
            </a:r>
            <a:r>
              <a:rPr sz="2200" b="1" spc="0" dirty="0" smtClean="0">
                <a:latin typeface="Corbel"/>
                <a:cs typeface="Corbel"/>
              </a:rPr>
              <a:t>view</a:t>
            </a:r>
            <a:r>
              <a:rPr sz="2200" b="1" spc="-43" dirty="0" smtClean="0">
                <a:latin typeface="Corbel"/>
                <a:cs typeface="Corbel"/>
              </a:rPr>
              <a:t> </a:t>
            </a:r>
            <a:r>
              <a:rPr sz="2200" b="1" spc="-9" dirty="0" smtClean="0">
                <a:latin typeface="Corbel"/>
                <a:cs typeface="Corbel"/>
              </a:rPr>
              <a:t>i</a:t>
            </a:r>
            <a:r>
              <a:rPr sz="2200" b="1" spc="0" dirty="0" smtClean="0">
                <a:latin typeface="Corbel"/>
                <a:cs typeface="Corbel"/>
              </a:rPr>
              <a:t>s</a:t>
            </a:r>
            <a:r>
              <a:rPr sz="2200" b="1" spc="14" dirty="0" smtClean="0">
                <a:latin typeface="Corbel"/>
                <a:cs typeface="Corbel"/>
              </a:rPr>
              <a:t> </a:t>
            </a:r>
            <a:r>
              <a:rPr sz="2200" b="1" spc="-4" dirty="0" smtClean="0">
                <a:latin typeface="Corbel"/>
                <a:cs typeface="Corbel"/>
              </a:rPr>
              <a:t>i</a:t>
            </a:r>
            <a:r>
              <a:rPr sz="2200" b="1" spc="0" dirty="0" smtClean="0">
                <a:latin typeface="Corbel"/>
                <a:cs typeface="Corbel"/>
              </a:rPr>
              <a:t>nferr</a:t>
            </a:r>
            <a:r>
              <a:rPr sz="2200" b="1" spc="9" dirty="0" smtClean="0">
                <a:latin typeface="Corbel"/>
                <a:cs typeface="Corbel"/>
              </a:rPr>
              <a:t>e</a:t>
            </a:r>
            <a:r>
              <a:rPr sz="2200" b="1" spc="0" dirty="0" smtClean="0">
                <a:latin typeface="Corbel"/>
                <a:cs typeface="Corbel"/>
              </a:rPr>
              <a:t>d</a:t>
            </a:r>
            <a:r>
              <a:rPr sz="2200" b="1" spc="-59" dirty="0" smtClean="0">
                <a:latin typeface="Corbel"/>
                <a:cs typeface="Corbel"/>
              </a:rPr>
              <a:t> </a:t>
            </a:r>
            <a:r>
              <a:rPr sz="2200" b="1" spc="0" dirty="0" smtClean="0">
                <a:latin typeface="Corbel"/>
                <a:cs typeface="Corbel"/>
              </a:rPr>
              <a:t>from</a:t>
            </a:r>
            <a:r>
              <a:rPr sz="2200" b="1" spc="-35" dirty="0" smtClean="0">
                <a:latin typeface="Corbel"/>
                <a:cs typeface="Corbel"/>
              </a:rPr>
              <a:t> </a:t>
            </a:r>
            <a:r>
              <a:rPr sz="2200" b="1" spc="0" dirty="0" smtClean="0">
                <a:latin typeface="Corbel"/>
                <a:cs typeface="Corbel"/>
              </a:rPr>
              <a:t>t</a:t>
            </a:r>
            <a:r>
              <a:rPr sz="2200" b="1" spc="-9" dirty="0" smtClean="0">
                <a:latin typeface="Corbel"/>
                <a:cs typeface="Corbel"/>
              </a:rPr>
              <a:t>h</a:t>
            </a:r>
            <a:r>
              <a:rPr sz="2200" b="1" spc="0" dirty="0" smtClean="0">
                <a:latin typeface="Corbel"/>
                <a:cs typeface="Corbel"/>
              </a:rPr>
              <a:t>e</a:t>
            </a:r>
            <a:r>
              <a:rPr sz="2200" b="1" spc="-31" dirty="0" smtClean="0">
                <a:latin typeface="Corbel"/>
                <a:cs typeface="Corbel"/>
              </a:rPr>
              <a:t> </a:t>
            </a:r>
            <a:r>
              <a:rPr sz="2200" b="1" spc="9" dirty="0" smtClean="0">
                <a:latin typeface="Corbel"/>
                <a:cs typeface="Corbel"/>
              </a:rPr>
              <a:t>n</a:t>
            </a:r>
            <a:r>
              <a:rPr sz="2200" b="1" spc="0" dirty="0" smtClean="0">
                <a:latin typeface="Corbel"/>
                <a:cs typeface="Corbel"/>
              </a:rPr>
              <a:t>ame</a:t>
            </a:r>
            <a:r>
              <a:rPr sz="2200" b="1" spc="-38" dirty="0" smtClean="0">
                <a:latin typeface="Corbel"/>
                <a:cs typeface="Corbel"/>
              </a:rPr>
              <a:t> </a:t>
            </a:r>
            <a:r>
              <a:rPr sz="2200" b="1" spc="0" dirty="0" smtClean="0">
                <a:latin typeface="Corbel"/>
                <a:cs typeface="Corbel"/>
              </a:rPr>
              <a:t>of</a:t>
            </a:r>
            <a:r>
              <a:rPr sz="2200" b="1" spc="-19" dirty="0" smtClean="0">
                <a:latin typeface="Corbel"/>
                <a:cs typeface="Corbel"/>
              </a:rPr>
              <a:t> </a:t>
            </a:r>
            <a:r>
              <a:rPr sz="2200" b="1" spc="0" dirty="0" smtClean="0">
                <a:latin typeface="Corbel"/>
                <a:cs typeface="Corbel"/>
              </a:rPr>
              <a:t>t</a:t>
            </a:r>
            <a:r>
              <a:rPr sz="2200" b="1" spc="-9" dirty="0" smtClean="0">
                <a:latin typeface="Corbel"/>
                <a:cs typeface="Corbel"/>
              </a:rPr>
              <a:t>h</a:t>
            </a:r>
            <a:r>
              <a:rPr sz="2200" b="1" spc="0" dirty="0" smtClean="0">
                <a:latin typeface="Corbel"/>
                <a:cs typeface="Corbel"/>
              </a:rPr>
              <a:t>e</a:t>
            </a:r>
            <a:r>
              <a:rPr sz="2200" b="1" spc="-31" dirty="0" smtClean="0">
                <a:latin typeface="Corbel"/>
                <a:cs typeface="Corbel"/>
              </a:rPr>
              <a:t> </a:t>
            </a:r>
            <a:r>
              <a:rPr sz="2200" b="1" spc="4" dirty="0" smtClean="0">
                <a:latin typeface="Corbel"/>
                <a:cs typeface="Corbel"/>
              </a:rPr>
              <a:t>c</a:t>
            </a:r>
            <a:r>
              <a:rPr sz="2200" b="1" spc="0" dirty="0" smtClean="0">
                <a:latin typeface="Corbel"/>
                <a:cs typeface="Corbel"/>
              </a:rPr>
              <a:t>ontr</a:t>
            </a:r>
            <a:r>
              <a:rPr sz="2200" b="1" spc="-4" dirty="0" smtClean="0">
                <a:latin typeface="Corbel"/>
                <a:cs typeface="Corbel"/>
              </a:rPr>
              <a:t>o</a:t>
            </a:r>
            <a:r>
              <a:rPr sz="2200" b="1" spc="0" dirty="0" smtClean="0">
                <a:latin typeface="Corbel"/>
                <a:cs typeface="Corbel"/>
              </a:rPr>
              <a:t>ller</a:t>
            </a:r>
            <a:endParaRPr sz="2200">
              <a:latin typeface="Corbel"/>
              <a:cs typeface="Corbel"/>
            </a:endParaRPr>
          </a:p>
          <a:p>
            <a:pPr marL="321960" marR="3233692" algn="ctr">
              <a:lnSpc>
                <a:spcPts val="2170"/>
              </a:lnSpc>
            </a:pPr>
            <a:r>
              <a:rPr sz="3300" b="1" spc="0" baseline="3723" dirty="0" smtClean="0">
                <a:latin typeface="Corbel"/>
                <a:cs typeface="Corbel"/>
              </a:rPr>
              <a:t>and</a:t>
            </a:r>
            <a:r>
              <a:rPr sz="3300" b="1" spc="-9" baseline="3723" dirty="0" smtClean="0">
                <a:latin typeface="Corbel"/>
                <a:cs typeface="Corbel"/>
              </a:rPr>
              <a:t> </a:t>
            </a:r>
            <a:r>
              <a:rPr sz="3300" b="1" spc="0" baseline="3723" dirty="0" smtClean="0">
                <a:latin typeface="Corbel"/>
                <a:cs typeface="Corbel"/>
              </a:rPr>
              <a:t>t</a:t>
            </a:r>
            <a:r>
              <a:rPr sz="3300" b="1" spc="-14" baseline="3723" dirty="0" smtClean="0">
                <a:latin typeface="Corbel"/>
                <a:cs typeface="Corbel"/>
              </a:rPr>
              <a:t>h</a:t>
            </a:r>
            <a:r>
              <a:rPr sz="3300" b="1" spc="0" baseline="3723" dirty="0" smtClean="0">
                <a:latin typeface="Corbel"/>
                <a:cs typeface="Corbel"/>
              </a:rPr>
              <a:t>e</a:t>
            </a:r>
            <a:r>
              <a:rPr sz="3300" b="1" spc="14" baseline="3723" dirty="0" smtClean="0">
                <a:latin typeface="Corbel"/>
                <a:cs typeface="Corbel"/>
              </a:rPr>
              <a:t> </a:t>
            </a:r>
            <a:r>
              <a:rPr sz="3300" b="1" spc="0" baseline="3723" dirty="0" smtClean="0">
                <a:latin typeface="Corbel"/>
                <a:cs typeface="Corbel"/>
              </a:rPr>
              <a:t>name of </a:t>
            </a:r>
            <a:r>
              <a:rPr sz="3300" b="1" spc="-4" baseline="3723" dirty="0" smtClean="0">
                <a:latin typeface="Corbel"/>
                <a:cs typeface="Corbel"/>
              </a:rPr>
              <a:t>th</a:t>
            </a:r>
            <a:r>
              <a:rPr sz="3300" b="1" spc="0" baseline="3723" dirty="0" smtClean="0">
                <a:latin typeface="Corbel"/>
                <a:cs typeface="Corbel"/>
              </a:rPr>
              <a:t>e contr</a:t>
            </a:r>
            <a:r>
              <a:rPr sz="3300" b="1" spc="-4" baseline="3723" dirty="0" smtClean="0">
                <a:latin typeface="Corbel"/>
                <a:cs typeface="Corbel"/>
              </a:rPr>
              <a:t>o</a:t>
            </a:r>
            <a:r>
              <a:rPr sz="3300" b="1" spc="0" baseline="3723" dirty="0" smtClean="0">
                <a:latin typeface="Corbel"/>
                <a:cs typeface="Corbel"/>
              </a:rPr>
              <a:t>ller</a:t>
            </a:r>
            <a:r>
              <a:rPr sz="3300" b="1" spc="9" baseline="3723" dirty="0" smtClean="0">
                <a:latin typeface="Corbel"/>
                <a:cs typeface="Corbel"/>
              </a:rPr>
              <a:t> </a:t>
            </a:r>
            <a:r>
              <a:rPr sz="3300" b="1" spc="0" baseline="3723" dirty="0" smtClean="0">
                <a:latin typeface="Corbel"/>
                <a:cs typeface="Corbel"/>
              </a:rPr>
              <a:t>ac</a:t>
            </a:r>
            <a:r>
              <a:rPr sz="3300" b="1" spc="-4" baseline="3723" dirty="0" smtClean="0">
                <a:latin typeface="Corbel"/>
                <a:cs typeface="Corbel"/>
              </a:rPr>
              <a:t>ti</a:t>
            </a:r>
            <a:r>
              <a:rPr sz="3300" b="1" spc="0" baseline="3723" dirty="0" smtClean="0">
                <a:latin typeface="Corbel"/>
                <a:cs typeface="Corbel"/>
              </a:rPr>
              <a:t>on.</a:t>
            </a:r>
            <a:endParaRPr sz="2200">
              <a:latin typeface="Corbel"/>
              <a:cs typeface="Corbel"/>
            </a:endParaRPr>
          </a:p>
          <a:p>
            <a:pPr marL="469900" marR="41833">
              <a:lnSpc>
                <a:spcPct val="101725"/>
              </a:lnSpc>
            </a:pPr>
            <a:r>
              <a:rPr sz="950" spc="0" dirty="0" smtClean="0">
                <a:solidFill>
                  <a:srgbClr val="FFA99F"/>
                </a:solidFill>
                <a:latin typeface="Wingdings"/>
                <a:cs typeface="Wingdings"/>
              </a:rPr>
              <a:t></a:t>
            </a:r>
            <a:r>
              <a:rPr sz="950" spc="0" dirty="0" smtClean="0">
                <a:solidFill>
                  <a:srgbClr val="FFA99F"/>
                </a:solidFill>
                <a:latin typeface="Times New Roman"/>
                <a:cs typeface="Times New Roman"/>
              </a:rPr>
              <a:t>              </a:t>
            </a:r>
            <a:r>
              <a:rPr sz="950" spc="94" dirty="0" smtClean="0">
                <a:solidFill>
                  <a:srgbClr val="FFA99F"/>
                </a:solidFill>
                <a:latin typeface="Times New Roman"/>
                <a:cs typeface="Times New Roman"/>
              </a:rPr>
              <a:t> </a:t>
            </a:r>
            <a:r>
              <a:rPr sz="2100" b="1" spc="4" dirty="0" smtClean="0">
                <a:latin typeface="Corbel"/>
                <a:cs typeface="Corbel"/>
              </a:rPr>
              <a:t>\</a:t>
            </a:r>
            <a:r>
              <a:rPr sz="2100" b="1" spc="0" dirty="0" smtClean="0">
                <a:latin typeface="Corbel"/>
                <a:cs typeface="Corbel"/>
              </a:rPr>
              <a:t>V</a:t>
            </a:r>
            <a:r>
              <a:rPr sz="2100" b="1" spc="9" dirty="0" smtClean="0">
                <a:latin typeface="Corbel"/>
                <a:cs typeface="Corbel"/>
              </a:rPr>
              <a:t>i</a:t>
            </a:r>
            <a:r>
              <a:rPr sz="2100" b="1" spc="0" dirty="0" smtClean="0">
                <a:latin typeface="Corbel"/>
                <a:cs typeface="Corbel"/>
              </a:rPr>
              <a:t>ew</a:t>
            </a:r>
            <a:r>
              <a:rPr sz="2100" b="1" spc="4" dirty="0" smtClean="0">
                <a:latin typeface="Corbel"/>
                <a:cs typeface="Corbel"/>
              </a:rPr>
              <a:t>s\</a:t>
            </a:r>
            <a:r>
              <a:rPr sz="2100" b="1" spc="0" dirty="0" smtClean="0">
                <a:latin typeface="Corbel"/>
                <a:cs typeface="Corbel"/>
              </a:rPr>
              <a:t>Con</a:t>
            </a:r>
            <a:r>
              <a:rPr sz="2100" b="1" spc="-4" dirty="0" smtClean="0">
                <a:latin typeface="Corbel"/>
                <a:cs typeface="Corbel"/>
              </a:rPr>
              <a:t>t</a:t>
            </a:r>
            <a:r>
              <a:rPr sz="2100" b="1" spc="0" dirty="0" smtClean="0">
                <a:latin typeface="Corbel"/>
                <a:cs typeface="Corbel"/>
              </a:rPr>
              <a:t>roller</a:t>
            </a:r>
            <a:r>
              <a:rPr sz="2100" b="1" spc="-9" dirty="0" smtClean="0">
                <a:latin typeface="Corbel"/>
                <a:cs typeface="Corbel"/>
              </a:rPr>
              <a:t>N</a:t>
            </a:r>
            <a:r>
              <a:rPr sz="2100" b="1" spc="0" dirty="0" smtClean="0">
                <a:latin typeface="Corbel"/>
                <a:cs typeface="Corbel"/>
              </a:rPr>
              <a:t>am</a:t>
            </a:r>
            <a:r>
              <a:rPr sz="2100" b="1" spc="4" dirty="0" smtClean="0">
                <a:latin typeface="Corbel"/>
                <a:cs typeface="Corbel"/>
              </a:rPr>
              <a:t>e</a:t>
            </a:r>
            <a:r>
              <a:rPr sz="2100" b="1" spc="-4" dirty="0" smtClean="0">
                <a:latin typeface="Corbel"/>
                <a:cs typeface="Corbel"/>
              </a:rPr>
              <a:t>\</a:t>
            </a:r>
            <a:r>
              <a:rPr sz="2100" b="1" spc="0" dirty="0" smtClean="0">
                <a:latin typeface="Corbel"/>
                <a:cs typeface="Corbel"/>
              </a:rPr>
              <a:t>Con</a:t>
            </a:r>
            <a:r>
              <a:rPr sz="2100" b="1" spc="-4" dirty="0" smtClean="0">
                <a:latin typeface="Corbel"/>
                <a:cs typeface="Corbel"/>
              </a:rPr>
              <a:t>t</a:t>
            </a:r>
            <a:r>
              <a:rPr sz="2100" b="1" spc="0" dirty="0" smtClean="0">
                <a:latin typeface="Corbel"/>
                <a:cs typeface="Corbel"/>
              </a:rPr>
              <a:t>rollerA</a:t>
            </a:r>
            <a:r>
              <a:rPr sz="2100" b="1" spc="-4" dirty="0" smtClean="0">
                <a:latin typeface="Corbel"/>
                <a:cs typeface="Corbel"/>
              </a:rPr>
              <a:t>c</a:t>
            </a:r>
            <a:r>
              <a:rPr sz="2100" b="1" spc="0" dirty="0" smtClean="0">
                <a:latin typeface="Corbel"/>
                <a:cs typeface="Corbel"/>
              </a:rPr>
              <a:t>tion.as</a:t>
            </a:r>
            <a:r>
              <a:rPr sz="2100" b="1" spc="-39" dirty="0" smtClean="0">
                <a:latin typeface="Corbel"/>
                <a:cs typeface="Corbel"/>
              </a:rPr>
              <a:t>p</a:t>
            </a:r>
            <a:r>
              <a:rPr sz="2100" b="1" spc="0" dirty="0" smtClean="0">
                <a:latin typeface="Corbel"/>
                <a:cs typeface="Corbel"/>
              </a:rPr>
              <a:t>x</a:t>
            </a:r>
            <a:endParaRPr sz="2100">
              <a:latin typeface="Corbel"/>
              <a:cs typeface="Corbel"/>
            </a:endParaRPr>
          </a:p>
          <a:p>
            <a:pPr marL="12700">
              <a:lnSpc>
                <a:spcPct val="101725"/>
              </a:lnSpc>
              <a:spcBef>
                <a:spcPts val="30"/>
              </a:spcBef>
            </a:pPr>
            <a:r>
              <a:rPr sz="1500" spc="0" dirty="0" smtClean="0">
                <a:solidFill>
                  <a:srgbClr val="B5DBE4"/>
                </a:solidFill>
                <a:latin typeface="Wingdings"/>
                <a:cs typeface="Wingdings"/>
              </a:rPr>
              <a:t></a:t>
            </a:r>
            <a:r>
              <a:rPr sz="1500" spc="0" dirty="0" smtClean="0">
                <a:solidFill>
                  <a:srgbClr val="B5DBE4"/>
                </a:solidFill>
                <a:latin typeface="Times New Roman"/>
                <a:cs typeface="Times New Roman"/>
              </a:rPr>
              <a:t>    </a:t>
            </a:r>
            <a:r>
              <a:rPr sz="1500" spc="86" dirty="0" smtClean="0">
                <a:solidFill>
                  <a:srgbClr val="B5DBE4"/>
                </a:solidFill>
                <a:latin typeface="Times New Roman"/>
                <a:cs typeface="Times New Roman"/>
              </a:rPr>
              <a:t> </a:t>
            </a:r>
            <a:r>
              <a:rPr sz="2200" b="1" spc="0" dirty="0" smtClean="0">
                <a:latin typeface="Corbel"/>
                <a:cs typeface="Corbel"/>
              </a:rPr>
              <a:t>A</a:t>
            </a:r>
            <a:r>
              <a:rPr sz="2200" b="1" spc="-24" dirty="0" smtClean="0">
                <a:latin typeface="Corbel"/>
                <a:cs typeface="Corbel"/>
              </a:rPr>
              <a:t> </a:t>
            </a:r>
            <a:r>
              <a:rPr sz="2200" b="1" spc="0" dirty="0" smtClean="0">
                <a:latin typeface="Corbel"/>
                <a:cs typeface="Corbel"/>
              </a:rPr>
              <a:t>view</a:t>
            </a:r>
            <a:r>
              <a:rPr sz="2200" b="1" spc="-43" dirty="0" smtClean="0">
                <a:latin typeface="Corbel"/>
                <a:cs typeface="Corbel"/>
              </a:rPr>
              <a:t> </a:t>
            </a:r>
            <a:r>
              <a:rPr sz="2200" b="1" spc="-4" dirty="0" smtClean="0">
                <a:latin typeface="Corbel"/>
                <a:cs typeface="Corbel"/>
              </a:rPr>
              <a:t>i</a:t>
            </a:r>
            <a:r>
              <a:rPr sz="2200" b="1" spc="0" dirty="0" smtClean="0">
                <a:latin typeface="Corbel"/>
                <a:cs typeface="Corbel"/>
              </a:rPr>
              <a:t>s</a:t>
            </a:r>
            <a:r>
              <a:rPr sz="2200" b="1" spc="14" dirty="0" smtClean="0">
                <a:latin typeface="Corbel"/>
                <a:cs typeface="Corbel"/>
              </a:rPr>
              <a:t> </a:t>
            </a:r>
            <a:r>
              <a:rPr sz="2200" b="1" spc="0" dirty="0" smtClean="0">
                <a:latin typeface="Corbel"/>
                <a:cs typeface="Corbel"/>
              </a:rPr>
              <a:t>a</a:t>
            </a:r>
            <a:r>
              <a:rPr sz="2200" b="1" spc="-11" dirty="0" smtClean="0">
                <a:latin typeface="Corbel"/>
                <a:cs typeface="Corbel"/>
              </a:rPr>
              <a:t> </a:t>
            </a:r>
            <a:r>
              <a:rPr sz="2200" b="1" spc="0" dirty="0" smtClean="0">
                <a:latin typeface="Corbel"/>
                <a:cs typeface="Corbel"/>
              </a:rPr>
              <a:t>standard</a:t>
            </a:r>
            <a:r>
              <a:rPr sz="2200" b="1" spc="-44" dirty="0" smtClean="0">
                <a:latin typeface="Corbel"/>
                <a:cs typeface="Corbel"/>
              </a:rPr>
              <a:t> </a:t>
            </a:r>
            <a:r>
              <a:rPr sz="2200" b="1" spc="0" dirty="0" smtClean="0">
                <a:latin typeface="Corbel"/>
                <a:cs typeface="Corbel"/>
              </a:rPr>
              <a:t>(X)HT</a:t>
            </a:r>
            <a:r>
              <a:rPr sz="2200" b="1" spc="-4" dirty="0" smtClean="0">
                <a:latin typeface="Corbel"/>
                <a:cs typeface="Corbel"/>
              </a:rPr>
              <a:t>M</a:t>
            </a:r>
            <a:r>
              <a:rPr sz="2200" b="1" spc="0" dirty="0" smtClean="0">
                <a:latin typeface="Corbel"/>
                <a:cs typeface="Corbel"/>
              </a:rPr>
              <a:t>L</a:t>
            </a:r>
            <a:r>
              <a:rPr sz="2200" b="1" spc="-65" dirty="0" smtClean="0">
                <a:latin typeface="Corbel"/>
                <a:cs typeface="Corbel"/>
              </a:rPr>
              <a:t> </a:t>
            </a:r>
            <a:r>
              <a:rPr sz="2200" b="1" spc="0" dirty="0" smtClean="0">
                <a:latin typeface="Corbel"/>
                <a:cs typeface="Corbel"/>
              </a:rPr>
              <a:t>docume</a:t>
            </a:r>
            <a:r>
              <a:rPr sz="2200" b="1" spc="9" dirty="0" smtClean="0">
                <a:latin typeface="Corbel"/>
                <a:cs typeface="Corbel"/>
              </a:rPr>
              <a:t>n</a:t>
            </a:r>
            <a:r>
              <a:rPr sz="2200" b="1" spc="0" dirty="0" smtClean="0">
                <a:latin typeface="Corbel"/>
                <a:cs typeface="Corbel"/>
              </a:rPr>
              <a:t>t</a:t>
            </a:r>
            <a:r>
              <a:rPr sz="2200" b="1" spc="-91" dirty="0" smtClean="0">
                <a:latin typeface="Corbel"/>
                <a:cs typeface="Corbel"/>
              </a:rPr>
              <a:t> </a:t>
            </a:r>
            <a:r>
              <a:rPr sz="2200" b="1" spc="0" dirty="0" smtClean="0">
                <a:latin typeface="Corbel"/>
                <a:cs typeface="Corbel"/>
              </a:rPr>
              <a:t>t</a:t>
            </a:r>
            <a:r>
              <a:rPr sz="2200" b="1" spc="-9" dirty="0" smtClean="0">
                <a:latin typeface="Corbel"/>
                <a:cs typeface="Corbel"/>
              </a:rPr>
              <a:t>h</a:t>
            </a:r>
            <a:r>
              <a:rPr sz="2200" b="1" spc="0" dirty="0" smtClean="0">
                <a:latin typeface="Corbel"/>
                <a:cs typeface="Corbel"/>
              </a:rPr>
              <a:t>at</a:t>
            </a:r>
            <a:r>
              <a:rPr sz="2200" b="1" spc="-20" dirty="0" smtClean="0">
                <a:latin typeface="Corbel"/>
                <a:cs typeface="Corbel"/>
              </a:rPr>
              <a:t> </a:t>
            </a:r>
            <a:r>
              <a:rPr sz="2200" b="1" spc="0" dirty="0" smtClean="0">
                <a:latin typeface="Corbel"/>
                <a:cs typeface="Corbel"/>
              </a:rPr>
              <a:t>can</a:t>
            </a:r>
            <a:r>
              <a:rPr sz="2200" b="1" spc="-28" dirty="0" smtClean="0">
                <a:latin typeface="Corbel"/>
                <a:cs typeface="Corbel"/>
              </a:rPr>
              <a:t> </a:t>
            </a:r>
            <a:r>
              <a:rPr sz="2200" b="1" spc="0" dirty="0" smtClean="0">
                <a:latin typeface="Corbel"/>
                <a:cs typeface="Corbel"/>
              </a:rPr>
              <a:t>conta</a:t>
            </a:r>
            <a:r>
              <a:rPr sz="2200" b="1" spc="-4" dirty="0" smtClean="0">
                <a:latin typeface="Corbel"/>
                <a:cs typeface="Corbel"/>
              </a:rPr>
              <a:t>i</a:t>
            </a:r>
            <a:r>
              <a:rPr sz="2200" b="1" spc="0" dirty="0" smtClean="0">
                <a:latin typeface="Corbel"/>
                <a:cs typeface="Corbel"/>
              </a:rPr>
              <a:t>n</a:t>
            </a:r>
            <a:r>
              <a:rPr sz="2200" b="1" spc="-31" dirty="0" smtClean="0">
                <a:latin typeface="Corbel"/>
                <a:cs typeface="Corbel"/>
              </a:rPr>
              <a:t> </a:t>
            </a:r>
            <a:r>
              <a:rPr sz="2200" b="1" spc="0" dirty="0" smtClean="0">
                <a:latin typeface="Corbel"/>
                <a:cs typeface="Corbel"/>
              </a:rPr>
              <a:t>s</a:t>
            </a:r>
            <a:r>
              <a:rPr sz="2200" b="1" spc="4" dirty="0" smtClean="0">
                <a:latin typeface="Corbel"/>
                <a:cs typeface="Corbel"/>
              </a:rPr>
              <a:t>c</a:t>
            </a:r>
            <a:r>
              <a:rPr sz="2200" b="1" spc="0" dirty="0" smtClean="0">
                <a:latin typeface="Corbel"/>
                <a:cs typeface="Corbel"/>
              </a:rPr>
              <a:t>r</a:t>
            </a:r>
            <a:r>
              <a:rPr sz="2200" b="1" spc="-4" dirty="0" smtClean="0">
                <a:latin typeface="Corbel"/>
                <a:cs typeface="Corbel"/>
              </a:rPr>
              <a:t>i</a:t>
            </a:r>
            <a:r>
              <a:rPr sz="2200" b="1" spc="0" dirty="0" smtClean="0">
                <a:latin typeface="Corbel"/>
                <a:cs typeface="Corbel"/>
              </a:rPr>
              <a:t>pts.</a:t>
            </a:r>
            <a:endParaRPr sz="2200">
              <a:latin typeface="Corbel"/>
              <a:cs typeface="Corbel"/>
            </a:endParaRPr>
          </a:p>
          <a:p>
            <a:pPr marL="12700" marR="41833">
              <a:lnSpc>
                <a:spcPct val="101725"/>
              </a:lnSpc>
              <a:spcBef>
                <a:spcPts val="25"/>
              </a:spcBef>
            </a:pPr>
            <a:r>
              <a:rPr sz="1500" spc="0" dirty="0" smtClean="0">
                <a:solidFill>
                  <a:srgbClr val="B5DBE4"/>
                </a:solidFill>
                <a:latin typeface="Wingdings"/>
                <a:cs typeface="Wingdings"/>
              </a:rPr>
              <a:t></a:t>
            </a:r>
            <a:r>
              <a:rPr sz="1500" spc="0" dirty="0" smtClean="0">
                <a:solidFill>
                  <a:srgbClr val="B5DBE4"/>
                </a:solidFill>
                <a:latin typeface="Times New Roman"/>
                <a:cs typeface="Times New Roman"/>
              </a:rPr>
              <a:t>    </a:t>
            </a:r>
            <a:r>
              <a:rPr sz="1500" spc="86" dirty="0" smtClean="0">
                <a:solidFill>
                  <a:srgbClr val="B5DBE4"/>
                </a:solidFill>
                <a:latin typeface="Times New Roman"/>
                <a:cs typeface="Times New Roman"/>
              </a:rPr>
              <a:t> </a:t>
            </a:r>
            <a:r>
              <a:rPr sz="2200" b="1" spc="0" dirty="0" smtClean="0">
                <a:latin typeface="Corbel"/>
                <a:cs typeface="Corbel"/>
              </a:rPr>
              <a:t>s</a:t>
            </a:r>
            <a:r>
              <a:rPr sz="2200" b="1" spc="4" dirty="0" smtClean="0">
                <a:latin typeface="Corbel"/>
                <a:cs typeface="Corbel"/>
              </a:rPr>
              <a:t>c</a:t>
            </a:r>
            <a:r>
              <a:rPr sz="2200" b="1" spc="0" dirty="0" smtClean="0">
                <a:latin typeface="Corbel"/>
                <a:cs typeface="Corbel"/>
              </a:rPr>
              <a:t>r</a:t>
            </a:r>
            <a:r>
              <a:rPr sz="2200" b="1" spc="-4" dirty="0" smtClean="0">
                <a:latin typeface="Corbel"/>
                <a:cs typeface="Corbel"/>
              </a:rPr>
              <a:t>i</a:t>
            </a:r>
            <a:r>
              <a:rPr sz="2200" b="1" spc="0" dirty="0" smtClean="0">
                <a:latin typeface="Corbel"/>
                <a:cs typeface="Corbel"/>
              </a:rPr>
              <a:t>pt</a:t>
            </a:r>
            <a:r>
              <a:rPr sz="2200" b="1" spc="-10" dirty="0" smtClean="0">
                <a:latin typeface="Corbel"/>
                <a:cs typeface="Corbel"/>
              </a:rPr>
              <a:t> </a:t>
            </a:r>
            <a:r>
              <a:rPr sz="2200" b="1" spc="0" dirty="0" smtClean="0">
                <a:latin typeface="Corbel"/>
                <a:cs typeface="Corbel"/>
              </a:rPr>
              <a:t>del</a:t>
            </a:r>
            <a:r>
              <a:rPr sz="2200" b="1" spc="-4" dirty="0" smtClean="0">
                <a:latin typeface="Corbel"/>
                <a:cs typeface="Corbel"/>
              </a:rPr>
              <a:t>i</a:t>
            </a:r>
            <a:r>
              <a:rPr sz="2200" b="1" spc="0" dirty="0" smtClean="0">
                <a:latin typeface="Corbel"/>
                <a:cs typeface="Corbel"/>
              </a:rPr>
              <a:t>mi</a:t>
            </a:r>
            <a:r>
              <a:rPr sz="2200" b="1" spc="-9" dirty="0" smtClean="0">
                <a:latin typeface="Corbel"/>
                <a:cs typeface="Corbel"/>
              </a:rPr>
              <a:t>t</a:t>
            </a:r>
            <a:r>
              <a:rPr sz="2200" b="1" spc="0" dirty="0" smtClean="0">
                <a:latin typeface="Corbel"/>
                <a:cs typeface="Corbel"/>
              </a:rPr>
              <a:t>ers</a:t>
            </a:r>
            <a:r>
              <a:rPr sz="2200" b="1" spc="-65" dirty="0" smtClean="0">
                <a:latin typeface="Corbel"/>
                <a:cs typeface="Corbel"/>
              </a:rPr>
              <a:t> </a:t>
            </a:r>
            <a:r>
              <a:rPr sz="2200" b="1" spc="4" dirty="0" smtClean="0">
                <a:latin typeface="Corbel"/>
                <a:cs typeface="Corbel"/>
              </a:rPr>
              <a:t>&lt;</a:t>
            </a:r>
            <a:r>
              <a:rPr sz="2200" b="1" spc="0" dirty="0" smtClean="0">
                <a:latin typeface="Corbel"/>
                <a:cs typeface="Corbel"/>
              </a:rPr>
              <a:t>%</a:t>
            </a:r>
            <a:r>
              <a:rPr sz="2200" b="1" spc="-19" dirty="0" smtClean="0">
                <a:latin typeface="Corbel"/>
                <a:cs typeface="Corbel"/>
              </a:rPr>
              <a:t> </a:t>
            </a:r>
            <a:r>
              <a:rPr sz="2200" b="1" spc="0" dirty="0" smtClean="0">
                <a:latin typeface="Corbel"/>
                <a:cs typeface="Corbel"/>
              </a:rPr>
              <a:t>and</a:t>
            </a:r>
            <a:r>
              <a:rPr sz="2200" b="1" spc="-35" dirty="0" smtClean="0">
                <a:latin typeface="Corbel"/>
                <a:cs typeface="Corbel"/>
              </a:rPr>
              <a:t> </a:t>
            </a:r>
            <a:r>
              <a:rPr sz="2200" b="1" spc="0" dirty="0" smtClean="0">
                <a:latin typeface="Corbel"/>
                <a:cs typeface="Corbel"/>
              </a:rPr>
              <a:t>%&gt;</a:t>
            </a:r>
            <a:r>
              <a:rPr sz="2200" b="1" spc="-14" dirty="0" smtClean="0">
                <a:latin typeface="Corbel"/>
                <a:cs typeface="Corbel"/>
              </a:rPr>
              <a:t> </a:t>
            </a:r>
            <a:r>
              <a:rPr sz="2200" b="1" spc="-4" dirty="0" smtClean="0">
                <a:latin typeface="Corbel"/>
                <a:cs typeface="Corbel"/>
              </a:rPr>
              <a:t>i</a:t>
            </a:r>
            <a:r>
              <a:rPr sz="2200" b="1" spc="0" dirty="0" smtClean="0">
                <a:latin typeface="Corbel"/>
                <a:cs typeface="Corbel"/>
              </a:rPr>
              <a:t>n</a:t>
            </a:r>
            <a:r>
              <a:rPr sz="2200" b="1" spc="-7" dirty="0" smtClean="0">
                <a:latin typeface="Corbel"/>
                <a:cs typeface="Corbel"/>
              </a:rPr>
              <a:t> </a:t>
            </a:r>
            <a:r>
              <a:rPr sz="2200" b="1" spc="0" dirty="0" smtClean="0">
                <a:latin typeface="Corbel"/>
                <a:cs typeface="Corbel"/>
              </a:rPr>
              <a:t>t</a:t>
            </a:r>
            <a:r>
              <a:rPr sz="2200" b="1" spc="-9" dirty="0" smtClean="0">
                <a:latin typeface="Corbel"/>
                <a:cs typeface="Corbel"/>
              </a:rPr>
              <a:t>h</a:t>
            </a:r>
            <a:r>
              <a:rPr sz="2200" b="1" spc="0" dirty="0" smtClean="0">
                <a:latin typeface="Corbel"/>
                <a:cs typeface="Corbel"/>
              </a:rPr>
              <a:t>e</a:t>
            </a:r>
            <a:r>
              <a:rPr sz="2200" b="1" spc="-31" dirty="0" smtClean="0">
                <a:latin typeface="Corbel"/>
                <a:cs typeface="Corbel"/>
              </a:rPr>
              <a:t> </a:t>
            </a:r>
            <a:r>
              <a:rPr sz="2200" b="1" spc="4" dirty="0" smtClean="0">
                <a:latin typeface="Corbel"/>
                <a:cs typeface="Corbel"/>
              </a:rPr>
              <a:t>v</a:t>
            </a:r>
            <a:r>
              <a:rPr sz="2200" b="1" spc="-4" dirty="0" smtClean="0">
                <a:latin typeface="Corbel"/>
                <a:cs typeface="Corbel"/>
              </a:rPr>
              <a:t>i</a:t>
            </a:r>
            <a:r>
              <a:rPr sz="2200" b="1" spc="0" dirty="0" smtClean="0">
                <a:latin typeface="Corbel"/>
                <a:cs typeface="Corbel"/>
              </a:rPr>
              <a:t>ews</a:t>
            </a:r>
            <a:endParaRPr sz="2200">
              <a:latin typeface="Corbel"/>
              <a:cs typeface="Corbel"/>
            </a:endParaRPr>
          </a:p>
        </p:txBody>
      </p:sp>
    </p:spTree>
    <p:extLst>
      <p:ext uri="{BB962C8B-B14F-4D97-AF65-F5344CB8AC3E}">
        <p14:creationId xmlns:p14="http://schemas.microsoft.com/office/powerpoint/2010/main" val="30594020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p:cNvSpPr/>
          <p:nvPr/>
        </p:nvSpPr>
        <p:spPr>
          <a:xfrm>
            <a:off x="1463294" y="3661537"/>
            <a:ext cx="292607" cy="326136"/>
          </a:xfrm>
          <a:prstGeom prst="rect">
            <a:avLst/>
          </a:prstGeom>
          <a:blipFill>
            <a:blip r:embed="rId2" cstate="print"/>
            <a:stretch>
              <a:fillRect/>
            </a:stretch>
          </a:blipFill>
        </p:spPr>
        <p:txBody>
          <a:bodyPr wrap="square" lIns="0" tIns="0" rIns="0" bIns="0" rtlCol="0">
            <a:noAutofit/>
          </a:bodyPr>
          <a:lstStyle/>
          <a:p>
            <a:endParaRPr/>
          </a:p>
        </p:txBody>
      </p:sp>
      <p:sp>
        <p:nvSpPr>
          <p:cNvPr id="4" name="object 5"/>
          <p:cNvSpPr txBox="1"/>
          <p:nvPr/>
        </p:nvSpPr>
        <p:spPr>
          <a:xfrm>
            <a:off x="444500" y="729094"/>
            <a:ext cx="3921821" cy="444500"/>
          </a:xfrm>
          <a:prstGeom prst="rect">
            <a:avLst/>
          </a:prstGeom>
        </p:spPr>
        <p:txBody>
          <a:bodyPr wrap="square" lIns="0" tIns="0" rIns="0" bIns="0" rtlCol="0">
            <a:noAutofit/>
          </a:bodyPr>
          <a:lstStyle/>
          <a:p>
            <a:pPr marL="12700">
              <a:lnSpc>
                <a:spcPts val="3460"/>
              </a:lnSpc>
              <a:spcBef>
                <a:spcPts val="173"/>
              </a:spcBef>
            </a:pPr>
            <a:r>
              <a:rPr sz="4950" b="1" spc="-64" baseline="3309" dirty="0" smtClean="0">
                <a:latin typeface="Calibri"/>
                <a:cs typeface="Calibri"/>
              </a:rPr>
              <a:t>P</a:t>
            </a:r>
            <a:r>
              <a:rPr sz="4950" b="1" spc="0" baseline="3309" dirty="0" smtClean="0">
                <a:latin typeface="Calibri"/>
                <a:cs typeface="Calibri"/>
              </a:rPr>
              <a:t>ass</a:t>
            </a:r>
            <a:r>
              <a:rPr sz="4950" b="1" spc="14" baseline="3309" dirty="0" smtClean="0">
                <a:latin typeface="Calibri"/>
                <a:cs typeface="Calibri"/>
              </a:rPr>
              <a:t>i</a:t>
            </a:r>
            <a:r>
              <a:rPr sz="4950" b="1" spc="0" baseline="3309" dirty="0" smtClean="0">
                <a:latin typeface="Calibri"/>
                <a:cs typeface="Calibri"/>
              </a:rPr>
              <a:t>ng</a:t>
            </a:r>
            <a:r>
              <a:rPr sz="4950" b="1" spc="-25" baseline="3309" dirty="0" smtClean="0">
                <a:latin typeface="Calibri"/>
                <a:cs typeface="Calibri"/>
              </a:rPr>
              <a:t> </a:t>
            </a:r>
            <a:r>
              <a:rPr sz="4950" b="1" spc="0" baseline="3309" dirty="0" smtClean="0">
                <a:latin typeface="Calibri"/>
                <a:cs typeface="Calibri"/>
              </a:rPr>
              <a:t>d</a:t>
            </a:r>
            <a:r>
              <a:rPr sz="4950" b="1" spc="-25" baseline="3309" dirty="0" smtClean="0">
                <a:latin typeface="Calibri"/>
                <a:cs typeface="Calibri"/>
              </a:rPr>
              <a:t>a</a:t>
            </a:r>
            <a:r>
              <a:rPr sz="4950" b="1" spc="-39" baseline="3309" dirty="0" smtClean="0">
                <a:latin typeface="Calibri"/>
                <a:cs typeface="Calibri"/>
              </a:rPr>
              <a:t>t</a:t>
            </a:r>
            <a:r>
              <a:rPr sz="4950" b="1" spc="0" baseline="3309" dirty="0" smtClean="0">
                <a:latin typeface="Calibri"/>
                <a:cs typeface="Calibri"/>
              </a:rPr>
              <a:t>a</a:t>
            </a:r>
            <a:r>
              <a:rPr sz="4950" b="1" spc="9" baseline="3309" dirty="0" smtClean="0">
                <a:latin typeface="Calibri"/>
                <a:cs typeface="Calibri"/>
              </a:rPr>
              <a:t> </a:t>
            </a:r>
            <a:r>
              <a:rPr sz="4950" b="1" spc="-39" baseline="3309" dirty="0" smtClean="0">
                <a:latin typeface="Calibri"/>
                <a:cs typeface="Calibri"/>
              </a:rPr>
              <a:t>t</a:t>
            </a:r>
            <a:r>
              <a:rPr sz="4950" b="1" spc="0" baseline="3309" dirty="0" smtClean="0">
                <a:latin typeface="Calibri"/>
                <a:cs typeface="Calibri"/>
              </a:rPr>
              <a:t>o</a:t>
            </a:r>
            <a:r>
              <a:rPr sz="4950" b="1" spc="9" baseline="3309" dirty="0" smtClean="0">
                <a:latin typeface="Calibri"/>
                <a:cs typeface="Calibri"/>
              </a:rPr>
              <a:t> </a:t>
            </a:r>
            <a:r>
              <a:rPr sz="4950" b="1" spc="0" baseline="3309" dirty="0" smtClean="0">
                <a:latin typeface="Calibri"/>
                <a:cs typeface="Calibri"/>
              </a:rPr>
              <a:t>a vi</a:t>
            </a:r>
            <a:r>
              <a:rPr sz="4950" b="1" spc="-14" baseline="3309" dirty="0" smtClean="0">
                <a:latin typeface="Calibri"/>
                <a:cs typeface="Calibri"/>
              </a:rPr>
              <a:t>e</a:t>
            </a:r>
            <a:r>
              <a:rPr sz="4950" b="1" spc="0" baseline="3309" dirty="0" smtClean="0">
                <a:latin typeface="Calibri"/>
                <a:cs typeface="Calibri"/>
              </a:rPr>
              <a:t>w</a:t>
            </a:r>
            <a:endParaRPr sz="3300" dirty="0">
              <a:latin typeface="Calibri"/>
              <a:cs typeface="Calibri"/>
            </a:endParaRPr>
          </a:p>
        </p:txBody>
      </p:sp>
      <p:sp>
        <p:nvSpPr>
          <p:cNvPr id="5" name="object 4"/>
          <p:cNvSpPr txBox="1"/>
          <p:nvPr/>
        </p:nvSpPr>
        <p:spPr>
          <a:xfrm>
            <a:off x="535940" y="1711875"/>
            <a:ext cx="4420371" cy="980861"/>
          </a:xfrm>
          <a:prstGeom prst="rect">
            <a:avLst/>
          </a:prstGeom>
        </p:spPr>
        <p:txBody>
          <a:bodyPr wrap="square" lIns="0" tIns="0" rIns="0" bIns="0" rtlCol="0">
            <a:noAutofit/>
          </a:bodyPr>
          <a:lstStyle/>
          <a:p>
            <a:pPr marL="12700" marR="57195">
              <a:lnSpc>
                <a:spcPts val="3340"/>
              </a:lnSpc>
              <a:spcBef>
                <a:spcPts val="167"/>
              </a:spcBef>
            </a:pPr>
            <a:r>
              <a:rPr sz="3375" spc="0" baseline="5339" dirty="0" smtClean="0">
                <a:solidFill>
                  <a:srgbClr val="B5DBE4"/>
                </a:solidFill>
                <a:latin typeface="Wingdings"/>
                <a:cs typeface="Wingdings"/>
              </a:rPr>
              <a:t></a:t>
            </a:r>
            <a:r>
              <a:rPr sz="3375" spc="0" baseline="5153" dirty="0" smtClean="0">
                <a:solidFill>
                  <a:srgbClr val="B5DBE4"/>
                </a:solidFill>
                <a:latin typeface="Times New Roman"/>
                <a:cs typeface="Times New Roman"/>
              </a:rPr>
              <a:t> </a:t>
            </a:r>
            <a:r>
              <a:rPr sz="3375" spc="211" baseline="5153" dirty="0" smtClean="0">
                <a:solidFill>
                  <a:srgbClr val="B5DBE4"/>
                </a:solidFill>
                <a:latin typeface="Times New Roman"/>
                <a:cs typeface="Times New Roman"/>
              </a:rPr>
              <a:t> </a:t>
            </a:r>
            <a:r>
              <a:rPr sz="4800" b="1" spc="0" baseline="3413" dirty="0" smtClean="0">
                <a:latin typeface="Corbel"/>
                <a:cs typeface="Corbel"/>
              </a:rPr>
              <a:t>With</a:t>
            </a:r>
            <a:r>
              <a:rPr sz="4800" b="1" spc="-239" baseline="3413" dirty="0" smtClean="0">
                <a:latin typeface="Corbel"/>
                <a:cs typeface="Corbel"/>
              </a:rPr>
              <a:t> </a:t>
            </a:r>
            <a:r>
              <a:rPr sz="4800" b="1" spc="0" baseline="3413" dirty="0" smtClean="0">
                <a:latin typeface="Corbel"/>
                <a:cs typeface="Corbel"/>
              </a:rPr>
              <a:t>V</a:t>
            </a:r>
            <a:r>
              <a:rPr sz="4800" b="1" spc="-4" baseline="3413" dirty="0" smtClean="0">
                <a:latin typeface="Corbel"/>
                <a:cs typeface="Corbel"/>
              </a:rPr>
              <a:t>i</a:t>
            </a:r>
            <a:r>
              <a:rPr sz="4800" b="1" spc="0" baseline="3413" dirty="0" smtClean="0">
                <a:latin typeface="Corbel"/>
                <a:cs typeface="Corbel"/>
              </a:rPr>
              <a:t>ewDat</a:t>
            </a:r>
            <a:r>
              <a:rPr sz="4800" b="1" spc="-9" baseline="3413" dirty="0" smtClean="0">
                <a:latin typeface="Corbel"/>
                <a:cs typeface="Corbel"/>
              </a:rPr>
              <a:t>a</a:t>
            </a:r>
            <a:r>
              <a:rPr sz="4800" b="1" spc="0" baseline="3413" dirty="0" smtClean="0">
                <a:latin typeface="Corbel"/>
                <a:cs typeface="Corbel"/>
              </a:rPr>
              <a:t>:</a:t>
            </a:r>
            <a:endParaRPr sz="3200">
              <a:latin typeface="Corbel"/>
              <a:cs typeface="Corbel"/>
            </a:endParaRPr>
          </a:p>
          <a:p>
            <a:pPr marL="469900">
              <a:lnSpc>
                <a:spcPct val="101725"/>
              </a:lnSpc>
              <a:spcBef>
                <a:spcPts val="488"/>
              </a:spcBef>
            </a:pPr>
            <a:r>
              <a:rPr sz="1350" spc="0" dirty="0" smtClean="0">
                <a:latin typeface="Wingdings"/>
                <a:cs typeface="Wingdings"/>
              </a:rPr>
              <a:t></a:t>
            </a:r>
            <a:r>
              <a:rPr sz="1350" spc="0" dirty="0" smtClean="0">
                <a:latin typeface="Times New Roman"/>
                <a:cs typeface="Times New Roman"/>
              </a:rPr>
              <a:t>  </a:t>
            </a:r>
            <a:r>
              <a:rPr sz="1350" spc="232" dirty="0" smtClean="0">
                <a:latin typeface="Times New Roman"/>
                <a:cs typeface="Times New Roman"/>
              </a:rPr>
              <a:t> </a:t>
            </a:r>
            <a:r>
              <a:rPr sz="3000" b="1" spc="0" dirty="0" smtClean="0">
                <a:latin typeface="Corbel"/>
                <a:cs typeface="Corbel"/>
              </a:rPr>
              <a:t>V</a:t>
            </a:r>
            <a:r>
              <a:rPr sz="3000" b="1" spc="-9" dirty="0" smtClean="0">
                <a:latin typeface="Corbel"/>
                <a:cs typeface="Corbel"/>
              </a:rPr>
              <a:t>i</a:t>
            </a:r>
            <a:r>
              <a:rPr sz="3000" b="1" spc="0" dirty="0" smtClean="0">
                <a:latin typeface="Corbel"/>
                <a:cs typeface="Corbel"/>
              </a:rPr>
              <a:t>e</a:t>
            </a:r>
            <a:r>
              <a:rPr sz="3000" b="1" spc="-9" dirty="0" smtClean="0">
                <a:latin typeface="Corbel"/>
                <a:cs typeface="Corbel"/>
              </a:rPr>
              <a:t>w</a:t>
            </a:r>
            <a:r>
              <a:rPr sz="3000" b="1" spc="0" dirty="0" smtClean="0">
                <a:latin typeface="Corbel"/>
                <a:cs typeface="Corbel"/>
              </a:rPr>
              <a:t>Dat</a:t>
            </a:r>
            <a:r>
              <a:rPr sz="3000" b="1" spc="4" dirty="0" smtClean="0">
                <a:latin typeface="Corbel"/>
                <a:cs typeface="Corbel"/>
              </a:rPr>
              <a:t>a</a:t>
            </a:r>
            <a:r>
              <a:rPr sz="3000" spc="0" dirty="0" smtClean="0">
                <a:latin typeface="Corbel"/>
                <a:cs typeface="Corbel"/>
              </a:rPr>
              <a:t>[</a:t>
            </a:r>
            <a:r>
              <a:rPr sz="3000" b="1" spc="4" dirty="0" smtClean="0">
                <a:latin typeface="Corbel"/>
                <a:cs typeface="Corbel"/>
              </a:rPr>
              <a:t>"</a:t>
            </a:r>
            <a:r>
              <a:rPr sz="3000" spc="-4" dirty="0" smtClean="0">
                <a:latin typeface="Corbel"/>
                <a:cs typeface="Corbel"/>
              </a:rPr>
              <a:t>m</a:t>
            </a:r>
            <a:r>
              <a:rPr sz="3000" b="1" spc="0" dirty="0" smtClean="0">
                <a:latin typeface="Corbel"/>
                <a:cs typeface="Corbel"/>
              </a:rPr>
              <a:t>essa</a:t>
            </a:r>
            <a:r>
              <a:rPr sz="3000" b="1" spc="-9" dirty="0" smtClean="0">
                <a:latin typeface="Corbel"/>
                <a:cs typeface="Corbel"/>
              </a:rPr>
              <a:t>g</a:t>
            </a:r>
            <a:r>
              <a:rPr sz="3000" b="1" spc="0" dirty="0" smtClean="0">
                <a:latin typeface="Corbel"/>
                <a:cs typeface="Corbel"/>
              </a:rPr>
              <a:t>e"]</a:t>
            </a:r>
            <a:endParaRPr sz="3000">
              <a:latin typeface="Corbel"/>
              <a:cs typeface="Corbel"/>
            </a:endParaRPr>
          </a:p>
        </p:txBody>
      </p:sp>
      <p:sp>
        <p:nvSpPr>
          <p:cNvPr id="6" name="object 3"/>
          <p:cNvSpPr txBox="1"/>
          <p:nvPr/>
        </p:nvSpPr>
        <p:spPr>
          <a:xfrm>
            <a:off x="4955827" y="2286032"/>
            <a:ext cx="2803954" cy="406704"/>
          </a:xfrm>
          <a:prstGeom prst="rect">
            <a:avLst/>
          </a:prstGeom>
        </p:spPr>
        <p:txBody>
          <a:bodyPr wrap="square" lIns="0" tIns="0" rIns="0" bIns="0" rtlCol="0">
            <a:noAutofit/>
          </a:bodyPr>
          <a:lstStyle/>
          <a:p>
            <a:pPr marL="12700">
              <a:lnSpc>
                <a:spcPts val="3140"/>
              </a:lnSpc>
              <a:spcBef>
                <a:spcPts val="157"/>
              </a:spcBef>
            </a:pPr>
            <a:r>
              <a:rPr sz="4500" b="1" spc="0" baseline="3640" dirty="0" smtClean="0">
                <a:latin typeface="Corbel"/>
                <a:cs typeface="Corbel"/>
              </a:rPr>
              <a:t>= "Hello</a:t>
            </a:r>
            <a:r>
              <a:rPr sz="4500" b="1" spc="-159" baseline="3640" dirty="0" smtClean="0">
                <a:latin typeface="Corbel"/>
                <a:cs typeface="Corbel"/>
              </a:rPr>
              <a:t> </a:t>
            </a:r>
            <a:r>
              <a:rPr sz="4500" b="1" spc="-104" baseline="3640" dirty="0" smtClean="0">
                <a:latin typeface="Corbel"/>
                <a:cs typeface="Corbel"/>
              </a:rPr>
              <a:t>W</a:t>
            </a:r>
            <a:r>
              <a:rPr sz="4500" b="1" spc="0" baseline="3640" dirty="0" smtClean="0">
                <a:latin typeface="Corbel"/>
                <a:cs typeface="Corbel"/>
              </a:rPr>
              <a:t>o</a:t>
            </a:r>
            <a:r>
              <a:rPr sz="4500" b="1" spc="-14" baseline="3640" dirty="0" smtClean="0">
                <a:latin typeface="Corbel"/>
                <a:cs typeface="Corbel"/>
              </a:rPr>
              <a:t>r</a:t>
            </a:r>
            <a:r>
              <a:rPr sz="4500" b="1" spc="0" baseline="3640" dirty="0" smtClean="0">
                <a:latin typeface="Corbel"/>
                <a:cs typeface="Corbel"/>
              </a:rPr>
              <a:t>ld!";</a:t>
            </a:r>
            <a:endParaRPr sz="3000">
              <a:latin typeface="Corbel"/>
              <a:cs typeface="Corbel"/>
            </a:endParaRPr>
          </a:p>
        </p:txBody>
      </p:sp>
      <p:sp>
        <p:nvSpPr>
          <p:cNvPr id="7" name="object 2"/>
          <p:cNvSpPr txBox="1"/>
          <p:nvPr/>
        </p:nvSpPr>
        <p:spPr>
          <a:xfrm>
            <a:off x="535940" y="2975107"/>
            <a:ext cx="6410057" cy="2410714"/>
          </a:xfrm>
          <a:prstGeom prst="rect">
            <a:avLst/>
          </a:prstGeom>
        </p:spPr>
        <p:txBody>
          <a:bodyPr wrap="square" lIns="0" tIns="0" rIns="0" bIns="0" rtlCol="0">
            <a:noAutofit/>
          </a:bodyPr>
          <a:lstStyle/>
          <a:p>
            <a:pPr marL="469900" marR="57150">
              <a:lnSpc>
                <a:spcPts val="3135"/>
              </a:lnSpc>
              <a:spcBef>
                <a:spcPts val="156"/>
              </a:spcBef>
            </a:pPr>
            <a:r>
              <a:rPr sz="2025" spc="0" baseline="8898" dirty="0" smtClean="0">
                <a:latin typeface="Wingdings"/>
                <a:cs typeface="Wingdings"/>
              </a:rPr>
              <a:t></a:t>
            </a:r>
            <a:r>
              <a:rPr sz="2025" spc="0" baseline="8589" dirty="0" smtClean="0">
                <a:latin typeface="Times New Roman"/>
                <a:cs typeface="Times New Roman"/>
              </a:rPr>
              <a:t>  </a:t>
            </a:r>
            <a:r>
              <a:rPr sz="2025" spc="232" baseline="8589" dirty="0" smtClean="0">
                <a:latin typeface="Times New Roman"/>
                <a:cs typeface="Times New Roman"/>
              </a:rPr>
              <a:t> </a:t>
            </a:r>
            <a:r>
              <a:rPr sz="4500" b="1" spc="0" baseline="3640" dirty="0" smtClean="0">
                <a:latin typeface="Corbel"/>
                <a:cs typeface="Corbel"/>
              </a:rPr>
              <a:t>Str</a:t>
            </a:r>
            <a:r>
              <a:rPr sz="4500" b="1" spc="-9" baseline="3640" dirty="0" smtClean="0">
                <a:latin typeface="Corbel"/>
                <a:cs typeface="Corbel"/>
              </a:rPr>
              <a:t>o</a:t>
            </a:r>
            <a:r>
              <a:rPr sz="4500" b="1" spc="0" baseline="3640" dirty="0" smtClean="0">
                <a:latin typeface="Corbel"/>
                <a:cs typeface="Corbel"/>
              </a:rPr>
              <a:t>ngly</a:t>
            </a:r>
            <a:r>
              <a:rPr sz="4500" b="1" spc="-9" baseline="3640" dirty="0" smtClean="0">
                <a:latin typeface="Corbel"/>
                <a:cs typeface="Corbel"/>
              </a:rPr>
              <a:t> </a:t>
            </a:r>
            <a:r>
              <a:rPr sz="4500" b="1" spc="0" baseline="3640" dirty="0" smtClean="0">
                <a:latin typeface="Corbel"/>
                <a:cs typeface="Corbel"/>
              </a:rPr>
              <a:t>typed</a:t>
            </a:r>
            <a:r>
              <a:rPr sz="4500" b="1" spc="-204" baseline="3640" dirty="0" smtClean="0">
                <a:latin typeface="Corbel"/>
                <a:cs typeface="Corbel"/>
              </a:rPr>
              <a:t> </a:t>
            </a:r>
            <a:r>
              <a:rPr sz="4500" b="1" spc="0" baseline="3640" dirty="0" smtClean="0">
                <a:latin typeface="Corbel"/>
                <a:cs typeface="Corbel"/>
              </a:rPr>
              <a:t>V</a:t>
            </a:r>
            <a:r>
              <a:rPr sz="4500" b="1" spc="-4" baseline="3640" dirty="0" smtClean="0">
                <a:latin typeface="Corbel"/>
                <a:cs typeface="Corbel"/>
              </a:rPr>
              <a:t>i</a:t>
            </a:r>
            <a:r>
              <a:rPr sz="4500" b="1" spc="0" baseline="3640" dirty="0" smtClean="0">
                <a:latin typeface="Corbel"/>
                <a:cs typeface="Corbel"/>
              </a:rPr>
              <a:t>ew</a:t>
            </a:r>
            <a:r>
              <a:rPr sz="4500" b="1" spc="-9" baseline="3640" dirty="0" smtClean="0">
                <a:latin typeface="Corbel"/>
                <a:cs typeface="Corbel"/>
              </a:rPr>
              <a:t>D</a:t>
            </a:r>
            <a:r>
              <a:rPr sz="4500" b="1" spc="0" baseline="3640" dirty="0" smtClean="0">
                <a:latin typeface="Corbel"/>
                <a:cs typeface="Corbel"/>
              </a:rPr>
              <a:t>at</a:t>
            </a:r>
            <a:r>
              <a:rPr sz="4500" b="1" spc="9" baseline="3640" dirty="0" smtClean="0">
                <a:latin typeface="Corbel"/>
                <a:cs typeface="Corbel"/>
              </a:rPr>
              <a:t>a</a:t>
            </a:r>
            <a:r>
              <a:rPr sz="4500" b="1" spc="0" baseline="3640" dirty="0" smtClean="0">
                <a:latin typeface="Corbel"/>
                <a:cs typeface="Corbel"/>
              </a:rPr>
              <a:t>:</a:t>
            </a:r>
            <a:endParaRPr sz="3000">
              <a:latin typeface="Corbel"/>
              <a:cs typeface="Corbel"/>
            </a:endParaRPr>
          </a:p>
          <a:p>
            <a:pPr marL="1116622" marR="669817" algn="ctr">
              <a:lnSpc>
                <a:spcPct val="101725"/>
              </a:lnSpc>
              <a:spcBef>
                <a:spcPts val="1557"/>
              </a:spcBef>
            </a:pPr>
            <a:r>
              <a:rPr sz="2800" b="1" spc="0" dirty="0" smtClean="0">
                <a:latin typeface="Corbel"/>
                <a:cs typeface="Corbel"/>
              </a:rPr>
              <a:t>View</a:t>
            </a:r>
            <a:r>
              <a:rPr sz="2800" b="1" spc="9" dirty="0" smtClean="0">
                <a:latin typeface="Corbel"/>
                <a:cs typeface="Corbel"/>
              </a:rPr>
              <a:t>D</a:t>
            </a:r>
            <a:r>
              <a:rPr sz="2800" b="1" spc="0" dirty="0" smtClean="0">
                <a:latin typeface="Corbel"/>
                <a:cs typeface="Corbel"/>
              </a:rPr>
              <a:t>ata.Model</a:t>
            </a:r>
            <a:r>
              <a:rPr sz="2800" b="1" spc="-172" dirty="0" smtClean="0">
                <a:latin typeface="Corbel"/>
                <a:cs typeface="Corbel"/>
              </a:rPr>
              <a:t> </a:t>
            </a:r>
            <a:r>
              <a:rPr sz="2800" b="1" spc="0" dirty="0" smtClean="0">
                <a:latin typeface="Corbel"/>
                <a:cs typeface="Corbel"/>
              </a:rPr>
              <a:t>=</a:t>
            </a:r>
            <a:r>
              <a:rPr sz="2800" b="1" spc="-134" dirty="0" smtClean="0">
                <a:latin typeface="Corbel"/>
                <a:cs typeface="Corbel"/>
              </a:rPr>
              <a:t> </a:t>
            </a:r>
            <a:r>
              <a:rPr sz="2800" b="1" spc="0" dirty="0" smtClean="0">
                <a:latin typeface="Corbel"/>
                <a:cs typeface="Corbel"/>
              </a:rPr>
              <a:t>OurModel;</a:t>
            </a:r>
            <a:endParaRPr sz="2800">
              <a:latin typeface="Corbel"/>
              <a:cs typeface="Corbel"/>
            </a:endParaRPr>
          </a:p>
          <a:p>
            <a:pPr marL="12700" marR="57150">
              <a:lnSpc>
                <a:spcPct val="101725"/>
              </a:lnSpc>
              <a:spcBef>
                <a:spcPts val="1514"/>
              </a:spcBef>
            </a:pPr>
            <a:r>
              <a:rPr sz="1950" spc="0" dirty="0" smtClean="0">
                <a:solidFill>
                  <a:srgbClr val="B5DBE4"/>
                </a:solidFill>
                <a:latin typeface="Wingdings"/>
                <a:cs typeface="Wingdings"/>
              </a:rPr>
              <a:t></a:t>
            </a:r>
            <a:r>
              <a:rPr sz="1950" spc="0" dirty="0" smtClean="0">
                <a:solidFill>
                  <a:srgbClr val="B5DBE4"/>
                </a:solidFill>
                <a:latin typeface="Times New Roman"/>
                <a:cs typeface="Times New Roman"/>
              </a:rPr>
              <a:t> </a:t>
            </a:r>
            <a:r>
              <a:rPr sz="1950" spc="283" dirty="0" smtClean="0">
                <a:solidFill>
                  <a:srgbClr val="B5DBE4"/>
                </a:solidFill>
                <a:latin typeface="Times New Roman"/>
                <a:cs typeface="Times New Roman"/>
              </a:rPr>
              <a:t> </a:t>
            </a:r>
            <a:r>
              <a:rPr sz="2800" b="1" spc="0" dirty="0" smtClean="0">
                <a:latin typeface="Corbel"/>
                <a:cs typeface="Corbel"/>
              </a:rPr>
              <a:t>With</a:t>
            </a:r>
            <a:r>
              <a:rPr sz="2800" b="1" spc="460" dirty="0" smtClean="0">
                <a:latin typeface="Corbel"/>
                <a:cs typeface="Corbel"/>
              </a:rPr>
              <a:t> </a:t>
            </a:r>
            <a:r>
              <a:rPr sz="2800" b="1" spc="0" dirty="0" smtClean="0">
                <a:latin typeface="Corbel"/>
                <a:cs typeface="Corbel"/>
              </a:rPr>
              <a:t>ViewBa</a:t>
            </a:r>
            <a:r>
              <a:rPr sz="2800" b="1" spc="4" dirty="0" smtClean="0">
                <a:latin typeface="Corbel"/>
                <a:cs typeface="Corbel"/>
              </a:rPr>
              <a:t>g</a:t>
            </a:r>
            <a:r>
              <a:rPr sz="2800" b="1" spc="0" dirty="0" smtClean="0">
                <a:latin typeface="Corbel"/>
                <a:cs typeface="Corbel"/>
              </a:rPr>
              <a:t>:</a:t>
            </a:r>
            <a:endParaRPr sz="2800">
              <a:latin typeface="Corbel"/>
              <a:cs typeface="Corbel"/>
            </a:endParaRPr>
          </a:p>
          <a:p>
            <a:pPr marL="469900">
              <a:lnSpc>
                <a:spcPct val="101725"/>
              </a:lnSpc>
              <a:spcBef>
                <a:spcPts val="2055"/>
              </a:spcBef>
            </a:pPr>
            <a:r>
              <a:rPr sz="1250" spc="0" dirty="0" smtClean="0">
                <a:latin typeface="Wingdings"/>
                <a:cs typeface="Wingdings"/>
              </a:rPr>
              <a:t></a:t>
            </a:r>
            <a:r>
              <a:rPr sz="1250" spc="0" dirty="0" smtClean="0">
                <a:latin typeface="Times New Roman"/>
                <a:cs typeface="Times New Roman"/>
              </a:rPr>
              <a:t>   </a:t>
            </a:r>
            <a:r>
              <a:rPr sz="1250" spc="64" dirty="0" smtClean="0">
                <a:latin typeface="Times New Roman"/>
                <a:cs typeface="Times New Roman"/>
              </a:rPr>
              <a:t> </a:t>
            </a:r>
            <a:r>
              <a:rPr sz="2800" b="1" spc="0" dirty="0" smtClean="0">
                <a:latin typeface="Corbel"/>
                <a:cs typeface="Corbel"/>
              </a:rPr>
              <a:t>ViewBag.Message</a:t>
            </a:r>
            <a:r>
              <a:rPr sz="2800" b="1" spc="-180" dirty="0" smtClean="0">
                <a:latin typeface="Corbel"/>
                <a:cs typeface="Corbel"/>
              </a:rPr>
              <a:t> </a:t>
            </a:r>
            <a:r>
              <a:rPr sz="2800" b="1" spc="0" dirty="0" smtClean="0">
                <a:latin typeface="Corbel"/>
                <a:cs typeface="Corbel"/>
              </a:rPr>
              <a:t>=</a:t>
            </a:r>
            <a:r>
              <a:rPr sz="2800" b="1" spc="-24" dirty="0" smtClean="0">
                <a:latin typeface="Corbel"/>
                <a:cs typeface="Corbel"/>
              </a:rPr>
              <a:t> </a:t>
            </a:r>
            <a:r>
              <a:rPr sz="3000" b="1" spc="0" dirty="0" smtClean="0">
                <a:latin typeface="Corbel"/>
                <a:cs typeface="Corbel"/>
              </a:rPr>
              <a:t>"Hello</a:t>
            </a:r>
            <a:r>
              <a:rPr sz="3000" b="1" spc="-139" dirty="0" smtClean="0">
                <a:latin typeface="Corbel"/>
                <a:cs typeface="Corbel"/>
              </a:rPr>
              <a:t> </a:t>
            </a:r>
            <a:r>
              <a:rPr sz="3000" b="1" spc="-100" dirty="0" smtClean="0">
                <a:latin typeface="Corbel"/>
                <a:cs typeface="Corbel"/>
              </a:rPr>
              <a:t>W</a:t>
            </a:r>
            <a:r>
              <a:rPr sz="3000" b="1" spc="0" dirty="0" smtClean="0">
                <a:latin typeface="Corbel"/>
                <a:cs typeface="Corbel"/>
              </a:rPr>
              <a:t>o</a:t>
            </a:r>
            <a:r>
              <a:rPr sz="3000" b="1" spc="-9" dirty="0" smtClean="0">
                <a:latin typeface="Corbel"/>
                <a:cs typeface="Corbel"/>
              </a:rPr>
              <a:t>r</a:t>
            </a:r>
            <a:r>
              <a:rPr sz="3000" b="1" spc="0" dirty="0" smtClean="0">
                <a:latin typeface="Corbel"/>
                <a:cs typeface="Corbel"/>
              </a:rPr>
              <a:t>ld!";</a:t>
            </a:r>
            <a:endParaRPr sz="3000">
              <a:latin typeface="Corbel"/>
              <a:cs typeface="Corbel"/>
            </a:endParaRPr>
          </a:p>
        </p:txBody>
      </p:sp>
    </p:spTree>
    <p:extLst>
      <p:ext uri="{BB962C8B-B14F-4D97-AF65-F5344CB8AC3E}">
        <p14:creationId xmlns:p14="http://schemas.microsoft.com/office/powerpoint/2010/main" val="12336434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8"/>
          <p:cNvSpPr/>
          <p:nvPr/>
        </p:nvSpPr>
        <p:spPr>
          <a:xfrm>
            <a:off x="71437" y="3357626"/>
            <a:ext cx="8929624" cy="3052699"/>
          </a:xfrm>
          <a:custGeom>
            <a:avLst/>
            <a:gdLst/>
            <a:ahLst/>
            <a:cxnLst/>
            <a:rect l="l" t="t" r="r" b="b"/>
            <a:pathLst>
              <a:path w="8929624" h="3052699">
                <a:moveTo>
                  <a:pt x="0" y="3052699"/>
                </a:moveTo>
                <a:lnTo>
                  <a:pt x="8929624" y="3052699"/>
                </a:lnTo>
                <a:lnTo>
                  <a:pt x="8929624" y="0"/>
                </a:lnTo>
                <a:lnTo>
                  <a:pt x="0" y="0"/>
                </a:lnTo>
                <a:lnTo>
                  <a:pt x="0" y="3052699"/>
                </a:lnTo>
                <a:close/>
              </a:path>
            </a:pathLst>
          </a:custGeom>
          <a:solidFill>
            <a:srgbClr val="000000"/>
          </a:solidFill>
        </p:spPr>
        <p:txBody>
          <a:bodyPr wrap="square" lIns="0" tIns="0" rIns="0" bIns="0" rtlCol="0">
            <a:noAutofit/>
          </a:bodyPr>
          <a:lstStyle/>
          <a:p>
            <a:endParaRPr/>
          </a:p>
        </p:txBody>
      </p:sp>
      <p:sp>
        <p:nvSpPr>
          <p:cNvPr id="4" name="object 9"/>
          <p:cNvSpPr/>
          <p:nvPr/>
        </p:nvSpPr>
        <p:spPr>
          <a:xfrm>
            <a:off x="71437" y="3357626"/>
            <a:ext cx="8929624" cy="3052699"/>
          </a:xfrm>
          <a:custGeom>
            <a:avLst/>
            <a:gdLst/>
            <a:ahLst/>
            <a:cxnLst/>
            <a:rect l="l" t="t" r="r" b="b"/>
            <a:pathLst>
              <a:path w="8929624" h="3052699">
                <a:moveTo>
                  <a:pt x="0" y="3052699"/>
                </a:moveTo>
                <a:lnTo>
                  <a:pt x="8929624" y="3052699"/>
                </a:lnTo>
                <a:lnTo>
                  <a:pt x="8929624" y="0"/>
                </a:lnTo>
                <a:lnTo>
                  <a:pt x="0" y="0"/>
                </a:lnTo>
                <a:lnTo>
                  <a:pt x="0" y="3052699"/>
                </a:lnTo>
                <a:close/>
              </a:path>
            </a:pathLst>
          </a:custGeom>
          <a:ln w="12700">
            <a:solidFill>
              <a:srgbClr val="DCE6F1"/>
            </a:solidFill>
          </a:ln>
        </p:spPr>
        <p:txBody>
          <a:bodyPr wrap="square" lIns="0" tIns="0" rIns="0" bIns="0" rtlCol="0">
            <a:noAutofit/>
          </a:bodyPr>
          <a:lstStyle/>
          <a:p>
            <a:endParaRPr/>
          </a:p>
        </p:txBody>
      </p:sp>
      <p:sp>
        <p:nvSpPr>
          <p:cNvPr id="5" name="object 6"/>
          <p:cNvSpPr txBox="1"/>
          <p:nvPr/>
        </p:nvSpPr>
        <p:spPr>
          <a:xfrm>
            <a:off x="153108" y="578374"/>
            <a:ext cx="4268240" cy="444500"/>
          </a:xfrm>
          <a:prstGeom prst="rect">
            <a:avLst/>
          </a:prstGeom>
        </p:spPr>
        <p:txBody>
          <a:bodyPr wrap="square" lIns="0" tIns="0" rIns="0" bIns="0" rtlCol="0">
            <a:noAutofit/>
          </a:bodyPr>
          <a:lstStyle/>
          <a:p>
            <a:pPr marL="12700">
              <a:lnSpc>
                <a:spcPts val="3460"/>
              </a:lnSpc>
              <a:spcBef>
                <a:spcPts val="173"/>
              </a:spcBef>
            </a:pPr>
            <a:r>
              <a:rPr sz="4950" b="1" spc="-54" baseline="3309" dirty="0" smtClean="0">
                <a:latin typeface="Calibri"/>
                <a:cs typeface="Calibri"/>
              </a:rPr>
              <a:t>P</a:t>
            </a:r>
            <a:r>
              <a:rPr sz="4950" b="1" spc="0" baseline="3309" dirty="0" smtClean="0">
                <a:latin typeface="Calibri"/>
                <a:cs typeface="Calibri"/>
              </a:rPr>
              <a:t>o</a:t>
            </a:r>
            <a:r>
              <a:rPr sz="4950" b="1" spc="-29" baseline="3309" dirty="0" smtClean="0">
                <a:latin typeface="Calibri"/>
                <a:cs typeface="Calibri"/>
              </a:rPr>
              <a:t>s</a:t>
            </a:r>
            <a:r>
              <a:rPr sz="4950" b="1" spc="0" baseline="3309" dirty="0" smtClean="0">
                <a:latin typeface="Calibri"/>
                <a:cs typeface="Calibri"/>
              </a:rPr>
              <a:t>t d</a:t>
            </a:r>
            <a:r>
              <a:rPr sz="4950" b="1" spc="-34" baseline="3309" dirty="0" smtClean="0">
                <a:latin typeface="Calibri"/>
                <a:cs typeface="Calibri"/>
              </a:rPr>
              <a:t>a</a:t>
            </a:r>
            <a:r>
              <a:rPr sz="4950" b="1" spc="-39" baseline="3309" dirty="0" smtClean="0">
                <a:latin typeface="Calibri"/>
                <a:cs typeface="Calibri"/>
              </a:rPr>
              <a:t>t</a:t>
            </a:r>
            <a:r>
              <a:rPr sz="4950" b="1" spc="0" baseline="3309" dirty="0" smtClean="0">
                <a:latin typeface="Calibri"/>
                <a:cs typeface="Calibri"/>
              </a:rPr>
              <a:t>a</a:t>
            </a:r>
            <a:r>
              <a:rPr sz="4950" b="1" spc="9" baseline="3309" dirty="0" smtClean="0">
                <a:latin typeface="Calibri"/>
                <a:cs typeface="Calibri"/>
              </a:rPr>
              <a:t> </a:t>
            </a:r>
            <a:r>
              <a:rPr sz="4950" b="1" spc="-39" baseline="3309" dirty="0" smtClean="0">
                <a:latin typeface="Calibri"/>
                <a:cs typeface="Calibri"/>
              </a:rPr>
              <a:t>t</a:t>
            </a:r>
            <a:r>
              <a:rPr sz="4950" b="1" spc="0" baseline="3309" dirty="0" smtClean="0">
                <a:latin typeface="Calibri"/>
                <a:cs typeface="Calibri"/>
              </a:rPr>
              <a:t>o</a:t>
            </a:r>
            <a:r>
              <a:rPr sz="4950" b="1" spc="9" baseline="3309" dirty="0" smtClean="0">
                <a:latin typeface="Calibri"/>
                <a:cs typeface="Calibri"/>
              </a:rPr>
              <a:t> </a:t>
            </a:r>
            <a:r>
              <a:rPr sz="4950" b="1" spc="0" baseline="3309" dirty="0" smtClean="0">
                <a:latin typeface="Calibri"/>
                <a:cs typeface="Calibri"/>
              </a:rPr>
              <a:t>a </a:t>
            </a:r>
            <a:r>
              <a:rPr sz="4950" b="1" spc="-9" baseline="3309" dirty="0" smtClean="0">
                <a:latin typeface="Calibri"/>
                <a:cs typeface="Calibri"/>
              </a:rPr>
              <a:t>c</a:t>
            </a:r>
            <a:r>
              <a:rPr sz="4950" b="1" spc="0" baseline="3309" dirty="0" smtClean="0">
                <a:latin typeface="Calibri"/>
                <a:cs typeface="Calibri"/>
              </a:rPr>
              <a:t>o</a:t>
            </a:r>
            <a:r>
              <a:rPr sz="4950" b="1" spc="-29" baseline="3309" dirty="0" smtClean="0">
                <a:latin typeface="Calibri"/>
                <a:cs typeface="Calibri"/>
              </a:rPr>
              <a:t>n</a:t>
            </a:r>
            <a:r>
              <a:rPr sz="4950" b="1" spc="0" baseline="3309" dirty="0" smtClean="0">
                <a:latin typeface="Calibri"/>
                <a:cs typeface="Calibri"/>
              </a:rPr>
              <a:t>t</a:t>
            </a:r>
            <a:r>
              <a:rPr sz="4950" b="1" spc="-34" baseline="3309" dirty="0" smtClean="0">
                <a:latin typeface="Calibri"/>
                <a:cs typeface="Calibri"/>
              </a:rPr>
              <a:t>r</a:t>
            </a:r>
            <a:r>
              <a:rPr sz="4950" b="1" spc="0" baseline="3309" dirty="0" smtClean="0">
                <a:latin typeface="Calibri"/>
                <a:cs typeface="Calibri"/>
              </a:rPr>
              <a:t>oller</a:t>
            </a:r>
            <a:endParaRPr sz="3300" dirty="0">
              <a:latin typeface="Calibri"/>
              <a:cs typeface="Calibri"/>
            </a:endParaRPr>
          </a:p>
        </p:txBody>
      </p:sp>
      <p:sp>
        <p:nvSpPr>
          <p:cNvPr id="6" name="object 5"/>
          <p:cNvSpPr txBox="1"/>
          <p:nvPr/>
        </p:nvSpPr>
        <p:spPr>
          <a:xfrm>
            <a:off x="231140" y="1297705"/>
            <a:ext cx="196849" cy="779779"/>
          </a:xfrm>
          <a:prstGeom prst="rect">
            <a:avLst/>
          </a:prstGeom>
        </p:spPr>
        <p:txBody>
          <a:bodyPr wrap="square" lIns="0" tIns="0" rIns="0" bIns="0" rtlCol="0">
            <a:noAutofit/>
          </a:bodyPr>
          <a:lstStyle/>
          <a:p>
            <a:pPr marL="12700">
              <a:lnSpc>
                <a:spcPts val="2860"/>
              </a:lnSpc>
              <a:spcBef>
                <a:spcPts val="143"/>
              </a:spcBef>
            </a:pPr>
            <a:r>
              <a:rPr sz="2700" spc="0" dirty="0" smtClean="0">
                <a:latin typeface="Arial"/>
                <a:cs typeface="Arial"/>
              </a:rPr>
              <a:t>•</a:t>
            </a:r>
            <a:endParaRPr sz="2700">
              <a:latin typeface="Arial"/>
              <a:cs typeface="Arial"/>
            </a:endParaRPr>
          </a:p>
          <a:p>
            <a:pPr marL="12700">
              <a:lnSpc>
                <a:spcPct val="95825"/>
              </a:lnSpc>
            </a:pPr>
            <a:r>
              <a:rPr sz="2700" spc="0" dirty="0" smtClean="0">
                <a:latin typeface="Arial"/>
                <a:cs typeface="Arial"/>
              </a:rPr>
              <a:t>•</a:t>
            </a:r>
            <a:endParaRPr sz="2700">
              <a:latin typeface="Arial"/>
              <a:cs typeface="Arial"/>
            </a:endParaRPr>
          </a:p>
        </p:txBody>
      </p:sp>
      <p:sp>
        <p:nvSpPr>
          <p:cNvPr id="7" name="object 4"/>
          <p:cNvSpPr txBox="1"/>
          <p:nvPr/>
        </p:nvSpPr>
        <p:spPr>
          <a:xfrm>
            <a:off x="574040" y="1318387"/>
            <a:ext cx="7849341" cy="1850009"/>
          </a:xfrm>
          <a:prstGeom prst="rect">
            <a:avLst/>
          </a:prstGeom>
        </p:spPr>
        <p:txBody>
          <a:bodyPr wrap="square" lIns="0" tIns="0" rIns="0" bIns="0" rtlCol="0">
            <a:noAutofit/>
          </a:bodyPr>
          <a:lstStyle/>
          <a:p>
            <a:pPr marL="12700" marR="50086">
              <a:lnSpc>
                <a:spcPts val="2850"/>
              </a:lnSpc>
              <a:spcBef>
                <a:spcPts val="142"/>
              </a:spcBef>
            </a:pPr>
            <a:r>
              <a:rPr sz="4050" spc="-125" baseline="3034" dirty="0" smtClean="0">
                <a:latin typeface="Calibri"/>
                <a:cs typeface="Calibri"/>
              </a:rPr>
              <a:t>V</a:t>
            </a:r>
            <a:r>
              <a:rPr sz="4050" spc="0" baseline="3034" dirty="0" smtClean="0">
                <a:latin typeface="Calibri"/>
                <a:cs typeface="Calibri"/>
              </a:rPr>
              <a:t>erb</a:t>
            </a:r>
            <a:r>
              <a:rPr sz="4050" spc="-29" baseline="3034" dirty="0" smtClean="0">
                <a:latin typeface="Calibri"/>
                <a:cs typeface="Calibri"/>
              </a:rPr>
              <a:t> </a:t>
            </a:r>
            <a:r>
              <a:rPr sz="4050" spc="-75" baseline="3034" dirty="0" smtClean="0">
                <a:latin typeface="Calibri"/>
                <a:cs typeface="Calibri"/>
              </a:rPr>
              <a:t>A</a:t>
            </a:r>
            <a:r>
              <a:rPr sz="4050" spc="-39" baseline="3034" dirty="0" smtClean="0">
                <a:latin typeface="Calibri"/>
                <a:cs typeface="Calibri"/>
              </a:rPr>
              <a:t>t</a:t>
            </a:r>
            <a:r>
              <a:rPr sz="4050" spc="0" baseline="3034" dirty="0" smtClean="0">
                <a:latin typeface="Calibri"/>
                <a:cs typeface="Calibri"/>
              </a:rPr>
              <a:t>t</a:t>
            </a:r>
            <a:r>
              <a:rPr sz="4050" spc="-9" baseline="3034" dirty="0" smtClean="0">
                <a:latin typeface="Calibri"/>
                <a:cs typeface="Calibri"/>
              </a:rPr>
              <a:t>r</a:t>
            </a:r>
            <a:r>
              <a:rPr sz="4050" spc="0" baseline="3034" dirty="0" smtClean="0">
                <a:latin typeface="Calibri"/>
                <a:cs typeface="Calibri"/>
              </a:rPr>
              <a:t>ibu</a:t>
            </a:r>
            <a:r>
              <a:rPr sz="4050" spc="-29" baseline="3034" dirty="0" smtClean="0">
                <a:latin typeface="Calibri"/>
                <a:cs typeface="Calibri"/>
              </a:rPr>
              <a:t>t</a:t>
            </a:r>
            <a:r>
              <a:rPr sz="4050" spc="0" baseline="3034" dirty="0" smtClean="0">
                <a:latin typeface="Calibri"/>
                <a:cs typeface="Calibri"/>
              </a:rPr>
              <a:t>es</a:t>
            </a:r>
            <a:endParaRPr sz="2700">
              <a:latin typeface="Calibri"/>
              <a:cs typeface="Calibri"/>
            </a:endParaRPr>
          </a:p>
          <a:p>
            <a:pPr marL="12700" marR="50086">
              <a:lnSpc>
                <a:spcPts val="3160"/>
              </a:lnSpc>
              <a:spcBef>
                <a:spcPts val="15"/>
              </a:spcBef>
            </a:pPr>
            <a:r>
              <a:rPr sz="2700" spc="0" dirty="0" smtClean="0">
                <a:latin typeface="Calibri"/>
                <a:cs typeface="Calibri"/>
              </a:rPr>
              <a:t>The</a:t>
            </a:r>
            <a:r>
              <a:rPr sz="2700" spc="-19" dirty="0" smtClean="0">
                <a:latin typeface="Calibri"/>
                <a:cs typeface="Calibri"/>
              </a:rPr>
              <a:t> </a:t>
            </a:r>
            <a:r>
              <a:rPr sz="2700" spc="0" dirty="0" smtClean="0">
                <a:latin typeface="Calibri"/>
                <a:cs typeface="Calibri"/>
              </a:rPr>
              <a:t>action</a:t>
            </a:r>
            <a:r>
              <a:rPr sz="2700" spc="-19" dirty="0" smtClean="0">
                <a:latin typeface="Calibri"/>
                <a:cs typeface="Calibri"/>
              </a:rPr>
              <a:t> </a:t>
            </a:r>
            <a:r>
              <a:rPr sz="2700" spc="0" dirty="0" smtClean="0">
                <a:latin typeface="Calibri"/>
                <a:cs typeface="Calibri"/>
              </a:rPr>
              <a:t>m</a:t>
            </a:r>
            <a:r>
              <a:rPr sz="2700" spc="-9" dirty="0" smtClean="0">
                <a:latin typeface="Calibri"/>
                <a:cs typeface="Calibri"/>
              </a:rPr>
              <a:t>e</a:t>
            </a:r>
            <a:r>
              <a:rPr sz="2700" spc="0" dirty="0" smtClean="0">
                <a:latin typeface="Calibri"/>
                <a:cs typeface="Calibri"/>
              </a:rPr>
              <a:t>thod</a:t>
            </a:r>
            <a:r>
              <a:rPr sz="2700" spc="-14" dirty="0" smtClean="0">
                <a:latin typeface="Calibri"/>
                <a:cs typeface="Calibri"/>
              </a:rPr>
              <a:t> </a:t>
            </a:r>
            <a:r>
              <a:rPr sz="2700" spc="0" dirty="0" smtClean="0">
                <a:latin typeface="Calibri"/>
                <a:cs typeface="Calibri"/>
              </a:rPr>
              <a:t>in the</a:t>
            </a:r>
            <a:r>
              <a:rPr sz="2700" spc="-14" dirty="0" smtClean="0">
                <a:latin typeface="Calibri"/>
                <a:cs typeface="Calibri"/>
              </a:rPr>
              <a:t> </a:t>
            </a:r>
            <a:r>
              <a:rPr sz="2700" spc="-25" dirty="0" smtClean="0">
                <a:latin typeface="Calibri"/>
                <a:cs typeface="Calibri"/>
              </a:rPr>
              <a:t>c</a:t>
            </a:r>
            <a:r>
              <a:rPr sz="2700" spc="0" dirty="0" smtClean="0">
                <a:latin typeface="Calibri"/>
                <a:cs typeface="Calibri"/>
              </a:rPr>
              <a:t>o</a:t>
            </a:r>
            <a:r>
              <a:rPr sz="2700" spc="-25" dirty="0" smtClean="0">
                <a:latin typeface="Calibri"/>
                <a:cs typeface="Calibri"/>
              </a:rPr>
              <a:t>n</a:t>
            </a:r>
            <a:r>
              <a:rPr sz="2700" spc="0" dirty="0" smtClean="0">
                <a:latin typeface="Calibri"/>
                <a:cs typeface="Calibri"/>
              </a:rPr>
              <a:t>t</a:t>
            </a:r>
            <a:r>
              <a:rPr sz="2700" spc="-59" dirty="0" smtClean="0">
                <a:latin typeface="Calibri"/>
                <a:cs typeface="Calibri"/>
              </a:rPr>
              <a:t>r</a:t>
            </a:r>
            <a:r>
              <a:rPr sz="2700" spc="0" dirty="0" smtClean="0">
                <a:latin typeface="Calibri"/>
                <a:cs typeface="Calibri"/>
              </a:rPr>
              <a:t>ol</a:t>
            </a:r>
            <a:r>
              <a:rPr sz="2700" spc="9" dirty="0" smtClean="0">
                <a:latin typeface="Calibri"/>
                <a:cs typeface="Calibri"/>
              </a:rPr>
              <a:t>l</a:t>
            </a:r>
            <a:r>
              <a:rPr sz="2700" spc="0" dirty="0" smtClean="0">
                <a:latin typeface="Calibri"/>
                <a:cs typeface="Calibri"/>
              </a:rPr>
              <a:t>er</a:t>
            </a:r>
            <a:r>
              <a:rPr sz="2700" spc="-14" dirty="0" smtClean="0">
                <a:latin typeface="Calibri"/>
                <a:cs typeface="Calibri"/>
              </a:rPr>
              <a:t> </a:t>
            </a:r>
            <a:r>
              <a:rPr sz="2700" spc="0" dirty="0" smtClean="0">
                <a:latin typeface="Calibri"/>
                <a:cs typeface="Calibri"/>
              </a:rPr>
              <a:t>acce</a:t>
            </a:r>
            <a:r>
              <a:rPr sz="2700" spc="-14" dirty="0" smtClean="0">
                <a:latin typeface="Calibri"/>
                <a:cs typeface="Calibri"/>
              </a:rPr>
              <a:t>p</a:t>
            </a:r>
            <a:r>
              <a:rPr sz="2700" spc="0" dirty="0" smtClean="0">
                <a:latin typeface="Calibri"/>
                <a:cs typeface="Calibri"/>
              </a:rPr>
              <a:t>ts</a:t>
            </a:r>
            <a:r>
              <a:rPr sz="2700" spc="-25" dirty="0" smtClean="0">
                <a:latin typeface="Calibri"/>
                <a:cs typeface="Calibri"/>
              </a:rPr>
              <a:t> </a:t>
            </a:r>
            <a:r>
              <a:rPr sz="2700" spc="0" dirty="0" smtClean="0">
                <a:latin typeface="Calibri"/>
                <a:cs typeface="Calibri"/>
              </a:rPr>
              <a:t>the</a:t>
            </a:r>
            <a:r>
              <a:rPr sz="2700" spc="-14" dirty="0" smtClean="0">
                <a:latin typeface="Calibri"/>
                <a:cs typeface="Calibri"/>
              </a:rPr>
              <a:t> </a:t>
            </a:r>
            <a:r>
              <a:rPr sz="2700" spc="-29" dirty="0" smtClean="0">
                <a:latin typeface="Calibri"/>
                <a:cs typeface="Calibri"/>
              </a:rPr>
              <a:t>v</a:t>
            </a:r>
            <a:r>
              <a:rPr sz="2700" spc="0" dirty="0" smtClean="0">
                <a:latin typeface="Calibri"/>
                <a:cs typeface="Calibri"/>
              </a:rPr>
              <a:t>alues</a:t>
            </a:r>
            <a:endParaRPr sz="2700">
              <a:latin typeface="Calibri"/>
              <a:cs typeface="Calibri"/>
            </a:endParaRPr>
          </a:p>
          <a:p>
            <a:pPr marL="12700" marR="50086">
              <a:lnSpc>
                <a:spcPts val="2670"/>
              </a:lnSpc>
            </a:pPr>
            <a:r>
              <a:rPr sz="4050" spc="0" baseline="4045" dirty="0" smtClean="0">
                <a:latin typeface="Calibri"/>
                <a:cs typeface="Calibri"/>
              </a:rPr>
              <a:t>po</a:t>
            </a:r>
            <a:r>
              <a:rPr sz="4050" spc="-34" baseline="4045" dirty="0" smtClean="0">
                <a:latin typeface="Calibri"/>
                <a:cs typeface="Calibri"/>
              </a:rPr>
              <a:t>s</a:t>
            </a:r>
            <a:r>
              <a:rPr sz="4050" spc="-29" baseline="4045" dirty="0" smtClean="0">
                <a:latin typeface="Calibri"/>
                <a:cs typeface="Calibri"/>
              </a:rPr>
              <a:t>t</a:t>
            </a:r>
            <a:r>
              <a:rPr sz="4050" spc="0" baseline="4045" dirty="0" smtClean="0">
                <a:latin typeface="Calibri"/>
                <a:cs typeface="Calibri"/>
              </a:rPr>
              <a:t>ed</a:t>
            </a:r>
            <a:r>
              <a:rPr sz="4050" spc="-39" baseline="4045" dirty="0" smtClean="0">
                <a:latin typeface="Calibri"/>
                <a:cs typeface="Calibri"/>
              </a:rPr>
              <a:t> </a:t>
            </a:r>
            <a:r>
              <a:rPr sz="4050" spc="0" baseline="4045" dirty="0" smtClean="0">
                <a:latin typeface="Calibri"/>
                <a:cs typeface="Calibri"/>
              </a:rPr>
              <a:t>f</a:t>
            </a:r>
            <a:r>
              <a:rPr sz="4050" spc="-50" baseline="4045" dirty="0" smtClean="0">
                <a:latin typeface="Calibri"/>
                <a:cs typeface="Calibri"/>
              </a:rPr>
              <a:t>r</a:t>
            </a:r>
            <a:r>
              <a:rPr sz="4050" spc="0" baseline="4045" dirty="0" smtClean="0">
                <a:latin typeface="Calibri"/>
                <a:cs typeface="Calibri"/>
              </a:rPr>
              <a:t>om the vi</a:t>
            </a:r>
            <a:r>
              <a:rPr sz="4050" spc="-4" baseline="4045" dirty="0" smtClean="0">
                <a:latin typeface="Calibri"/>
                <a:cs typeface="Calibri"/>
              </a:rPr>
              <a:t>e</a:t>
            </a:r>
            <a:r>
              <a:rPr sz="4050" spc="-169" baseline="4045" dirty="0" smtClean="0">
                <a:latin typeface="Calibri"/>
                <a:cs typeface="Calibri"/>
              </a:rPr>
              <a:t>w</a:t>
            </a:r>
            <a:r>
              <a:rPr sz="4050" spc="0" baseline="4045" dirty="0" smtClean="0">
                <a:latin typeface="Calibri"/>
                <a:cs typeface="Calibri"/>
              </a:rPr>
              <a:t>.</a:t>
            </a:r>
            <a:endParaRPr sz="2700">
              <a:latin typeface="Calibri"/>
              <a:cs typeface="Calibri"/>
            </a:endParaRPr>
          </a:p>
          <a:p>
            <a:pPr marL="12700">
              <a:lnSpc>
                <a:spcPts val="3295"/>
              </a:lnSpc>
              <a:spcBef>
                <a:spcPts val="361"/>
              </a:spcBef>
            </a:pPr>
            <a:r>
              <a:rPr sz="2700" spc="0" dirty="0" smtClean="0">
                <a:latin typeface="Calibri"/>
                <a:cs typeface="Calibri"/>
              </a:rPr>
              <a:t>The</a:t>
            </a:r>
            <a:r>
              <a:rPr sz="2700" spc="-19" dirty="0" smtClean="0">
                <a:latin typeface="Calibri"/>
                <a:cs typeface="Calibri"/>
              </a:rPr>
              <a:t> </a:t>
            </a:r>
            <a:r>
              <a:rPr sz="2700" spc="0" dirty="0" smtClean="0">
                <a:latin typeface="Calibri"/>
                <a:cs typeface="Calibri"/>
              </a:rPr>
              <a:t>view</a:t>
            </a:r>
            <a:r>
              <a:rPr sz="2700" spc="-9" dirty="0" smtClean="0">
                <a:latin typeface="Calibri"/>
                <a:cs typeface="Calibri"/>
              </a:rPr>
              <a:t> </a:t>
            </a:r>
            <a:r>
              <a:rPr sz="2700" spc="-54" dirty="0" smtClean="0">
                <a:latin typeface="Calibri"/>
                <a:cs typeface="Calibri"/>
              </a:rPr>
              <a:t>f</a:t>
            </a:r>
            <a:r>
              <a:rPr sz="2700" spc="0" dirty="0" smtClean="0">
                <a:latin typeface="Calibri"/>
                <a:cs typeface="Calibri"/>
              </a:rPr>
              <a:t>orm f</a:t>
            </a:r>
            <a:r>
              <a:rPr sz="2700" spc="9" dirty="0" smtClean="0">
                <a:latin typeface="Calibri"/>
                <a:cs typeface="Calibri"/>
              </a:rPr>
              <a:t>i</a:t>
            </a:r>
            <a:r>
              <a:rPr sz="2700" spc="0" dirty="0" smtClean="0">
                <a:latin typeface="Calibri"/>
                <a:cs typeface="Calibri"/>
              </a:rPr>
              <a:t>elds</a:t>
            </a:r>
            <a:r>
              <a:rPr sz="2700" spc="-19" dirty="0" smtClean="0">
                <a:latin typeface="Calibri"/>
                <a:cs typeface="Calibri"/>
              </a:rPr>
              <a:t> </a:t>
            </a:r>
            <a:r>
              <a:rPr sz="2700" spc="0" dirty="0" smtClean="0">
                <a:latin typeface="Calibri"/>
                <a:cs typeface="Calibri"/>
              </a:rPr>
              <a:t>mu</a:t>
            </a:r>
            <a:r>
              <a:rPr sz="2700" spc="-34" dirty="0" smtClean="0">
                <a:latin typeface="Calibri"/>
                <a:cs typeface="Calibri"/>
              </a:rPr>
              <a:t>s</a:t>
            </a:r>
            <a:r>
              <a:rPr sz="2700" spc="0" dirty="0" smtClean="0">
                <a:latin typeface="Calibri"/>
                <a:cs typeface="Calibri"/>
              </a:rPr>
              <a:t>t m</a:t>
            </a:r>
            <a:r>
              <a:rPr sz="2700" spc="-19" dirty="0" smtClean="0">
                <a:latin typeface="Calibri"/>
                <a:cs typeface="Calibri"/>
              </a:rPr>
              <a:t>a</a:t>
            </a:r>
            <a:r>
              <a:rPr sz="2700" spc="-39" dirty="0" smtClean="0">
                <a:latin typeface="Calibri"/>
                <a:cs typeface="Calibri"/>
              </a:rPr>
              <a:t>t</a:t>
            </a:r>
            <a:r>
              <a:rPr sz="2700" spc="0" dirty="0" smtClean="0">
                <a:latin typeface="Calibri"/>
                <a:cs typeface="Calibri"/>
              </a:rPr>
              <a:t>ch the</a:t>
            </a:r>
            <a:r>
              <a:rPr sz="2700" spc="-19" dirty="0" smtClean="0">
                <a:latin typeface="Calibri"/>
                <a:cs typeface="Calibri"/>
              </a:rPr>
              <a:t> </a:t>
            </a:r>
            <a:r>
              <a:rPr sz="2700" spc="0" dirty="0" smtClean="0">
                <a:latin typeface="Calibri"/>
                <a:cs typeface="Calibri"/>
              </a:rPr>
              <a:t>same</a:t>
            </a:r>
            <a:r>
              <a:rPr sz="2700" spc="-14" dirty="0" smtClean="0">
                <a:latin typeface="Calibri"/>
                <a:cs typeface="Calibri"/>
              </a:rPr>
              <a:t> </a:t>
            </a:r>
            <a:r>
              <a:rPr sz="2700" spc="0" dirty="0" smtClean="0">
                <a:latin typeface="Calibri"/>
                <a:cs typeface="Calibri"/>
              </a:rPr>
              <a:t>names</a:t>
            </a:r>
            <a:r>
              <a:rPr sz="2700" spc="-19" dirty="0" smtClean="0">
                <a:latin typeface="Calibri"/>
                <a:cs typeface="Calibri"/>
              </a:rPr>
              <a:t> </a:t>
            </a:r>
            <a:r>
              <a:rPr sz="2700" spc="0" dirty="0" smtClean="0">
                <a:latin typeface="Calibri"/>
                <a:cs typeface="Calibri"/>
              </a:rPr>
              <a:t>in the </a:t>
            </a:r>
            <a:endParaRPr sz="2700">
              <a:latin typeface="Calibri"/>
              <a:cs typeface="Calibri"/>
            </a:endParaRPr>
          </a:p>
          <a:p>
            <a:pPr marL="12700">
              <a:lnSpc>
                <a:spcPts val="3295"/>
              </a:lnSpc>
            </a:pPr>
            <a:r>
              <a:rPr sz="2700" spc="-25" dirty="0" smtClean="0">
                <a:latin typeface="Calibri"/>
                <a:cs typeface="Calibri"/>
              </a:rPr>
              <a:t>c</a:t>
            </a:r>
            <a:r>
              <a:rPr sz="2700" spc="0" dirty="0" smtClean="0">
                <a:latin typeface="Calibri"/>
                <a:cs typeface="Calibri"/>
              </a:rPr>
              <a:t>o</a:t>
            </a:r>
            <a:r>
              <a:rPr sz="2700" spc="-25" dirty="0" smtClean="0">
                <a:latin typeface="Calibri"/>
                <a:cs typeface="Calibri"/>
              </a:rPr>
              <a:t>n</a:t>
            </a:r>
            <a:r>
              <a:rPr sz="2700" spc="0" dirty="0" smtClean="0">
                <a:latin typeface="Calibri"/>
                <a:cs typeface="Calibri"/>
              </a:rPr>
              <a:t>t</a:t>
            </a:r>
            <a:r>
              <a:rPr sz="2700" spc="-59" dirty="0" smtClean="0">
                <a:latin typeface="Calibri"/>
                <a:cs typeface="Calibri"/>
              </a:rPr>
              <a:t>r</a:t>
            </a:r>
            <a:r>
              <a:rPr sz="2700" spc="0" dirty="0" smtClean="0">
                <a:latin typeface="Calibri"/>
                <a:cs typeface="Calibri"/>
              </a:rPr>
              <a:t>ol</a:t>
            </a:r>
            <a:r>
              <a:rPr sz="2700" spc="9" dirty="0" smtClean="0">
                <a:latin typeface="Calibri"/>
                <a:cs typeface="Calibri"/>
              </a:rPr>
              <a:t>l</a:t>
            </a:r>
            <a:r>
              <a:rPr sz="2700" spc="0" dirty="0" smtClean="0">
                <a:latin typeface="Calibri"/>
                <a:cs typeface="Calibri"/>
              </a:rPr>
              <a:t>e</a:t>
            </a:r>
            <a:r>
              <a:rPr sz="2700" spc="-284" dirty="0" smtClean="0">
                <a:latin typeface="Calibri"/>
                <a:cs typeface="Calibri"/>
              </a:rPr>
              <a:t>r</a:t>
            </a:r>
            <a:r>
              <a:rPr sz="2700" spc="0" dirty="0" smtClean="0">
                <a:latin typeface="Calibri"/>
                <a:cs typeface="Calibri"/>
              </a:rPr>
              <a:t>.</a:t>
            </a:r>
            <a:endParaRPr sz="2700">
              <a:latin typeface="Calibri"/>
              <a:cs typeface="Calibri"/>
            </a:endParaRPr>
          </a:p>
        </p:txBody>
      </p:sp>
      <p:sp>
        <p:nvSpPr>
          <p:cNvPr id="8" name="object 3"/>
          <p:cNvSpPr txBox="1"/>
          <p:nvPr/>
        </p:nvSpPr>
        <p:spPr>
          <a:xfrm>
            <a:off x="231140" y="2450230"/>
            <a:ext cx="196849" cy="368300"/>
          </a:xfrm>
          <a:prstGeom prst="rect">
            <a:avLst/>
          </a:prstGeom>
        </p:spPr>
        <p:txBody>
          <a:bodyPr wrap="square" lIns="0" tIns="0" rIns="0" bIns="0" rtlCol="0">
            <a:noAutofit/>
          </a:bodyPr>
          <a:lstStyle/>
          <a:p>
            <a:pPr marL="12700">
              <a:lnSpc>
                <a:spcPts val="2860"/>
              </a:lnSpc>
              <a:spcBef>
                <a:spcPts val="143"/>
              </a:spcBef>
            </a:pPr>
            <a:r>
              <a:rPr sz="2700" spc="0" dirty="0" smtClean="0">
                <a:latin typeface="Arial"/>
                <a:cs typeface="Arial"/>
              </a:rPr>
              <a:t>•</a:t>
            </a:r>
            <a:endParaRPr sz="2700">
              <a:latin typeface="Arial"/>
              <a:cs typeface="Arial"/>
            </a:endParaRPr>
          </a:p>
        </p:txBody>
      </p:sp>
      <p:sp>
        <p:nvSpPr>
          <p:cNvPr id="9" name="object 2"/>
          <p:cNvSpPr txBox="1"/>
          <p:nvPr/>
        </p:nvSpPr>
        <p:spPr>
          <a:xfrm>
            <a:off x="71437" y="3357626"/>
            <a:ext cx="8929624" cy="3052699"/>
          </a:xfrm>
          <a:prstGeom prst="rect">
            <a:avLst/>
          </a:prstGeom>
        </p:spPr>
        <p:txBody>
          <a:bodyPr wrap="square" lIns="0" tIns="0" rIns="0" bIns="0" rtlCol="0">
            <a:noAutofit/>
          </a:bodyPr>
          <a:lstStyle/>
          <a:p>
            <a:pPr>
              <a:lnSpc>
                <a:spcPts val="800"/>
              </a:lnSpc>
              <a:spcBef>
                <a:spcPts val="9"/>
              </a:spcBef>
            </a:pPr>
            <a:endParaRPr sz="800"/>
          </a:p>
          <a:p>
            <a:pPr marL="144056">
              <a:lnSpc>
                <a:spcPct val="94401"/>
              </a:lnSpc>
            </a:pPr>
            <a:r>
              <a:rPr sz="1700" b="1" spc="-4" dirty="0" smtClean="0">
                <a:solidFill>
                  <a:srgbClr val="FFFFFF"/>
                </a:solidFill>
                <a:latin typeface="Courier New"/>
                <a:cs typeface="Courier New"/>
              </a:rPr>
              <a:t>[</a:t>
            </a:r>
            <a:r>
              <a:rPr sz="1700" b="1" spc="0" dirty="0" smtClean="0">
                <a:solidFill>
                  <a:srgbClr val="FFFFFF"/>
                </a:solidFill>
                <a:latin typeface="Courier New"/>
                <a:cs typeface="Courier New"/>
              </a:rPr>
              <a:t>HttpPost]</a:t>
            </a:r>
            <a:endParaRPr sz="1700">
              <a:latin typeface="Courier New"/>
              <a:cs typeface="Courier New"/>
            </a:endParaRPr>
          </a:p>
          <a:p>
            <a:pPr marL="144056">
              <a:lnSpc>
                <a:spcPct val="94401"/>
              </a:lnSpc>
              <a:spcBef>
                <a:spcPts val="115"/>
              </a:spcBef>
            </a:pPr>
            <a:r>
              <a:rPr sz="1700" b="1" spc="0" dirty="0" smtClean="0">
                <a:solidFill>
                  <a:srgbClr val="FFFFFF"/>
                </a:solidFill>
                <a:latin typeface="Courier New"/>
                <a:cs typeface="Courier New"/>
              </a:rPr>
              <a:t>public</a:t>
            </a:r>
            <a:r>
              <a:rPr sz="1700" b="1" spc="19" dirty="0" smtClean="0">
                <a:solidFill>
                  <a:srgbClr val="FFFFFF"/>
                </a:solidFill>
                <a:latin typeface="Courier New"/>
                <a:cs typeface="Courier New"/>
              </a:rPr>
              <a:t> </a:t>
            </a:r>
            <a:r>
              <a:rPr sz="1700" b="1" spc="0" dirty="0" smtClean="0">
                <a:solidFill>
                  <a:srgbClr val="FFFFFF"/>
                </a:solidFill>
                <a:latin typeface="Courier New"/>
                <a:cs typeface="Courier New"/>
              </a:rPr>
              <a:t>ActionRes</a:t>
            </a:r>
            <a:r>
              <a:rPr sz="1700" b="1" spc="4" dirty="0" smtClean="0">
                <a:solidFill>
                  <a:srgbClr val="FFFFFF"/>
                </a:solidFill>
                <a:latin typeface="Courier New"/>
                <a:cs typeface="Courier New"/>
              </a:rPr>
              <a:t>u</a:t>
            </a:r>
            <a:r>
              <a:rPr sz="1700" b="1" spc="0" dirty="0" smtClean="0">
                <a:solidFill>
                  <a:srgbClr val="FFFFFF"/>
                </a:solidFill>
                <a:latin typeface="Courier New"/>
                <a:cs typeface="Courier New"/>
              </a:rPr>
              <a:t>lt</a:t>
            </a:r>
            <a:r>
              <a:rPr sz="1700" b="1" spc="49" dirty="0" smtClean="0">
                <a:solidFill>
                  <a:srgbClr val="FFFFFF"/>
                </a:solidFill>
                <a:latin typeface="Courier New"/>
                <a:cs typeface="Courier New"/>
              </a:rPr>
              <a:t> </a:t>
            </a:r>
            <a:r>
              <a:rPr sz="1700" b="1" spc="0" dirty="0" smtClean="0">
                <a:solidFill>
                  <a:srgbClr val="FFFFFF"/>
                </a:solidFill>
                <a:latin typeface="Courier New"/>
                <a:cs typeface="Courier New"/>
              </a:rPr>
              <a:t>Edit(Mee</a:t>
            </a:r>
            <a:r>
              <a:rPr sz="1700" b="1" spc="4" dirty="0" smtClean="0">
                <a:solidFill>
                  <a:srgbClr val="FFFFFF"/>
                </a:solidFill>
                <a:latin typeface="Courier New"/>
                <a:cs typeface="Courier New"/>
              </a:rPr>
              <a:t>t</a:t>
            </a:r>
            <a:r>
              <a:rPr sz="1700" b="1" spc="0" dirty="0" smtClean="0">
                <a:solidFill>
                  <a:srgbClr val="FFFFFF"/>
                </a:solidFill>
                <a:latin typeface="Courier New"/>
                <a:cs typeface="Courier New"/>
              </a:rPr>
              <a:t>ing</a:t>
            </a:r>
            <a:r>
              <a:rPr sz="1700" b="1" spc="54" dirty="0" smtClean="0">
                <a:solidFill>
                  <a:srgbClr val="FFFFFF"/>
                </a:solidFill>
                <a:latin typeface="Courier New"/>
                <a:cs typeface="Courier New"/>
              </a:rPr>
              <a:t> </a:t>
            </a:r>
            <a:r>
              <a:rPr sz="1700" b="1" spc="0" dirty="0" smtClean="0">
                <a:solidFill>
                  <a:srgbClr val="FFFFFF"/>
                </a:solidFill>
                <a:latin typeface="Courier New"/>
                <a:cs typeface="Courier New"/>
              </a:rPr>
              <a:t>meeting)</a:t>
            </a:r>
            <a:endParaRPr sz="1700">
              <a:latin typeface="Courier New"/>
              <a:cs typeface="Courier New"/>
            </a:endParaRPr>
          </a:p>
          <a:p>
            <a:pPr marL="144056">
              <a:lnSpc>
                <a:spcPct val="94401"/>
              </a:lnSpc>
              <a:spcBef>
                <a:spcPts val="115"/>
              </a:spcBef>
            </a:pPr>
            <a:r>
              <a:rPr sz="1700" b="1" spc="0" dirty="0" smtClean="0">
                <a:solidFill>
                  <a:srgbClr val="FFFFFF"/>
                </a:solidFill>
                <a:latin typeface="Courier New"/>
                <a:cs typeface="Courier New"/>
              </a:rPr>
              <a:t>{</a:t>
            </a:r>
            <a:endParaRPr sz="1700">
              <a:latin typeface="Courier New"/>
              <a:cs typeface="Courier New"/>
            </a:endParaRPr>
          </a:p>
          <a:p>
            <a:pPr marL="144056">
              <a:lnSpc>
                <a:spcPct val="94401"/>
              </a:lnSpc>
              <a:spcBef>
                <a:spcPts val="115"/>
              </a:spcBef>
            </a:pPr>
            <a:r>
              <a:rPr sz="1700" b="1" spc="-4" dirty="0" smtClean="0">
                <a:solidFill>
                  <a:srgbClr val="FFFFFF"/>
                </a:solidFill>
                <a:latin typeface="Courier New"/>
                <a:cs typeface="Courier New"/>
              </a:rPr>
              <a:t>i</a:t>
            </a:r>
            <a:r>
              <a:rPr sz="1700" b="1" spc="0" dirty="0" smtClean="0">
                <a:solidFill>
                  <a:srgbClr val="FFFFFF"/>
                </a:solidFill>
                <a:latin typeface="Courier New"/>
                <a:cs typeface="Courier New"/>
              </a:rPr>
              <a:t>f </a:t>
            </a:r>
            <a:r>
              <a:rPr sz="1700" b="1" spc="-4" dirty="0" smtClean="0">
                <a:solidFill>
                  <a:srgbClr val="FFFFFF"/>
                </a:solidFill>
                <a:latin typeface="Courier New"/>
                <a:cs typeface="Courier New"/>
              </a:rPr>
              <a:t>(ModelSta</a:t>
            </a:r>
            <a:r>
              <a:rPr sz="1700" b="1" spc="4" dirty="0" smtClean="0">
                <a:solidFill>
                  <a:srgbClr val="FFFFFF"/>
                </a:solidFill>
                <a:latin typeface="Courier New"/>
                <a:cs typeface="Courier New"/>
              </a:rPr>
              <a:t>t</a:t>
            </a:r>
            <a:r>
              <a:rPr sz="1700" b="1" spc="-4" dirty="0" smtClean="0">
                <a:solidFill>
                  <a:srgbClr val="FFFFFF"/>
                </a:solidFill>
                <a:latin typeface="Courier New"/>
                <a:cs typeface="Courier New"/>
              </a:rPr>
              <a:t>e</a:t>
            </a:r>
            <a:r>
              <a:rPr sz="1700" b="1" spc="4" dirty="0" smtClean="0">
                <a:solidFill>
                  <a:srgbClr val="FFFFFF"/>
                </a:solidFill>
                <a:latin typeface="Courier New"/>
                <a:cs typeface="Courier New"/>
              </a:rPr>
              <a:t>.</a:t>
            </a:r>
            <a:r>
              <a:rPr sz="1700" b="1" spc="-4" dirty="0" smtClean="0">
                <a:solidFill>
                  <a:srgbClr val="FFFFFF"/>
                </a:solidFill>
                <a:latin typeface="Courier New"/>
                <a:cs typeface="Courier New"/>
              </a:rPr>
              <a:t>I</a:t>
            </a:r>
            <a:r>
              <a:rPr sz="1700" b="1" spc="4" dirty="0" smtClean="0">
                <a:solidFill>
                  <a:srgbClr val="FFFFFF"/>
                </a:solidFill>
                <a:latin typeface="Courier New"/>
                <a:cs typeface="Courier New"/>
              </a:rPr>
              <a:t>s</a:t>
            </a:r>
            <a:r>
              <a:rPr sz="1700" b="1" spc="-4" dirty="0" smtClean="0">
                <a:solidFill>
                  <a:srgbClr val="FFFFFF"/>
                </a:solidFill>
                <a:latin typeface="Courier New"/>
                <a:cs typeface="Courier New"/>
              </a:rPr>
              <a:t>Va</a:t>
            </a:r>
            <a:r>
              <a:rPr sz="1700" b="1" spc="4" dirty="0" smtClean="0">
                <a:solidFill>
                  <a:srgbClr val="FFFFFF"/>
                </a:solidFill>
                <a:latin typeface="Courier New"/>
                <a:cs typeface="Courier New"/>
              </a:rPr>
              <a:t>l</a:t>
            </a:r>
            <a:r>
              <a:rPr sz="1700" b="1" spc="-4" dirty="0" smtClean="0">
                <a:solidFill>
                  <a:srgbClr val="FFFFFF"/>
                </a:solidFill>
                <a:latin typeface="Courier New"/>
                <a:cs typeface="Courier New"/>
              </a:rPr>
              <a:t>i</a:t>
            </a:r>
            <a:r>
              <a:rPr sz="1700" b="1" spc="14" dirty="0" smtClean="0">
                <a:solidFill>
                  <a:srgbClr val="FFFFFF"/>
                </a:solidFill>
                <a:latin typeface="Courier New"/>
                <a:cs typeface="Courier New"/>
              </a:rPr>
              <a:t>d</a:t>
            </a:r>
            <a:r>
              <a:rPr sz="1700" b="1" spc="0" dirty="0" smtClean="0">
                <a:solidFill>
                  <a:srgbClr val="FFFFFF"/>
                </a:solidFill>
                <a:latin typeface="Courier New"/>
                <a:cs typeface="Courier New"/>
              </a:rPr>
              <a:t>)</a:t>
            </a:r>
            <a:endParaRPr sz="1700">
              <a:latin typeface="Courier New"/>
              <a:cs typeface="Courier New"/>
            </a:endParaRPr>
          </a:p>
          <a:p>
            <a:pPr marL="144056">
              <a:lnSpc>
                <a:spcPct val="94401"/>
              </a:lnSpc>
              <a:spcBef>
                <a:spcPts val="114"/>
              </a:spcBef>
            </a:pPr>
            <a:r>
              <a:rPr sz="1700" b="1" spc="0" dirty="0" smtClean="0">
                <a:solidFill>
                  <a:srgbClr val="FFFFFF"/>
                </a:solidFill>
                <a:latin typeface="Courier New"/>
                <a:cs typeface="Courier New"/>
              </a:rPr>
              <a:t>{</a:t>
            </a:r>
            <a:endParaRPr sz="1700">
              <a:latin typeface="Courier New"/>
              <a:cs typeface="Courier New"/>
            </a:endParaRPr>
          </a:p>
          <a:p>
            <a:pPr marL="1041692">
              <a:lnSpc>
                <a:spcPct val="94401"/>
              </a:lnSpc>
              <a:spcBef>
                <a:spcPts val="115"/>
              </a:spcBef>
            </a:pPr>
            <a:r>
              <a:rPr sz="1700" b="1" spc="0" dirty="0" smtClean="0">
                <a:solidFill>
                  <a:srgbClr val="FFFFFF"/>
                </a:solidFill>
                <a:latin typeface="Courier New"/>
                <a:cs typeface="Courier New"/>
              </a:rPr>
              <a:t>db.Entry(m</a:t>
            </a:r>
            <a:r>
              <a:rPr sz="1700" b="1" spc="-4" dirty="0" smtClean="0">
                <a:solidFill>
                  <a:srgbClr val="FFFFFF"/>
                </a:solidFill>
                <a:latin typeface="Courier New"/>
                <a:cs typeface="Courier New"/>
              </a:rPr>
              <a:t>o</a:t>
            </a:r>
            <a:r>
              <a:rPr sz="1700" b="1" spc="0" dirty="0" smtClean="0">
                <a:solidFill>
                  <a:srgbClr val="FFFFFF"/>
                </a:solidFill>
                <a:latin typeface="Courier New"/>
                <a:cs typeface="Courier New"/>
              </a:rPr>
              <a:t>v</a:t>
            </a:r>
            <a:r>
              <a:rPr sz="1700" b="1" spc="4" dirty="0" smtClean="0">
                <a:solidFill>
                  <a:srgbClr val="FFFFFF"/>
                </a:solidFill>
                <a:latin typeface="Courier New"/>
                <a:cs typeface="Courier New"/>
              </a:rPr>
              <a:t>i</a:t>
            </a:r>
            <a:r>
              <a:rPr sz="1700" b="1" spc="0" dirty="0" smtClean="0">
                <a:solidFill>
                  <a:srgbClr val="FFFFFF"/>
                </a:solidFill>
                <a:latin typeface="Courier New"/>
                <a:cs typeface="Courier New"/>
              </a:rPr>
              <a:t>e</a:t>
            </a:r>
            <a:r>
              <a:rPr sz="1700" b="1" spc="4" dirty="0" smtClean="0">
                <a:solidFill>
                  <a:srgbClr val="FFFFFF"/>
                </a:solidFill>
                <a:latin typeface="Courier New"/>
                <a:cs typeface="Courier New"/>
              </a:rPr>
              <a:t>)</a:t>
            </a:r>
            <a:r>
              <a:rPr sz="1700" b="1" spc="0" dirty="0" smtClean="0">
                <a:solidFill>
                  <a:srgbClr val="FFFFFF"/>
                </a:solidFill>
                <a:latin typeface="Courier New"/>
                <a:cs typeface="Courier New"/>
              </a:rPr>
              <a:t>.</a:t>
            </a:r>
            <a:r>
              <a:rPr sz="1700" b="1" spc="4" dirty="0" smtClean="0">
                <a:solidFill>
                  <a:srgbClr val="FFFFFF"/>
                </a:solidFill>
                <a:latin typeface="Courier New"/>
                <a:cs typeface="Courier New"/>
              </a:rPr>
              <a:t>S</a:t>
            </a:r>
            <a:r>
              <a:rPr sz="1700" b="1" spc="0" dirty="0" smtClean="0">
                <a:solidFill>
                  <a:srgbClr val="FFFFFF"/>
                </a:solidFill>
                <a:latin typeface="Courier New"/>
                <a:cs typeface="Courier New"/>
              </a:rPr>
              <a:t>tate</a:t>
            </a:r>
            <a:r>
              <a:rPr sz="1700" b="1" spc="49" dirty="0" smtClean="0">
                <a:solidFill>
                  <a:srgbClr val="FFFFFF"/>
                </a:solidFill>
                <a:latin typeface="Courier New"/>
                <a:cs typeface="Courier New"/>
              </a:rPr>
              <a:t> </a:t>
            </a:r>
            <a:r>
              <a:rPr sz="1700" b="1" spc="0" dirty="0" smtClean="0">
                <a:solidFill>
                  <a:srgbClr val="FFFFFF"/>
                </a:solidFill>
                <a:latin typeface="Courier New"/>
                <a:cs typeface="Courier New"/>
              </a:rPr>
              <a:t>=</a:t>
            </a:r>
            <a:r>
              <a:rPr sz="1700" b="1" spc="19" dirty="0" smtClean="0">
                <a:solidFill>
                  <a:srgbClr val="FFFFFF"/>
                </a:solidFill>
                <a:latin typeface="Courier New"/>
                <a:cs typeface="Courier New"/>
              </a:rPr>
              <a:t> </a:t>
            </a:r>
            <a:r>
              <a:rPr sz="1700" b="1" spc="0" dirty="0" smtClean="0">
                <a:solidFill>
                  <a:srgbClr val="FFFFFF"/>
                </a:solidFill>
                <a:latin typeface="Courier New"/>
                <a:cs typeface="Courier New"/>
              </a:rPr>
              <a:t>EntitySta</a:t>
            </a:r>
            <a:r>
              <a:rPr sz="1700" b="1" spc="4" dirty="0" smtClean="0">
                <a:solidFill>
                  <a:srgbClr val="FFFFFF"/>
                </a:solidFill>
                <a:latin typeface="Courier New"/>
                <a:cs typeface="Courier New"/>
              </a:rPr>
              <a:t>t</a:t>
            </a:r>
            <a:r>
              <a:rPr sz="1700" b="1" spc="0" dirty="0" smtClean="0">
                <a:solidFill>
                  <a:srgbClr val="FFFFFF"/>
                </a:solidFill>
                <a:latin typeface="Courier New"/>
                <a:cs typeface="Courier New"/>
              </a:rPr>
              <a:t>e.</a:t>
            </a:r>
            <a:r>
              <a:rPr sz="1700" b="1" spc="4" dirty="0" smtClean="0">
                <a:solidFill>
                  <a:srgbClr val="FFFFFF"/>
                </a:solidFill>
                <a:latin typeface="Courier New"/>
                <a:cs typeface="Courier New"/>
              </a:rPr>
              <a:t>M</a:t>
            </a:r>
            <a:r>
              <a:rPr sz="1700" b="1" spc="0" dirty="0" smtClean="0">
                <a:solidFill>
                  <a:srgbClr val="FFFFFF"/>
                </a:solidFill>
                <a:latin typeface="Courier New"/>
                <a:cs typeface="Courier New"/>
              </a:rPr>
              <a:t>o</a:t>
            </a:r>
            <a:r>
              <a:rPr sz="1700" b="1" spc="4" dirty="0" smtClean="0">
                <a:solidFill>
                  <a:srgbClr val="FFFFFF"/>
                </a:solidFill>
                <a:latin typeface="Courier New"/>
                <a:cs typeface="Courier New"/>
              </a:rPr>
              <a:t>d</a:t>
            </a:r>
            <a:r>
              <a:rPr sz="1700" b="1" spc="0" dirty="0" smtClean="0">
                <a:solidFill>
                  <a:srgbClr val="FFFFFF"/>
                </a:solidFill>
                <a:latin typeface="Courier New"/>
                <a:cs typeface="Courier New"/>
              </a:rPr>
              <a:t>i</a:t>
            </a:r>
            <a:r>
              <a:rPr sz="1700" b="1" spc="4" dirty="0" smtClean="0">
                <a:solidFill>
                  <a:srgbClr val="FFFFFF"/>
                </a:solidFill>
                <a:latin typeface="Courier New"/>
                <a:cs typeface="Courier New"/>
              </a:rPr>
              <a:t>f</a:t>
            </a:r>
            <a:r>
              <a:rPr sz="1700" b="1" spc="0" dirty="0" smtClean="0">
                <a:solidFill>
                  <a:srgbClr val="FFFFFF"/>
                </a:solidFill>
                <a:latin typeface="Courier New"/>
                <a:cs typeface="Courier New"/>
              </a:rPr>
              <a:t>ie</a:t>
            </a:r>
            <a:r>
              <a:rPr sz="1700" b="1" spc="19" dirty="0" smtClean="0">
                <a:solidFill>
                  <a:srgbClr val="FFFFFF"/>
                </a:solidFill>
                <a:latin typeface="Courier New"/>
                <a:cs typeface="Courier New"/>
              </a:rPr>
              <a:t>d</a:t>
            </a:r>
            <a:r>
              <a:rPr sz="1700" b="1" spc="0" dirty="0" smtClean="0">
                <a:solidFill>
                  <a:srgbClr val="FFFFFF"/>
                </a:solidFill>
                <a:latin typeface="Courier New"/>
                <a:cs typeface="Courier New"/>
              </a:rPr>
              <a:t>;</a:t>
            </a:r>
            <a:endParaRPr sz="1700">
              <a:latin typeface="Courier New"/>
              <a:cs typeface="Courier New"/>
            </a:endParaRPr>
          </a:p>
          <a:p>
            <a:pPr marL="1053884">
              <a:lnSpc>
                <a:spcPct val="94401"/>
              </a:lnSpc>
              <a:spcBef>
                <a:spcPts val="115"/>
              </a:spcBef>
            </a:pPr>
            <a:r>
              <a:rPr sz="1700" b="1" spc="0" dirty="0" smtClean="0">
                <a:solidFill>
                  <a:srgbClr val="FFFFFF"/>
                </a:solidFill>
                <a:latin typeface="Courier New"/>
                <a:cs typeface="Courier New"/>
              </a:rPr>
              <a:t>db.SaveCh</a:t>
            </a:r>
            <a:r>
              <a:rPr sz="1700" b="1" spc="4" dirty="0" smtClean="0">
                <a:solidFill>
                  <a:srgbClr val="FFFFFF"/>
                </a:solidFill>
                <a:latin typeface="Courier New"/>
                <a:cs typeface="Courier New"/>
              </a:rPr>
              <a:t>a</a:t>
            </a:r>
            <a:r>
              <a:rPr sz="1700" b="1" spc="0" dirty="0" smtClean="0">
                <a:solidFill>
                  <a:srgbClr val="FFFFFF"/>
                </a:solidFill>
                <a:latin typeface="Courier New"/>
                <a:cs typeface="Courier New"/>
              </a:rPr>
              <a:t>ng</a:t>
            </a:r>
            <a:r>
              <a:rPr sz="1700" b="1" spc="4" dirty="0" smtClean="0">
                <a:solidFill>
                  <a:srgbClr val="FFFFFF"/>
                </a:solidFill>
                <a:latin typeface="Courier New"/>
                <a:cs typeface="Courier New"/>
              </a:rPr>
              <a:t>es</a:t>
            </a:r>
            <a:r>
              <a:rPr sz="1700" b="1" spc="9" dirty="0" smtClean="0">
                <a:solidFill>
                  <a:srgbClr val="FFFFFF"/>
                </a:solidFill>
                <a:latin typeface="Courier New"/>
                <a:cs typeface="Courier New"/>
              </a:rPr>
              <a:t>(</a:t>
            </a:r>
            <a:r>
              <a:rPr sz="1700" b="1" spc="0" dirty="0" smtClean="0">
                <a:solidFill>
                  <a:srgbClr val="FFFFFF"/>
                </a:solidFill>
                <a:latin typeface="Courier New"/>
                <a:cs typeface="Courier New"/>
              </a:rPr>
              <a:t>);</a:t>
            </a:r>
            <a:endParaRPr sz="1700">
              <a:latin typeface="Courier New"/>
              <a:cs typeface="Courier New"/>
            </a:endParaRPr>
          </a:p>
          <a:p>
            <a:pPr marL="1053884">
              <a:lnSpc>
                <a:spcPct val="94401"/>
              </a:lnSpc>
              <a:spcBef>
                <a:spcPts val="115"/>
              </a:spcBef>
            </a:pPr>
            <a:r>
              <a:rPr sz="1700" b="1" spc="0" dirty="0" smtClean="0">
                <a:solidFill>
                  <a:srgbClr val="FFFFFF"/>
                </a:solidFill>
                <a:latin typeface="Courier New"/>
                <a:cs typeface="Courier New"/>
              </a:rPr>
              <a:t>return</a:t>
            </a:r>
            <a:r>
              <a:rPr sz="1700" b="1" spc="34" dirty="0" smtClean="0">
                <a:solidFill>
                  <a:srgbClr val="FFFFFF"/>
                </a:solidFill>
                <a:latin typeface="Courier New"/>
                <a:cs typeface="Courier New"/>
              </a:rPr>
              <a:t> </a:t>
            </a:r>
            <a:r>
              <a:rPr sz="1700" b="1" spc="0" dirty="0" smtClean="0">
                <a:solidFill>
                  <a:srgbClr val="FFFFFF"/>
                </a:solidFill>
                <a:latin typeface="Courier New"/>
                <a:cs typeface="Courier New"/>
              </a:rPr>
              <a:t>RedirectTo</a:t>
            </a:r>
            <a:r>
              <a:rPr sz="1700" b="1" spc="4" dirty="0" smtClean="0">
                <a:solidFill>
                  <a:srgbClr val="FFFFFF"/>
                </a:solidFill>
                <a:latin typeface="Courier New"/>
                <a:cs typeface="Courier New"/>
              </a:rPr>
              <a:t>A</a:t>
            </a:r>
            <a:r>
              <a:rPr sz="1700" b="1" spc="0" dirty="0" smtClean="0">
                <a:solidFill>
                  <a:srgbClr val="FFFFFF"/>
                </a:solidFill>
                <a:latin typeface="Courier New"/>
                <a:cs typeface="Courier New"/>
              </a:rPr>
              <a:t>c</a:t>
            </a:r>
            <a:r>
              <a:rPr sz="1700" b="1" spc="4" dirty="0" smtClean="0">
                <a:solidFill>
                  <a:srgbClr val="FFFFFF"/>
                </a:solidFill>
                <a:latin typeface="Courier New"/>
                <a:cs typeface="Courier New"/>
              </a:rPr>
              <a:t>t</a:t>
            </a:r>
            <a:r>
              <a:rPr sz="1700" b="1" spc="0" dirty="0" smtClean="0">
                <a:solidFill>
                  <a:srgbClr val="FFFFFF"/>
                </a:solidFill>
                <a:latin typeface="Courier New"/>
                <a:cs typeface="Courier New"/>
              </a:rPr>
              <a:t>i</a:t>
            </a:r>
            <a:r>
              <a:rPr sz="1700" b="1" spc="4" dirty="0" smtClean="0">
                <a:solidFill>
                  <a:srgbClr val="FFFFFF"/>
                </a:solidFill>
                <a:latin typeface="Courier New"/>
                <a:cs typeface="Courier New"/>
              </a:rPr>
              <a:t>on</a:t>
            </a:r>
            <a:r>
              <a:rPr sz="1700" b="1" spc="0" dirty="0" smtClean="0">
                <a:solidFill>
                  <a:srgbClr val="FFFFFF"/>
                </a:solidFill>
                <a:latin typeface="Courier New"/>
                <a:cs typeface="Courier New"/>
              </a:rPr>
              <a:t>(</a:t>
            </a:r>
            <a:r>
              <a:rPr sz="1700" b="1" spc="4" dirty="0" smtClean="0">
                <a:solidFill>
                  <a:srgbClr val="FFFFFF"/>
                </a:solidFill>
                <a:latin typeface="Courier New"/>
                <a:cs typeface="Courier New"/>
              </a:rPr>
              <a:t>"</a:t>
            </a:r>
            <a:r>
              <a:rPr sz="1700" b="1" spc="0" dirty="0" smtClean="0">
                <a:solidFill>
                  <a:srgbClr val="FFFFFF"/>
                </a:solidFill>
                <a:latin typeface="Courier New"/>
                <a:cs typeface="Courier New"/>
              </a:rPr>
              <a:t>I</a:t>
            </a:r>
            <a:r>
              <a:rPr sz="1700" b="1" spc="4" dirty="0" smtClean="0">
                <a:solidFill>
                  <a:srgbClr val="FFFFFF"/>
                </a:solidFill>
                <a:latin typeface="Courier New"/>
                <a:cs typeface="Courier New"/>
              </a:rPr>
              <a:t>n</a:t>
            </a:r>
            <a:r>
              <a:rPr sz="1700" b="1" spc="0" dirty="0" smtClean="0">
                <a:solidFill>
                  <a:srgbClr val="FFFFFF"/>
                </a:solidFill>
                <a:latin typeface="Courier New"/>
                <a:cs typeface="Courier New"/>
              </a:rPr>
              <a:t>dex"</a:t>
            </a:r>
            <a:r>
              <a:rPr sz="1700" b="1" spc="9" dirty="0" smtClean="0">
                <a:solidFill>
                  <a:srgbClr val="FFFFFF"/>
                </a:solidFill>
                <a:latin typeface="Courier New"/>
                <a:cs typeface="Courier New"/>
              </a:rPr>
              <a:t>)</a:t>
            </a:r>
            <a:r>
              <a:rPr sz="1700" b="1" spc="0" dirty="0" smtClean="0">
                <a:solidFill>
                  <a:srgbClr val="FFFFFF"/>
                </a:solidFill>
                <a:latin typeface="Courier New"/>
                <a:cs typeface="Courier New"/>
              </a:rPr>
              <a:t>;</a:t>
            </a:r>
            <a:endParaRPr sz="1700">
              <a:latin typeface="Courier New"/>
              <a:cs typeface="Courier New"/>
            </a:endParaRPr>
          </a:p>
          <a:p>
            <a:pPr marL="144056">
              <a:lnSpc>
                <a:spcPct val="94401"/>
              </a:lnSpc>
              <a:spcBef>
                <a:spcPts val="110"/>
              </a:spcBef>
            </a:pPr>
            <a:r>
              <a:rPr sz="1700" b="1" spc="0" dirty="0" smtClean="0">
                <a:solidFill>
                  <a:srgbClr val="FFFFFF"/>
                </a:solidFill>
                <a:latin typeface="Courier New"/>
                <a:cs typeface="Courier New"/>
              </a:rPr>
              <a:t>}</a:t>
            </a:r>
            <a:endParaRPr sz="1700">
              <a:latin typeface="Courier New"/>
              <a:cs typeface="Courier New"/>
            </a:endParaRPr>
          </a:p>
          <a:p>
            <a:pPr marL="144056">
              <a:lnSpc>
                <a:spcPct val="94401"/>
              </a:lnSpc>
              <a:spcBef>
                <a:spcPts val="115"/>
              </a:spcBef>
            </a:pPr>
            <a:r>
              <a:rPr sz="1700" b="1" spc="-4" dirty="0" smtClean="0">
                <a:solidFill>
                  <a:srgbClr val="FFFFFF"/>
                </a:solidFill>
                <a:latin typeface="Courier New"/>
                <a:cs typeface="Courier New"/>
              </a:rPr>
              <a:t>retur</a:t>
            </a:r>
            <a:r>
              <a:rPr sz="1700" b="1" spc="0" dirty="0" smtClean="0">
                <a:solidFill>
                  <a:srgbClr val="FFFFFF"/>
                </a:solidFill>
                <a:latin typeface="Courier New"/>
                <a:cs typeface="Courier New"/>
              </a:rPr>
              <a:t>n</a:t>
            </a:r>
            <a:r>
              <a:rPr sz="1700" b="1" spc="19" dirty="0" smtClean="0">
                <a:solidFill>
                  <a:srgbClr val="FFFFFF"/>
                </a:solidFill>
                <a:latin typeface="Courier New"/>
                <a:cs typeface="Courier New"/>
              </a:rPr>
              <a:t> </a:t>
            </a:r>
            <a:r>
              <a:rPr sz="1700" b="1" spc="-4" dirty="0" smtClean="0">
                <a:solidFill>
                  <a:srgbClr val="FFFFFF"/>
                </a:solidFill>
                <a:latin typeface="Courier New"/>
                <a:cs typeface="Courier New"/>
              </a:rPr>
              <a:t>View(meet</a:t>
            </a:r>
            <a:r>
              <a:rPr sz="1700" b="1" spc="4" dirty="0" smtClean="0">
                <a:solidFill>
                  <a:srgbClr val="FFFFFF"/>
                </a:solidFill>
                <a:latin typeface="Courier New"/>
                <a:cs typeface="Courier New"/>
              </a:rPr>
              <a:t>i</a:t>
            </a:r>
            <a:r>
              <a:rPr sz="1700" b="1" spc="-4" dirty="0" smtClean="0">
                <a:solidFill>
                  <a:srgbClr val="FFFFFF"/>
                </a:solidFill>
                <a:latin typeface="Courier New"/>
                <a:cs typeface="Courier New"/>
              </a:rPr>
              <a:t>ng</a:t>
            </a:r>
            <a:r>
              <a:rPr sz="1700" b="1" spc="4" dirty="0" smtClean="0">
                <a:solidFill>
                  <a:srgbClr val="FFFFFF"/>
                </a:solidFill>
                <a:latin typeface="Courier New"/>
                <a:cs typeface="Courier New"/>
              </a:rPr>
              <a:t>)</a:t>
            </a:r>
            <a:r>
              <a:rPr sz="1700" b="1" spc="0" dirty="0" smtClean="0">
                <a:solidFill>
                  <a:srgbClr val="FFFFFF"/>
                </a:solidFill>
                <a:latin typeface="Courier New"/>
                <a:cs typeface="Courier New"/>
              </a:rPr>
              <a:t>;</a:t>
            </a:r>
            <a:endParaRPr sz="1700">
              <a:latin typeface="Courier New"/>
              <a:cs typeface="Courier New"/>
            </a:endParaRPr>
          </a:p>
          <a:p>
            <a:pPr marL="144056">
              <a:lnSpc>
                <a:spcPct val="94401"/>
              </a:lnSpc>
              <a:spcBef>
                <a:spcPts val="114"/>
              </a:spcBef>
            </a:pPr>
            <a:r>
              <a:rPr sz="1700" b="1" spc="0" dirty="0" smtClean="0">
                <a:solidFill>
                  <a:srgbClr val="FFFFFF"/>
                </a:solidFill>
                <a:latin typeface="Courier New"/>
                <a:cs typeface="Courier New"/>
              </a:rPr>
              <a:t>}</a:t>
            </a:r>
            <a:endParaRPr sz="1700">
              <a:latin typeface="Courier New"/>
              <a:cs typeface="Courier New"/>
            </a:endParaRPr>
          </a:p>
        </p:txBody>
      </p:sp>
    </p:spTree>
    <p:extLst>
      <p:ext uri="{BB962C8B-B14F-4D97-AF65-F5344CB8AC3E}">
        <p14:creationId xmlns:p14="http://schemas.microsoft.com/office/powerpoint/2010/main" val="33976634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6512" y="3179674"/>
            <a:ext cx="6253163" cy="1815882"/>
          </a:xfrm>
          <a:prstGeom prst="rect">
            <a:avLst/>
          </a:prstGeom>
        </p:spPr>
        <p:txBody>
          <a:bodyPr wrap="square">
            <a:spAutoFit/>
          </a:bodyPr>
          <a:lstStyle/>
          <a:p>
            <a:r>
              <a:rPr lang="en-US" sz="2800" dirty="0">
                <a:solidFill>
                  <a:schemeClr val="tx2"/>
                </a:solidFill>
              </a:rPr>
              <a:t>DEMO ON </a:t>
            </a:r>
            <a:r>
              <a:rPr lang="en-US" sz="2800" dirty="0" smtClean="0">
                <a:solidFill>
                  <a:schemeClr val="tx2"/>
                </a:solidFill>
              </a:rPr>
              <a:t>VIEWS,MODEL,CONTROLLER AND PASSING DATA BETWEEN CONTROLLER AND VIEW</a:t>
            </a:r>
            <a:endParaRPr lang="en-US" sz="2800" dirty="0"/>
          </a:p>
        </p:txBody>
      </p:sp>
    </p:spTree>
    <p:extLst>
      <p:ext uri="{BB962C8B-B14F-4D97-AF65-F5344CB8AC3E}">
        <p14:creationId xmlns:p14="http://schemas.microsoft.com/office/powerpoint/2010/main" val="25577778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1792" y="3627437"/>
            <a:ext cx="3688830" cy="707886"/>
          </a:xfrm>
          <a:prstGeom prst="rect">
            <a:avLst/>
          </a:prstGeom>
          <a:noFill/>
        </p:spPr>
        <p:txBody>
          <a:bodyPr wrap="none" rtlCol="0">
            <a:spAutoFit/>
          </a:bodyPr>
          <a:lstStyle/>
          <a:p>
            <a:r>
              <a:rPr lang="en-US" sz="4000" dirty="0" smtClean="0"/>
              <a:t>CONTROLLER</a:t>
            </a:r>
            <a:endParaRPr lang="en-US" sz="4000" dirty="0"/>
          </a:p>
        </p:txBody>
      </p:sp>
    </p:spTree>
    <p:extLst>
      <p:ext uri="{BB962C8B-B14F-4D97-AF65-F5344CB8AC3E}">
        <p14:creationId xmlns:p14="http://schemas.microsoft.com/office/powerpoint/2010/main" val="638422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14"/>
          <p:cNvSpPr/>
          <p:nvPr/>
        </p:nvSpPr>
        <p:spPr>
          <a:xfrm>
            <a:off x="386384" y="1220037"/>
            <a:ext cx="3497579" cy="1463039"/>
          </a:xfrm>
          <a:custGeom>
            <a:avLst/>
            <a:gdLst/>
            <a:ahLst/>
            <a:cxnLst/>
            <a:rect l="l" t="t" r="r" b="b"/>
            <a:pathLst>
              <a:path w="3497579" h="1463039">
                <a:moveTo>
                  <a:pt x="0" y="146303"/>
                </a:moveTo>
                <a:lnTo>
                  <a:pt x="62" y="1321060"/>
                </a:lnTo>
                <a:lnTo>
                  <a:pt x="7608" y="1363414"/>
                </a:lnTo>
                <a:lnTo>
                  <a:pt x="26417" y="1400600"/>
                </a:lnTo>
                <a:lnTo>
                  <a:pt x="54608" y="1430735"/>
                </a:lnTo>
                <a:lnTo>
                  <a:pt x="90299" y="1451933"/>
                </a:lnTo>
                <a:lnTo>
                  <a:pt x="131610" y="1462310"/>
                </a:lnTo>
                <a:lnTo>
                  <a:pt x="146304" y="1463039"/>
                </a:lnTo>
                <a:lnTo>
                  <a:pt x="3355600" y="1462977"/>
                </a:lnTo>
                <a:lnTo>
                  <a:pt x="3397954" y="1455428"/>
                </a:lnTo>
                <a:lnTo>
                  <a:pt x="3435140" y="1436615"/>
                </a:lnTo>
                <a:lnTo>
                  <a:pt x="3465275" y="1408421"/>
                </a:lnTo>
                <a:lnTo>
                  <a:pt x="3486473" y="1372729"/>
                </a:lnTo>
                <a:lnTo>
                  <a:pt x="3496850" y="1331425"/>
                </a:lnTo>
                <a:lnTo>
                  <a:pt x="3497579" y="1316736"/>
                </a:lnTo>
                <a:lnTo>
                  <a:pt x="3497517" y="141979"/>
                </a:lnTo>
                <a:lnTo>
                  <a:pt x="3489968" y="99625"/>
                </a:lnTo>
                <a:lnTo>
                  <a:pt x="3471155" y="62439"/>
                </a:lnTo>
                <a:lnTo>
                  <a:pt x="3442961" y="32304"/>
                </a:lnTo>
                <a:lnTo>
                  <a:pt x="3407269" y="11106"/>
                </a:lnTo>
                <a:lnTo>
                  <a:pt x="3365965" y="729"/>
                </a:lnTo>
                <a:lnTo>
                  <a:pt x="3351276" y="0"/>
                </a:lnTo>
                <a:lnTo>
                  <a:pt x="141978" y="62"/>
                </a:lnTo>
                <a:lnTo>
                  <a:pt x="99615" y="7611"/>
                </a:lnTo>
                <a:lnTo>
                  <a:pt x="62428" y="26424"/>
                </a:lnTo>
                <a:lnTo>
                  <a:pt x="32296" y="54618"/>
                </a:lnTo>
                <a:lnTo>
                  <a:pt x="11103" y="90310"/>
                </a:lnTo>
                <a:lnTo>
                  <a:pt x="728" y="131614"/>
                </a:lnTo>
                <a:lnTo>
                  <a:pt x="0" y="146303"/>
                </a:lnTo>
                <a:close/>
              </a:path>
            </a:pathLst>
          </a:custGeom>
          <a:solidFill>
            <a:srgbClr val="4F81BC"/>
          </a:solidFill>
        </p:spPr>
        <p:txBody>
          <a:bodyPr wrap="square" lIns="0" tIns="0" rIns="0" bIns="0" rtlCol="0">
            <a:noAutofit/>
          </a:bodyPr>
          <a:lstStyle/>
          <a:p>
            <a:endParaRPr/>
          </a:p>
        </p:txBody>
      </p:sp>
      <p:sp>
        <p:nvSpPr>
          <p:cNvPr id="4" name="object 15"/>
          <p:cNvSpPr/>
          <p:nvPr/>
        </p:nvSpPr>
        <p:spPr>
          <a:xfrm>
            <a:off x="694994" y="2926916"/>
            <a:ext cx="3497579" cy="1463040"/>
          </a:xfrm>
          <a:custGeom>
            <a:avLst/>
            <a:gdLst/>
            <a:ahLst/>
            <a:cxnLst/>
            <a:rect l="l" t="t" r="r" b="b"/>
            <a:pathLst>
              <a:path w="3497579" h="1463040">
                <a:moveTo>
                  <a:pt x="0" y="146304"/>
                </a:moveTo>
                <a:lnTo>
                  <a:pt x="62" y="1321060"/>
                </a:lnTo>
                <a:lnTo>
                  <a:pt x="7608" y="1363414"/>
                </a:lnTo>
                <a:lnTo>
                  <a:pt x="26417" y="1400600"/>
                </a:lnTo>
                <a:lnTo>
                  <a:pt x="54608" y="1430735"/>
                </a:lnTo>
                <a:lnTo>
                  <a:pt x="90299" y="1451933"/>
                </a:lnTo>
                <a:lnTo>
                  <a:pt x="131610" y="1462310"/>
                </a:lnTo>
                <a:lnTo>
                  <a:pt x="146304" y="1463040"/>
                </a:lnTo>
                <a:lnTo>
                  <a:pt x="3355600" y="1462977"/>
                </a:lnTo>
                <a:lnTo>
                  <a:pt x="3397954" y="1455428"/>
                </a:lnTo>
                <a:lnTo>
                  <a:pt x="3435140" y="1436615"/>
                </a:lnTo>
                <a:lnTo>
                  <a:pt x="3465275" y="1408421"/>
                </a:lnTo>
                <a:lnTo>
                  <a:pt x="3486473" y="1372729"/>
                </a:lnTo>
                <a:lnTo>
                  <a:pt x="3496850" y="1331425"/>
                </a:lnTo>
                <a:lnTo>
                  <a:pt x="3497579" y="1316736"/>
                </a:lnTo>
                <a:lnTo>
                  <a:pt x="3497517" y="141979"/>
                </a:lnTo>
                <a:lnTo>
                  <a:pt x="3489968" y="99625"/>
                </a:lnTo>
                <a:lnTo>
                  <a:pt x="3471155" y="62439"/>
                </a:lnTo>
                <a:lnTo>
                  <a:pt x="3442961" y="32304"/>
                </a:lnTo>
                <a:lnTo>
                  <a:pt x="3407269" y="11106"/>
                </a:lnTo>
                <a:lnTo>
                  <a:pt x="3365965" y="729"/>
                </a:lnTo>
                <a:lnTo>
                  <a:pt x="3351276" y="0"/>
                </a:lnTo>
                <a:lnTo>
                  <a:pt x="141978" y="62"/>
                </a:lnTo>
                <a:lnTo>
                  <a:pt x="99615" y="7611"/>
                </a:lnTo>
                <a:lnTo>
                  <a:pt x="62428" y="26424"/>
                </a:lnTo>
                <a:lnTo>
                  <a:pt x="32296" y="54618"/>
                </a:lnTo>
                <a:lnTo>
                  <a:pt x="11103" y="90310"/>
                </a:lnTo>
                <a:lnTo>
                  <a:pt x="728" y="131614"/>
                </a:lnTo>
                <a:lnTo>
                  <a:pt x="0" y="146304"/>
                </a:lnTo>
                <a:close/>
              </a:path>
            </a:pathLst>
          </a:custGeom>
          <a:solidFill>
            <a:srgbClr val="4F81BC"/>
          </a:solidFill>
        </p:spPr>
        <p:txBody>
          <a:bodyPr wrap="square" lIns="0" tIns="0" rIns="0" bIns="0" rtlCol="0">
            <a:noAutofit/>
          </a:bodyPr>
          <a:lstStyle/>
          <a:p>
            <a:endParaRPr/>
          </a:p>
        </p:txBody>
      </p:sp>
      <p:sp>
        <p:nvSpPr>
          <p:cNvPr id="5" name="object 16"/>
          <p:cNvSpPr/>
          <p:nvPr/>
        </p:nvSpPr>
        <p:spPr>
          <a:xfrm>
            <a:off x="1003603" y="4633797"/>
            <a:ext cx="3497579" cy="1463039"/>
          </a:xfrm>
          <a:custGeom>
            <a:avLst/>
            <a:gdLst/>
            <a:ahLst/>
            <a:cxnLst/>
            <a:rect l="l" t="t" r="r" b="b"/>
            <a:pathLst>
              <a:path w="3497579" h="1463039">
                <a:moveTo>
                  <a:pt x="0" y="146303"/>
                </a:moveTo>
                <a:lnTo>
                  <a:pt x="62" y="1321061"/>
                </a:lnTo>
                <a:lnTo>
                  <a:pt x="7608" y="1363424"/>
                </a:lnTo>
                <a:lnTo>
                  <a:pt x="26417" y="1400611"/>
                </a:lnTo>
                <a:lnTo>
                  <a:pt x="54608" y="1430743"/>
                </a:lnTo>
                <a:lnTo>
                  <a:pt x="90299" y="1451936"/>
                </a:lnTo>
                <a:lnTo>
                  <a:pt x="131610" y="1462311"/>
                </a:lnTo>
                <a:lnTo>
                  <a:pt x="146304" y="1463039"/>
                </a:lnTo>
                <a:lnTo>
                  <a:pt x="3355600" y="1462977"/>
                </a:lnTo>
                <a:lnTo>
                  <a:pt x="3397954" y="1455431"/>
                </a:lnTo>
                <a:lnTo>
                  <a:pt x="3435140" y="1436622"/>
                </a:lnTo>
                <a:lnTo>
                  <a:pt x="3465275" y="1408431"/>
                </a:lnTo>
                <a:lnTo>
                  <a:pt x="3486473" y="1372740"/>
                </a:lnTo>
                <a:lnTo>
                  <a:pt x="3496850" y="1331429"/>
                </a:lnTo>
                <a:lnTo>
                  <a:pt x="3497579" y="1316735"/>
                </a:lnTo>
                <a:lnTo>
                  <a:pt x="3497517" y="141979"/>
                </a:lnTo>
                <a:lnTo>
                  <a:pt x="3489968" y="99625"/>
                </a:lnTo>
                <a:lnTo>
                  <a:pt x="3471155" y="62439"/>
                </a:lnTo>
                <a:lnTo>
                  <a:pt x="3442961" y="32304"/>
                </a:lnTo>
                <a:lnTo>
                  <a:pt x="3407269" y="11106"/>
                </a:lnTo>
                <a:lnTo>
                  <a:pt x="3365965" y="729"/>
                </a:lnTo>
                <a:lnTo>
                  <a:pt x="3351276" y="0"/>
                </a:lnTo>
                <a:lnTo>
                  <a:pt x="141978" y="62"/>
                </a:lnTo>
                <a:lnTo>
                  <a:pt x="99615" y="7611"/>
                </a:lnTo>
                <a:lnTo>
                  <a:pt x="62428" y="26424"/>
                </a:lnTo>
                <a:lnTo>
                  <a:pt x="32296" y="54618"/>
                </a:lnTo>
                <a:lnTo>
                  <a:pt x="11103" y="90310"/>
                </a:lnTo>
                <a:lnTo>
                  <a:pt x="728" y="131614"/>
                </a:lnTo>
                <a:lnTo>
                  <a:pt x="0" y="146303"/>
                </a:lnTo>
                <a:close/>
              </a:path>
            </a:pathLst>
          </a:custGeom>
          <a:solidFill>
            <a:srgbClr val="4F81BC"/>
          </a:solidFill>
        </p:spPr>
        <p:txBody>
          <a:bodyPr wrap="square" lIns="0" tIns="0" rIns="0" bIns="0" rtlCol="0">
            <a:noAutofit/>
          </a:bodyPr>
          <a:lstStyle/>
          <a:p>
            <a:endParaRPr/>
          </a:p>
        </p:txBody>
      </p:sp>
      <p:sp>
        <p:nvSpPr>
          <p:cNvPr id="6" name="object 17"/>
          <p:cNvSpPr/>
          <p:nvPr/>
        </p:nvSpPr>
        <p:spPr>
          <a:xfrm>
            <a:off x="2932988" y="2329509"/>
            <a:ext cx="950975" cy="950976"/>
          </a:xfrm>
          <a:custGeom>
            <a:avLst/>
            <a:gdLst/>
            <a:ahLst/>
            <a:cxnLst/>
            <a:rect l="l" t="t" r="r" b="b"/>
            <a:pathLst>
              <a:path w="950975" h="950976">
                <a:moveTo>
                  <a:pt x="475488" y="950976"/>
                </a:moveTo>
                <a:lnTo>
                  <a:pt x="950975" y="522986"/>
                </a:lnTo>
                <a:lnTo>
                  <a:pt x="736981" y="522986"/>
                </a:lnTo>
                <a:lnTo>
                  <a:pt x="736981" y="0"/>
                </a:lnTo>
                <a:lnTo>
                  <a:pt x="213994" y="0"/>
                </a:lnTo>
                <a:lnTo>
                  <a:pt x="213994" y="522986"/>
                </a:lnTo>
                <a:lnTo>
                  <a:pt x="0" y="522986"/>
                </a:lnTo>
                <a:lnTo>
                  <a:pt x="475488" y="950976"/>
                </a:lnTo>
                <a:close/>
              </a:path>
            </a:pathLst>
          </a:custGeom>
          <a:solidFill>
            <a:srgbClr val="D0D7E8"/>
          </a:solidFill>
        </p:spPr>
        <p:txBody>
          <a:bodyPr wrap="square" lIns="0" tIns="0" rIns="0" bIns="0" rtlCol="0">
            <a:noAutofit/>
          </a:bodyPr>
          <a:lstStyle/>
          <a:p>
            <a:endParaRPr/>
          </a:p>
        </p:txBody>
      </p:sp>
      <p:sp>
        <p:nvSpPr>
          <p:cNvPr id="7" name="object 18"/>
          <p:cNvSpPr/>
          <p:nvPr/>
        </p:nvSpPr>
        <p:spPr>
          <a:xfrm>
            <a:off x="2932988" y="2329509"/>
            <a:ext cx="950975" cy="950976"/>
          </a:xfrm>
          <a:custGeom>
            <a:avLst/>
            <a:gdLst/>
            <a:ahLst/>
            <a:cxnLst/>
            <a:rect l="l" t="t" r="r" b="b"/>
            <a:pathLst>
              <a:path w="950975" h="950976">
                <a:moveTo>
                  <a:pt x="0" y="522986"/>
                </a:moveTo>
                <a:lnTo>
                  <a:pt x="213994" y="522986"/>
                </a:lnTo>
                <a:lnTo>
                  <a:pt x="213994" y="0"/>
                </a:lnTo>
                <a:lnTo>
                  <a:pt x="736981" y="0"/>
                </a:lnTo>
                <a:lnTo>
                  <a:pt x="736981" y="522986"/>
                </a:lnTo>
                <a:lnTo>
                  <a:pt x="950975" y="522986"/>
                </a:lnTo>
                <a:lnTo>
                  <a:pt x="475488" y="950976"/>
                </a:lnTo>
                <a:lnTo>
                  <a:pt x="0" y="522986"/>
                </a:lnTo>
                <a:close/>
              </a:path>
            </a:pathLst>
          </a:custGeom>
          <a:ln w="25400">
            <a:solidFill>
              <a:srgbClr val="D0D7E8"/>
            </a:solidFill>
          </a:ln>
        </p:spPr>
        <p:txBody>
          <a:bodyPr wrap="square" lIns="0" tIns="0" rIns="0" bIns="0" rtlCol="0">
            <a:noAutofit/>
          </a:bodyPr>
          <a:lstStyle/>
          <a:p>
            <a:endParaRPr/>
          </a:p>
        </p:txBody>
      </p:sp>
      <p:sp>
        <p:nvSpPr>
          <p:cNvPr id="8" name="object 19"/>
          <p:cNvSpPr/>
          <p:nvPr/>
        </p:nvSpPr>
        <p:spPr>
          <a:xfrm>
            <a:off x="3241598" y="4026610"/>
            <a:ext cx="950976" cy="950976"/>
          </a:xfrm>
          <a:custGeom>
            <a:avLst/>
            <a:gdLst/>
            <a:ahLst/>
            <a:cxnLst/>
            <a:rect l="l" t="t" r="r" b="b"/>
            <a:pathLst>
              <a:path w="950976" h="950976">
                <a:moveTo>
                  <a:pt x="475488" y="950976"/>
                </a:moveTo>
                <a:lnTo>
                  <a:pt x="950976" y="523113"/>
                </a:lnTo>
                <a:lnTo>
                  <a:pt x="736981" y="523113"/>
                </a:lnTo>
                <a:lnTo>
                  <a:pt x="736981" y="0"/>
                </a:lnTo>
                <a:lnTo>
                  <a:pt x="213995" y="0"/>
                </a:lnTo>
                <a:lnTo>
                  <a:pt x="213995" y="523113"/>
                </a:lnTo>
                <a:lnTo>
                  <a:pt x="0" y="523113"/>
                </a:lnTo>
                <a:lnTo>
                  <a:pt x="475488" y="950976"/>
                </a:lnTo>
                <a:close/>
              </a:path>
            </a:pathLst>
          </a:custGeom>
          <a:solidFill>
            <a:srgbClr val="D0D7E8"/>
          </a:solidFill>
        </p:spPr>
        <p:txBody>
          <a:bodyPr wrap="square" lIns="0" tIns="0" rIns="0" bIns="0" rtlCol="0">
            <a:noAutofit/>
          </a:bodyPr>
          <a:lstStyle/>
          <a:p>
            <a:endParaRPr/>
          </a:p>
        </p:txBody>
      </p:sp>
      <p:sp>
        <p:nvSpPr>
          <p:cNvPr id="9" name="object 20"/>
          <p:cNvSpPr/>
          <p:nvPr/>
        </p:nvSpPr>
        <p:spPr>
          <a:xfrm>
            <a:off x="3241598" y="4026610"/>
            <a:ext cx="950976" cy="950976"/>
          </a:xfrm>
          <a:custGeom>
            <a:avLst/>
            <a:gdLst/>
            <a:ahLst/>
            <a:cxnLst/>
            <a:rect l="l" t="t" r="r" b="b"/>
            <a:pathLst>
              <a:path w="950976" h="950976">
                <a:moveTo>
                  <a:pt x="0" y="523113"/>
                </a:moveTo>
                <a:lnTo>
                  <a:pt x="213995" y="523113"/>
                </a:lnTo>
                <a:lnTo>
                  <a:pt x="213995" y="0"/>
                </a:lnTo>
                <a:lnTo>
                  <a:pt x="736981" y="0"/>
                </a:lnTo>
                <a:lnTo>
                  <a:pt x="736981" y="523113"/>
                </a:lnTo>
                <a:lnTo>
                  <a:pt x="950976" y="523113"/>
                </a:lnTo>
                <a:lnTo>
                  <a:pt x="475488" y="950976"/>
                </a:lnTo>
                <a:lnTo>
                  <a:pt x="0" y="523113"/>
                </a:lnTo>
                <a:close/>
              </a:path>
            </a:pathLst>
          </a:custGeom>
          <a:ln w="25400">
            <a:solidFill>
              <a:srgbClr val="D0D7E8"/>
            </a:solidFill>
          </a:ln>
        </p:spPr>
        <p:txBody>
          <a:bodyPr wrap="square" lIns="0" tIns="0" rIns="0" bIns="0" rtlCol="0">
            <a:noAutofit/>
          </a:bodyPr>
          <a:lstStyle/>
          <a:p>
            <a:endParaRPr/>
          </a:p>
        </p:txBody>
      </p:sp>
      <p:sp>
        <p:nvSpPr>
          <p:cNvPr id="10" name="object 21"/>
          <p:cNvSpPr/>
          <p:nvPr/>
        </p:nvSpPr>
        <p:spPr>
          <a:xfrm>
            <a:off x="5186984" y="3506024"/>
            <a:ext cx="2987040" cy="1990598"/>
          </a:xfrm>
          <a:prstGeom prst="rect">
            <a:avLst/>
          </a:prstGeom>
          <a:blipFill>
            <a:blip r:embed="rId2" cstate="print"/>
            <a:stretch>
              <a:fillRect/>
            </a:stretch>
          </a:blipFill>
        </p:spPr>
        <p:txBody>
          <a:bodyPr wrap="square" lIns="0" tIns="0" rIns="0" bIns="0" rtlCol="0">
            <a:noAutofit/>
          </a:bodyPr>
          <a:lstStyle/>
          <a:p>
            <a:endParaRPr/>
          </a:p>
        </p:txBody>
      </p:sp>
      <p:sp>
        <p:nvSpPr>
          <p:cNvPr id="11" name="object 12"/>
          <p:cNvSpPr txBox="1"/>
          <p:nvPr/>
        </p:nvSpPr>
        <p:spPr>
          <a:xfrm>
            <a:off x="486528" y="459097"/>
            <a:ext cx="3061221" cy="444500"/>
          </a:xfrm>
          <a:prstGeom prst="rect">
            <a:avLst/>
          </a:prstGeom>
        </p:spPr>
        <p:txBody>
          <a:bodyPr wrap="square" lIns="0" tIns="0" rIns="0" bIns="0" rtlCol="0">
            <a:noAutofit/>
          </a:bodyPr>
          <a:lstStyle/>
          <a:p>
            <a:pPr marL="12700">
              <a:lnSpc>
                <a:spcPts val="3460"/>
              </a:lnSpc>
              <a:spcBef>
                <a:spcPts val="173"/>
              </a:spcBef>
            </a:pPr>
            <a:r>
              <a:rPr sz="4950" b="1" spc="0" baseline="3309" dirty="0" smtClean="0">
                <a:latin typeface="Calibri"/>
                <a:cs typeface="Calibri"/>
              </a:rPr>
              <a:t>A hi</a:t>
            </a:r>
            <a:r>
              <a:rPr sz="4950" b="1" spc="-29" baseline="3309" dirty="0" smtClean="0">
                <a:latin typeface="Calibri"/>
                <a:cs typeface="Calibri"/>
              </a:rPr>
              <a:t>s</a:t>
            </a:r>
            <a:r>
              <a:rPr sz="4950" b="1" spc="-39" baseline="3309" dirty="0" smtClean="0">
                <a:latin typeface="Calibri"/>
                <a:cs typeface="Calibri"/>
              </a:rPr>
              <a:t>t</a:t>
            </a:r>
            <a:r>
              <a:rPr sz="4950" b="1" spc="0" baseline="3309" dirty="0" smtClean="0">
                <a:latin typeface="Calibri"/>
                <a:cs typeface="Calibri"/>
              </a:rPr>
              <a:t>o</a:t>
            </a:r>
            <a:r>
              <a:rPr sz="4950" b="1" spc="14" baseline="3309" dirty="0" smtClean="0">
                <a:latin typeface="Calibri"/>
                <a:cs typeface="Calibri"/>
              </a:rPr>
              <a:t>r</a:t>
            </a:r>
            <a:r>
              <a:rPr sz="4950" b="1" spc="0" baseline="3309" dirty="0" smtClean="0">
                <a:latin typeface="Calibri"/>
                <a:cs typeface="Calibri"/>
              </a:rPr>
              <a:t>y </a:t>
            </a:r>
            <a:r>
              <a:rPr sz="4950" b="1" spc="9" baseline="3309" dirty="0" smtClean="0">
                <a:latin typeface="Calibri"/>
                <a:cs typeface="Calibri"/>
              </a:rPr>
              <a:t>l</a:t>
            </a:r>
            <a:r>
              <a:rPr sz="4950" b="1" spc="0" baseline="3309" dirty="0" smtClean="0">
                <a:latin typeface="Calibri"/>
                <a:cs typeface="Calibri"/>
              </a:rPr>
              <a:t>esson..</a:t>
            </a:r>
            <a:endParaRPr sz="3300" dirty="0">
              <a:latin typeface="Calibri"/>
              <a:cs typeface="Calibri"/>
            </a:endParaRPr>
          </a:p>
        </p:txBody>
      </p:sp>
      <p:sp>
        <p:nvSpPr>
          <p:cNvPr id="12" name="object 11"/>
          <p:cNvSpPr txBox="1"/>
          <p:nvPr/>
        </p:nvSpPr>
        <p:spPr>
          <a:xfrm>
            <a:off x="4914315" y="1414117"/>
            <a:ext cx="3472337" cy="254000"/>
          </a:xfrm>
          <a:prstGeom prst="rect">
            <a:avLst/>
          </a:prstGeom>
        </p:spPr>
        <p:txBody>
          <a:bodyPr wrap="square" lIns="0" tIns="0" rIns="0" bIns="0" rtlCol="0">
            <a:noAutofit/>
          </a:bodyPr>
          <a:lstStyle/>
          <a:p>
            <a:pPr marL="12700">
              <a:lnSpc>
                <a:spcPts val="1935"/>
              </a:lnSpc>
              <a:spcBef>
                <a:spcPts val="96"/>
              </a:spcBef>
            </a:pPr>
            <a:r>
              <a:rPr sz="2700" b="1" u="heavy" spc="0" baseline="3034" dirty="0" smtClean="0">
                <a:latin typeface="Calibri"/>
                <a:cs typeface="Calibri"/>
              </a:rPr>
              <a:t>The</a:t>
            </a:r>
            <a:r>
              <a:rPr sz="2700" b="1" u="heavy" spc="-14" baseline="3034" dirty="0" smtClean="0">
                <a:latin typeface="Calibri"/>
                <a:cs typeface="Calibri"/>
              </a:rPr>
              <a:t> </a:t>
            </a:r>
            <a:r>
              <a:rPr sz="2700" b="1" u="heavy" spc="0" baseline="3034" dirty="0" smtClean="0">
                <a:latin typeface="Calibri"/>
                <a:cs typeface="Calibri"/>
              </a:rPr>
              <a:t>St</a:t>
            </a:r>
            <a:r>
              <a:rPr sz="2700" b="1" u="heavy" spc="-25" baseline="3034" dirty="0" smtClean="0">
                <a:latin typeface="Calibri"/>
                <a:cs typeface="Calibri"/>
              </a:rPr>
              <a:t>r</a:t>
            </a:r>
            <a:r>
              <a:rPr sz="2700" b="1" u="heavy" spc="4" baseline="3034" dirty="0" smtClean="0">
                <a:latin typeface="Calibri"/>
                <a:cs typeface="Calibri"/>
              </a:rPr>
              <a:t>en</a:t>
            </a:r>
            <a:r>
              <a:rPr sz="2700" b="1" u="heavy" spc="-14" baseline="3034" dirty="0" smtClean="0">
                <a:latin typeface="Calibri"/>
                <a:cs typeface="Calibri"/>
              </a:rPr>
              <a:t>g</a:t>
            </a:r>
            <a:r>
              <a:rPr sz="2700" b="1" u="heavy" spc="0" baseline="3034" dirty="0" smtClean="0">
                <a:latin typeface="Calibri"/>
                <a:cs typeface="Calibri"/>
              </a:rPr>
              <a:t>th</a:t>
            </a:r>
            <a:r>
              <a:rPr sz="2700" b="1" u="heavy" spc="-14" baseline="3034" dirty="0" smtClean="0">
                <a:latin typeface="Calibri"/>
                <a:cs typeface="Calibri"/>
              </a:rPr>
              <a:t> </a:t>
            </a:r>
            <a:r>
              <a:rPr sz="2700" b="1" u="heavy" spc="0" baseline="3034" dirty="0" smtClean="0">
                <a:latin typeface="Calibri"/>
                <a:cs typeface="Calibri"/>
              </a:rPr>
              <a:t>of AS</a:t>
            </a:r>
            <a:r>
              <a:rPr sz="2700" b="1" u="heavy" spc="-200" baseline="3034" dirty="0" smtClean="0">
                <a:latin typeface="Calibri"/>
                <a:cs typeface="Calibri"/>
              </a:rPr>
              <a:t>P</a:t>
            </a:r>
            <a:r>
              <a:rPr sz="2700" b="1" u="heavy" spc="0" baseline="3034" dirty="0" smtClean="0">
                <a:latin typeface="Calibri"/>
                <a:cs typeface="Calibri"/>
              </a:rPr>
              <a:t>.NET </a:t>
            </a:r>
            <a:r>
              <a:rPr sz="2700" b="1" u="heavy" spc="-59" baseline="3034" dirty="0" smtClean="0">
                <a:latin typeface="Calibri"/>
                <a:cs typeface="Calibri"/>
              </a:rPr>
              <a:t>W</a:t>
            </a:r>
            <a:r>
              <a:rPr sz="2700" b="1" u="heavy" spc="4" baseline="3034" dirty="0" smtClean="0">
                <a:latin typeface="Calibri"/>
                <a:cs typeface="Calibri"/>
              </a:rPr>
              <a:t>e</a:t>
            </a:r>
            <a:r>
              <a:rPr sz="2700" b="1" u="heavy" spc="0" baseline="3034" dirty="0" smtClean="0">
                <a:latin typeface="Calibri"/>
                <a:cs typeface="Calibri"/>
              </a:rPr>
              <a:t>b</a:t>
            </a:r>
            <a:r>
              <a:rPr sz="2700" b="1" u="heavy" spc="-4" baseline="3034" dirty="0" smtClean="0">
                <a:latin typeface="Calibri"/>
                <a:cs typeface="Calibri"/>
              </a:rPr>
              <a:t> </a:t>
            </a:r>
            <a:r>
              <a:rPr sz="2700" b="1" u="heavy" spc="-19" baseline="3034" dirty="0" smtClean="0">
                <a:latin typeface="Calibri"/>
                <a:cs typeface="Calibri"/>
              </a:rPr>
              <a:t>F</a:t>
            </a:r>
            <a:r>
              <a:rPr sz="2700" b="1" u="heavy" spc="0" baseline="3034" dirty="0" smtClean="0">
                <a:latin typeface="Calibri"/>
                <a:cs typeface="Calibri"/>
              </a:rPr>
              <a:t>orms</a:t>
            </a:r>
            <a:endParaRPr sz="1800">
              <a:latin typeface="Calibri"/>
              <a:cs typeface="Calibri"/>
            </a:endParaRPr>
          </a:p>
        </p:txBody>
      </p:sp>
      <p:sp>
        <p:nvSpPr>
          <p:cNvPr id="13" name="object 10"/>
          <p:cNvSpPr txBox="1"/>
          <p:nvPr/>
        </p:nvSpPr>
        <p:spPr>
          <a:xfrm>
            <a:off x="481278" y="1338528"/>
            <a:ext cx="1778267" cy="1240789"/>
          </a:xfrm>
          <a:prstGeom prst="rect">
            <a:avLst/>
          </a:prstGeom>
        </p:spPr>
        <p:txBody>
          <a:bodyPr wrap="square" lIns="0" tIns="0" rIns="0" bIns="0" rtlCol="0">
            <a:noAutofit/>
          </a:bodyPr>
          <a:lstStyle/>
          <a:p>
            <a:pPr marL="12700">
              <a:lnSpc>
                <a:spcPts val="1835"/>
              </a:lnSpc>
              <a:spcBef>
                <a:spcPts val="91"/>
              </a:spcBef>
            </a:pPr>
            <a:r>
              <a:rPr sz="2550" spc="0" baseline="3212" dirty="0" smtClean="0">
                <a:solidFill>
                  <a:srgbClr val="FFFFFF"/>
                </a:solidFill>
                <a:latin typeface="Calibri"/>
                <a:cs typeface="Calibri"/>
              </a:rPr>
              <a:t>AS</a:t>
            </a:r>
            <a:r>
              <a:rPr sz="2550" spc="-225" baseline="3212" dirty="0" smtClean="0">
                <a:solidFill>
                  <a:srgbClr val="FFFFFF"/>
                </a:solidFill>
                <a:latin typeface="Calibri"/>
                <a:cs typeface="Calibri"/>
              </a:rPr>
              <a:t>P</a:t>
            </a:r>
            <a:r>
              <a:rPr sz="2550" spc="0" baseline="3212" dirty="0" smtClean="0">
                <a:solidFill>
                  <a:srgbClr val="FFFFFF"/>
                </a:solidFill>
                <a:latin typeface="Calibri"/>
                <a:cs typeface="Calibri"/>
              </a:rPr>
              <a:t>.</a:t>
            </a:r>
            <a:r>
              <a:rPr sz="2550" spc="4" baseline="3212" dirty="0" smtClean="0">
                <a:solidFill>
                  <a:srgbClr val="FFFFFF"/>
                </a:solidFill>
                <a:latin typeface="Calibri"/>
                <a:cs typeface="Calibri"/>
              </a:rPr>
              <a:t>N</a:t>
            </a:r>
            <a:r>
              <a:rPr sz="2550" spc="0" baseline="3212" dirty="0" smtClean="0">
                <a:solidFill>
                  <a:srgbClr val="FFFFFF"/>
                </a:solidFill>
                <a:latin typeface="Calibri"/>
                <a:cs typeface="Calibri"/>
              </a:rPr>
              <a:t>ET</a:t>
            </a:r>
            <a:r>
              <a:rPr sz="2550" spc="-19" baseline="3212" dirty="0" smtClean="0">
                <a:solidFill>
                  <a:srgbClr val="FFFFFF"/>
                </a:solidFill>
                <a:latin typeface="Calibri"/>
                <a:cs typeface="Calibri"/>
              </a:rPr>
              <a:t> </a:t>
            </a:r>
            <a:r>
              <a:rPr sz="2550" spc="-64" baseline="3212" dirty="0" smtClean="0">
                <a:solidFill>
                  <a:srgbClr val="FFFFFF"/>
                </a:solidFill>
                <a:latin typeface="Calibri"/>
                <a:cs typeface="Calibri"/>
              </a:rPr>
              <a:t>W</a:t>
            </a:r>
            <a:r>
              <a:rPr sz="2550" spc="0" baseline="3212" dirty="0" smtClean="0">
                <a:solidFill>
                  <a:srgbClr val="FFFFFF"/>
                </a:solidFill>
                <a:latin typeface="Calibri"/>
                <a:cs typeface="Calibri"/>
              </a:rPr>
              <a:t>eb</a:t>
            </a:r>
            <a:r>
              <a:rPr sz="2550" spc="369" baseline="3212" dirty="0" smtClean="0">
                <a:solidFill>
                  <a:srgbClr val="FFFFFF"/>
                </a:solidFill>
                <a:latin typeface="Calibri"/>
                <a:cs typeface="Calibri"/>
              </a:rPr>
              <a:t> </a:t>
            </a:r>
            <a:r>
              <a:rPr sz="2550" spc="-29" baseline="3212" dirty="0" smtClean="0">
                <a:solidFill>
                  <a:srgbClr val="FFFFFF"/>
                </a:solidFill>
                <a:latin typeface="Calibri"/>
                <a:cs typeface="Calibri"/>
              </a:rPr>
              <a:t>F</a:t>
            </a:r>
            <a:r>
              <a:rPr sz="2550" spc="0" baseline="3212" dirty="0" smtClean="0">
                <a:solidFill>
                  <a:srgbClr val="FFFFFF"/>
                </a:solidFill>
                <a:latin typeface="Calibri"/>
                <a:cs typeface="Calibri"/>
              </a:rPr>
              <a:t>o</a:t>
            </a:r>
            <a:r>
              <a:rPr sz="2550" spc="4" baseline="3212" dirty="0" smtClean="0">
                <a:solidFill>
                  <a:srgbClr val="FFFFFF"/>
                </a:solidFill>
                <a:latin typeface="Calibri"/>
                <a:cs typeface="Calibri"/>
              </a:rPr>
              <a:t>r</a:t>
            </a:r>
            <a:r>
              <a:rPr sz="2550" spc="0" baseline="3212" dirty="0" smtClean="0">
                <a:solidFill>
                  <a:srgbClr val="FFFFFF"/>
                </a:solidFill>
                <a:latin typeface="Calibri"/>
                <a:cs typeface="Calibri"/>
              </a:rPr>
              <a:t>m</a:t>
            </a:r>
            <a:endParaRPr sz="1700" dirty="0">
              <a:latin typeface="Calibri"/>
              <a:cs typeface="Calibri"/>
            </a:endParaRPr>
          </a:p>
          <a:p>
            <a:pPr marL="127000" marR="57236" indent="-114300">
              <a:lnSpc>
                <a:spcPts val="1430"/>
              </a:lnSpc>
              <a:spcBef>
                <a:spcPts val="635"/>
              </a:spcBef>
            </a:pPr>
            <a:r>
              <a:rPr sz="1300" spc="0" dirty="0" smtClean="0">
                <a:solidFill>
                  <a:srgbClr val="FFFFFF"/>
                </a:solidFill>
                <a:latin typeface="Calibri"/>
                <a:cs typeface="Calibri"/>
              </a:rPr>
              <a:t>•</a:t>
            </a:r>
            <a:r>
              <a:rPr sz="1300" spc="-46" dirty="0" smtClean="0">
                <a:solidFill>
                  <a:srgbClr val="FFFFFF"/>
                </a:solidFill>
                <a:latin typeface="Calibri"/>
                <a:cs typeface="Calibri"/>
              </a:rPr>
              <a:t> </a:t>
            </a:r>
            <a:r>
              <a:rPr sz="1300" spc="0" dirty="0" smtClean="0">
                <a:solidFill>
                  <a:srgbClr val="FFFFFF"/>
                </a:solidFill>
                <a:latin typeface="Calibri"/>
                <a:cs typeface="Calibri"/>
              </a:rPr>
              <a:t>A</a:t>
            </a:r>
            <a:r>
              <a:rPr sz="1300" spc="-17" dirty="0" smtClean="0">
                <a:solidFill>
                  <a:srgbClr val="FFFFFF"/>
                </a:solidFill>
                <a:latin typeface="Calibri"/>
                <a:cs typeface="Calibri"/>
              </a:rPr>
              <a:t> </a:t>
            </a:r>
            <a:r>
              <a:rPr sz="1300" spc="0" dirty="0" smtClean="0">
                <a:solidFill>
                  <a:srgbClr val="FFFFFF"/>
                </a:solidFill>
                <a:latin typeface="Calibri"/>
                <a:cs typeface="Calibri"/>
              </a:rPr>
              <a:t>s</a:t>
            </a:r>
            <a:r>
              <a:rPr sz="1300" spc="-9" dirty="0" smtClean="0">
                <a:solidFill>
                  <a:srgbClr val="FFFFFF"/>
                </a:solidFill>
                <a:latin typeface="Calibri"/>
                <a:cs typeface="Calibri"/>
              </a:rPr>
              <a:t>e</a:t>
            </a:r>
            <a:r>
              <a:rPr sz="1300" spc="0" dirty="0" smtClean="0">
                <a:solidFill>
                  <a:srgbClr val="FFFFFF"/>
                </a:solidFill>
                <a:latin typeface="Calibri"/>
                <a:cs typeface="Calibri"/>
              </a:rPr>
              <a:t>t of</a:t>
            </a:r>
            <a:r>
              <a:rPr sz="1300" spc="-10" dirty="0" smtClean="0">
                <a:solidFill>
                  <a:srgbClr val="FFFFFF"/>
                </a:solidFill>
                <a:latin typeface="Calibri"/>
                <a:cs typeface="Calibri"/>
              </a:rPr>
              <a:t> </a:t>
            </a:r>
            <a:r>
              <a:rPr sz="1300" spc="-4" dirty="0" smtClean="0">
                <a:solidFill>
                  <a:srgbClr val="FFFFFF"/>
                </a:solidFill>
                <a:latin typeface="Calibri"/>
                <a:cs typeface="Calibri"/>
              </a:rPr>
              <a:t>U</a:t>
            </a:r>
            <a:r>
              <a:rPr sz="1300" spc="0" dirty="0" smtClean="0">
                <a:solidFill>
                  <a:srgbClr val="FFFFFF"/>
                </a:solidFill>
                <a:latin typeface="Calibri"/>
                <a:cs typeface="Calibri"/>
              </a:rPr>
              <a:t>I</a:t>
            </a:r>
            <a:r>
              <a:rPr sz="1300" spc="6" dirty="0" smtClean="0">
                <a:solidFill>
                  <a:srgbClr val="FFFFFF"/>
                </a:solidFill>
                <a:latin typeface="Calibri"/>
                <a:cs typeface="Calibri"/>
              </a:rPr>
              <a:t> </a:t>
            </a:r>
            <a:r>
              <a:rPr sz="1300" spc="-9" dirty="0" smtClean="0">
                <a:solidFill>
                  <a:srgbClr val="FFFFFF"/>
                </a:solidFill>
                <a:latin typeface="Calibri"/>
                <a:cs typeface="Calibri"/>
              </a:rPr>
              <a:t>c</a:t>
            </a:r>
            <a:r>
              <a:rPr sz="1300" spc="0" dirty="0" smtClean="0">
                <a:solidFill>
                  <a:srgbClr val="FFFFFF"/>
                </a:solidFill>
                <a:latin typeface="Calibri"/>
                <a:cs typeface="Calibri"/>
              </a:rPr>
              <a:t>ompone</a:t>
            </a:r>
            <a:r>
              <a:rPr sz="1300" spc="-4" dirty="0" smtClean="0">
                <a:solidFill>
                  <a:srgbClr val="FFFFFF"/>
                </a:solidFill>
                <a:latin typeface="Calibri"/>
                <a:cs typeface="Calibri"/>
              </a:rPr>
              <a:t>n</a:t>
            </a:r>
            <a:r>
              <a:rPr sz="1300" spc="0" dirty="0" smtClean="0">
                <a:solidFill>
                  <a:srgbClr val="FFFFFF"/>
                </a:solidFill>
                <a:latin typeface="Calibri"/>
                <a:cs typeface="Calibri"/>
              </a:rPr>
              <a:t>ts (</a:t>
            </a:r>
            <a:r>
              <a:rPr sz="1300" spc="4" dirty="0" smtClean="0">
                <a:solidFill>
                  <a:srgbClr val="FFFFFF"/>
                </a:solidFill>
                <a:latin typeface="Calibri"/>
                <a:cs typeface="Calibri"/>
              </a:rPr>
              <a:t>p</a:t>
            </a:r>
            <a:r>
              <a:rPr sz="1300" spc="0" dirty="0" smtClean="0">
                <a:solidFill>
                  <a:srgbClr val="FFFFFF"/>
                </a:solidFill>
                <a:latin typeface="Calibri"/>
                <a:cs typeface="Calibri"/>
              </a:rPr>
              <a:t>a</a:t>
            </a:r>
            <a:r>
              <a:rPr sz="1300" spc="-4" dirty="0" smtClean="0">
                <a:solidFill>
                  <a:srgbClr val="FFFFFF"/>
                </a:solidFill>
                <a:latin typeface="Calibri"/>
                <a:cs typeface="Calibri"/>
              </a:rPr>
              <a:t>g</a:t>
            </a:r>
            <a:r>
              <a:rPr sz="1300" spc="0" dirty="0" smtClean="0">
                <a:solidFill>
                  <a:srgbClr val="FFFFFF"/>
                </a:solidFill>
                <a:latin typeface="Calibri"/>
                <a:cs typeface="Calibri"/>
              </a:rPr>
              <a:t>es,</a:t>
            </a:r>
            <a:r>
              <a:rPr sz="1300" spc="-42" dirty="0" smtClean="0">
                <a:solidFill>
                  <a:srgbClr val="FFFFFF"/>
                </a:solidFill>
                <a:latin typeface="Calibri"/>
                <a:cs typeface="Calibri"/>
              </a:rPr>
              <a:t> </a:t>
            </a:r>
            <a:r>
              <a:rPr sz="1300" spc="0" dirty="0" smtClean="0">
                <a:solidFill>
                  <a:srgbClr val="FFFFFF"/>
                </a:solidFill>
                <a:latin typeface="Calibri"/>
                <a:cs typeface="Calibri"/>
              </a:rPr>
              <a:t>b</a:t>
            </a:r>
            <a:r>
              <a:rPr sz="1300" spc="4" dirty="0" smtClean="0">
                <a:solidFill>
                  <a:srgbClr val="FFFFFF"/>
                </a:solidFill>
                <a:latin typeface="Calibri"/>
                <a:cs typeface="Calibri"/>
              </a:rPr>
              <a:t>u</a:t>
            </a:r>
            <a:r>
              <a:rPr sz="1300" spc="-25" dirty="0" smtClean="0">
                <a:solidFill>
                  <a:srgbClr val="FFFFFF"/>
                </a:solidFill>
                <a:latin typeface="Calibri"/>
                <a:cs typeface="Calibri"/>
              </a:rPr>
              <a:t>t</a:t>
            </a:r>
            <a:r>
              <a:rPr sz="1300" spc="-14" dirty="0" smtClean="0">
                <a:solidFill>
                  <a:srgbClr val="FFFFFF"/>
                </a:solidFill>
                <a:latin typeface="Calibri"/>
                <a:cs typeface="Calibri"/>
              </a:rPr>
              <a:t>t</a:t>
            </a:r>
            <a:r>
              <a:rPr sz="1300" spc="0" dirty="0" smtClean="0">
                <a:solidFill>
                  <a:srgbClr val="FFFFFF"/>
                </a:solidFill>
                <a:latin typeface="Calibri"/>
                <a:cs typeface="Calibri"/>
              </a:rPr>
              <a:t>o</a:t>
            </a:r>
            <a:r>
              <a:rPr sz="1300" spc="4" dirty="0" smtClean="0">
                <a:solidFill>
                  <a:srgbClr val="FFFFFF"/>
                </a:solidFill>
                <a:latin typeface="Calibri"/>
                <a:cs typeface="Calibri"/>
              </a:rPr>
              <a:t>n</a:t>
            </a:r>
            <a:r>
              <a:rPr sz="1300" spc="0" dirty="0" smtClean="0">
                <a:solidFill>
                  <a:srgbClr val="FFFFFF"/>
                </a:solidFill>
                <a:latin typeface="Calibri"/>
                <a:cs typeface="Calibri"/>
              </a:rPr>
              <a:t>s</a:t>
            </a:r>
            <a:r>
              <a:rPr sz="1300" spc="-41" dirty="0" smtClean="0">
                <a:solidFill>
                  <a:srgbClr val="FFFFFF"/>
                </a:solidFill>
                <a:latin typeface="Calibri"/>
                <a:cs typeface="Calibri"/>
              </a:rPr>
              <a:t> </a:t>
            </a:r>
            <a:r>
              <a:rPr sz="1300" spc="-9" dirty="0" smtClean="0">
                <a:solidFill>
                  <a:srgbClr val="FFFFFF"/>
                </a:solidFill>
                <a:latin typeface="Calibri"/>
                <a:cs typeface="Calibri"/>
              </a:rPr>
              <a:t>e</a:t>
            </a:r>
            <a:r>
              <a:rPr sz="1300" spc="-14" dirty="0" smtClean="0">
                <a:solidFill>
                  <a:srgbClr val="FFFFFF"/>
                </a:solidFill>
                <a:latin typeface="Calibri"/>
                <a:cs typeface="Calibri"/>
              </a:rPr>
              <a:t>t</a:t>
            </a:r>
            <a:r>
              <a:rPr sz="1300" spc="0" dirty="0" smtClean="0">
                <a:solidFill>
                  <a:srgbClr val="FFFFFF"/>
                </a:solidFill>
                <a:latin typeface="Calibri"/>
                <a:cs typeface="Calibri"/>
              </a:rPr>
              <a:t>c.) p</a:t>
            </a:r>
            <a:r>
              <a:rPr sz="1300" spc="4" dirty="0" smtClean="0">
                <a:solidFill>
                  <a:srgbClr val="FFFFFF"/>
                </a:solidFill>
                <a:latin typeface="Calibri"/>
                <a:cs typeface="Calibri"/>
              </a:rPr>
              <a:t>l</a:t>
            </a:r>
            <a:r>
              <a:rPr sz="1300" spc="0" dirty="0" smtClean="0">
                <a:solidFill>
                  <a:srgbClr val="FFFFFF"/>
                </a:solidFill>
                <a:latin typeface="Calibri"/>
                <a:cs typeface="Calibri"/>
              </a:rPr>
              <a:t>us</a:t>
            </a:r>
            <a:r>
              <a:rPr sz="1300" spc="-26" dirty="0" smtClean="0">
                <a:solidFill>
                  <a:srgbClr val="FFFFFF"/>
                </a:solidFill>
                <a:latin typeface="Calibri"/>
                <a:cs typeface="Calibri"/>
              </a:rPr>
              <a:t> </a:t>
            </a:r>
            <a:r>
              <a:rPr sz="1300" spc="0" dirty="0" smtClean="0">
                <a:solidFill>
                  <a:srgbClr val="FFFFFF"/>
                </a:solidFill>
                <a:latin typeface="Calibri"/>
                <a:cs typeface="Calibri"/>
              </a:rPr>
              <a:t>a</a:t>
            </a:r>
            <a:r>
              <a:rPr sz="1300" spc="-6" dirty="0" smtClean="0">
                <a:solidFill>
                  <a:srgbClr val="FFFFFF"/>
                </a:solidFill>
                <a:latin typeface="Calibri"/>
                <a:cs typeface="Calibri"/>
              </a:rPr>
              <a:t> </a:t>
            </a:r>
            <a:r>
              <a:rPr sz="1300" spc="-14" dirty="0" smtClean="0">
                <a:solidFill>
                  <a:srgbClr val="FFFFFF"/>
                </a:solidFill>
                <a:latin typeface="Calibri"/>
                <a:cs typeface="Calibri"/>
              </a:rPr>
              <a:t>st</a:t>
            </a:r>
            <a:r>
              <a:rPr sz="1300" spc="-9" dirty="0" smtClean="0">
                <a:solidFill>
                  <a:srgbClr val="FFFFFF"/>
                </a:solidFill>
                <a:latin typeface="Calibri"/>
                <a:cs typeface="Calibri"/>
              </a:rPr>
              <a:t>a</a:t>
            </a:r>
            <a:r>
              <a:rPr sz="1300" spc="-14" dirty="0" smtClean="0">
                <a:solidFill>
                  <a:srgbClr val="FFFFFF"/>
                </a:solidFill>
                <a:latin typeface="Calibri"/>
                <a:cs typeface="Calibri"/>
              </a:rPr>
              <a:t>t</a:t>
            </a:r>
            <a:r>
              <a:rPr sz="1300" spc="-9" dirty="0" smtClean="0">
                <a:solidFill>
                  <a:srgbClr val="FFFFFF"/>
                </a:solidFill>
                <a:latin typeface="Calibri"/>
                <a:cs typeface="Calibri"/>
              </a:rPr>
              <a:t>e</a:t>
            </a:r>
            <a:r>
              <a:rPr sz="1300" spc="0" dirty="0" smtClean="0">
                <a:solidFill>
                  <a:srgbClr val="FFFFFF"/>
                </a:solidFill>
                <a:latin typeface="Calibri"/>
                <a:cs typeface="Calibri"/>
              </a:rPr>
              <a:t>ful</a:t>
            </a:r>
            <a:r>
              <a:rPr sz="1300" spc="-40" dirty="0" smtClean="0">
                <a:solidFill>
                  <a:srgbClr val="FFFFFF"/>
                </a:solidFill>
                <a:latin typeface="Calibri"/>
                <a:cs typeface="Calibri"/>
              </a:rPr>
              <a:t> </a:t>
            </a:r>
            <a:r>
              <a:rPr sz="1300" spc="0" dirty="0" smtClean="0">
                <a:solidFill>
                  <a:srgbClr val="FFFFFF"/>
                </a:solidFill>
                <a:latin typeface="Calibri"/>
                <a:cs typeface="Calibri"/>
              </a:rPr>
              <a:t>o</a:t>
            </a:r>
            <a:r>
              <a:rPr sz="1300" spc="4" dirty="0" smtClean="0">
                <a:solidFill>
                  <a:srgbClr val="FFFFFF"/>
                </a:solidFill>
                <a:latin typeface="Calibri"/>
                <a:cs typeface="Calibri"/>
              </a:rPr>
              <a:t>b</a:t>
            </a:r>
            <a:r>
              <a:rPr sz="1300" spc="0" dirty="0" smtClean="0">
                <a:solidFill>
                  <a:srgbClr val="FFFFFF"/>
                </a:solidFill>
                <a:latin typeface="Calibri"/>
                <a:cs typeface="Calibri"/>
              </a:rPr>
              <a:t>j</a:t>
            </a:r>
            <a:r>
              <a:rPr sz="1300" spc="4" dirty="0" smtClean="0">
                <a:solidFill>
                  <a:srgbClr val="FFFFFF"/>
                </a:solidFill>
                <a:latin typeface="Calibri"/>
                <a:cs typeface="Calibri"/>
              </a:rPr>
              <a:t>e</a:t>
            </a:r>
            <a:r>
              <a:rPr sz="1300" spc="0" dirty="0" smtClean="0">
                <a:solidFill>
                  <a:srgbClr val="FFFFFF"/>
                </a:solidFill>
                <a:latin typeface="Calibri"/>
                <a:cs typeface="Calibri"/>
              </a:rPr>
              <a:t>ct o</a:t>
            </a:r>
            <a:r>
              <a:rPr sz="1300" spc="4" dirty="0" smtClean="0">
                <a:solidFill>
                  <a:srgbClr val="FFFFFF"/>
                </a:solidFill>
                <a:latin typeface="Calibri"/>
                <a:cs typeface="Calibri"/>
              </a:rPr>
              <a:t>r</a:t>
            </a:r>
            <a:r>
              <a:rPr sz="1300" spc="0" dirty="0" smtClean="0">
                <a:solidFill>
                  <a:srgbClr val="FFFFFF"/>
                </a:solidFill>
                <a:latin typeface="Calibri"/>
                <a:cs typeface="Calibri"/>
              </a:rPr>
              <a:t>i</a:t>
            </a:r>
            <a:r>
              <a:rPr sz="1300" spc="4" dirty="0" smtClean="0">
                <a:solidFill>
                  <a:srgbClr val="FFFFFF"/>
                </a:solidFill>
                <a:latin typeface="Calibri"/>
                <a:cs typeface="Calibri"/>
              </a:rPr>
              <a:t>e</a:t>
            </a:r>
            <a:r>
              <a:rPr sz="1300" spc="-9" dirty="0" smtClean="0">
                <a:solidFill>
                  <a:srgbClr val="FFFFFF"/>
                </a:solidFill>
                <a:latin typeface="Calibri"/>
                <a:cs typeface="Calibri"/>
              </a:rPr>
              <a:t>n</a:t>
            </a:r>
            <a:r>
              <a:rPr sz="1300" spc="-14" dirty="0" smtClean="0">
                <a:solidFill>
                  <a:srgbClr val="FFFFFF"/>
                </a:solidFill>
                <a:latin typeface="Calibri"/>
                <a:cs typeface="Calibri"/>
              </a:rPr>
              <a:t>t</a:t>
            </a:r>
            <a:r>
              <a:rPr sz="1300" spc="0" dirty="0" smtClean="0">
                <a:solidFill>
                  <a:srgbClr val="FFFFFF"/>
                </a:solidFill>
                <a:latin typeface="Calibri"/>
                <a:cs typeface="Calibri"/>
              </a:rPr>
              <a:t>ed</a:t>
            </a:r>
            <a:r>
              <a:rPr sz="1300" spc="-60" dirty="0" smtClean="0">
                <a:solidFill>
                  <a:srgbClr val="FFFFFF"/>
                </a:solidFill>
                <a:latin typeface="Calibri"/>
                <a:cs typeface="Calibri"/>
              </a:rPr>
              <a:t> </a:t>
            </a:r>
            <a:r>
              <a:rPr sz="1300" spc="0" dirty="0" smtClean="0">
                <a:solidFill>
                  <a:srgbClr val="FFFFFF"/>
                </a:solidFill>
                <a:latin typeface="Calibri"/>
                <a:cs typeface="Calibri"/>
              </a:rPr>
              <a:t>G</a:t>
            </a:r>
            <a:r>
              <a:rPr sz="1300" spc="-4" dirty="0" smtClean="0">
                <a:solidFill>
                  <a:srgbClr val="FFFFFF"/>
                </a:solidFill>
                <a:latin typeface="Calibri"/>
                <a:cs typeface="Calibri"/>
              </a:rPr>
              <a:t>U</a:t>
            </a:r>
            <a:r>
              <a:rPr sz="1300" spc="0" dirty="0" smtClean="0">
                <a:solidFill>
                  <a:srgbClr val="FFFFFF"/>
                </a:solidFill>
                <a:latin typeface="Calibri"/>
                <a:cs typeface="Calibri"/>
              </a:rPr>
              <a:t>I p</a:t>
            </a:r>
            <a:r>
              <a:rPr sz="1300" spc="-14" dirty="0" smtClean="0">
                <a:solidFill>
                  <a:srgbClr val="FFFFFF"/>
                </a:solidFill>
                <a:latin typeface="Calibri"/>
                <a:cs typeface="Calibri"/>
              </a:rPr>
              <a:t>r</a:t>
            </a:r>
            <a:r>
              <a:rPr sz="1300" spc="0" dirty="0" smtClean="0">
                <a:solidFill>
                  <a:srgbClr val="FFFFFF"/>
                </a:solidFill>
                <a:latin typeface="Calibri"/>
                <a:cs typeface="Calibri"/>
              </a:rPr>
              <a:t>og</a:t>
            </a:r>
            <a:r>
              <a:rPr sz="1300" spc="-19" dirty="0" smtClean="0">
                <a:solidFill>
                  <a:srgbClr val="FFFFFF"/>
                </a:solidFill>
                <a:latin typeface="Calibri"/>
                <a:cs typeface="Calibri"/>
              </a:rPr>
              <a:t>r</a:t>
            </a:r>
            <a:r>
              <a:rPr sz="1300" spc="0" dirty="0" smtClean="0">
                <a:solidFill>
                  <a:srgbClr val="FFFFFF"/>
                </a:solidFill>
                <a:latin typeface="Calibri"/>
                <a:cs typeface="Calibri"/>
              </a:rPr>
              <a:t>amming</a:t>
            </a:r>
            <a:r>
              <a:rPr sz="1300" spc="-71" dirty="0" smtClean="0">
                <a:solidFill>
                  <a:srgbClr val="FFFFFF"/>
                </a:solidFill>
                <a:latin typeface="Calibri"/>
                <a:cs typeface="Calibri"/>
              </a:rPr>
              <a:t> </a:t>
            </a:r>
            <a:r>
              <a:rPr sz="1300" spc="-4" dirty="0" smtClean="0">
                <a:solidFill>
                  <a:srgbClr val="FFFFFF"/>
                </a:solidFill>
                <a:latin typeface="Calibri"/>
                <a:cs typeface="Calibri"/>
              </a:rPr>
              <a:t>m</a:t>
            </a:r>
            <a:r>
              <a:rPr sz="1300" spc="0" dirty="0" smtClean="0">
                <a:solidFill>
                  <a:srgbClr val="FFFFFF"/>
                </a:solidFill>
                <a:latin typeface="Calibri"/>
                <a:cs typeface="Calibri"/>
              </a:rPr>
              <a:t>o</a:t>
            </a:r>
            <a:r>
              <a:rPr sz="1300" spc="4" dirty="0" smtClean="0">
                <a:solidFill>
                  <a:srgbClr val="FFFFFF"/>
                </a:solidFill>
                <a:latin typeface="Calibri"/>
                <a:cs typeface="Calibri"/>
              </a:rPr>
              <a:t>d</a:t>
            </a:r>
            <a:r>
              <a:rPr sz="1300" spc="0" dirty="0" smtClean="0">
                <a:solidFill>
                  <a:srgbClr val="FFFFFF"/>
                </a:solidFill>
                <a:latin typeface="Calibri"/>
                <a:cs typeface="Calibri"/>
              </a:rPr>
              <a:t>el</a:t>
            </a:r>
            <a:endParaRPr sz="1300" dirty="0">
              <a:latin typeface="Calibri"/>
              <a:cs typeface="Calibri"/>
            </a:endParaRPr>
          </a:p>
        </p:txBody>
      </p:sp>
      <p:sp>
        <p:nvSpPr>
          <p:cNvPr id="14" name="object 9"/>
          <p:cNvSpPr txBox="1"/>
          <p:nvPr/>
        </p:nvSpPr>
        <p:spPr>
          <a:xfrm>
            <a:off x="4504359" y="1674649"/>
            <a:ext cx="139700" cy="254000"/>
          </a:xfrm>
          <a:prstGeom prst="rect">
            <a:avLst/>
          </a:prstGeom>
        </p:spPr>
        <p:txBody>
          <a:bodyPr wrap="square" lIns="0" tIns="0" rIns="0" bIns="0" rtlCol="0">
            <a:noAutofit/>
          </a:bodyPr>
          <a:lstStyle/>
          <a:p>
            <a:pPr marL="12700">
              <a:lnSpc>
                <a:spcPts val="1939"/>
              </a:lnSpc>
              <a:spcBef>
                <a:spcPts val="97"/>
              </a:spcBef>
            </a:pPr>
            <a:r>
              <a:rPr sz="1800" spc="0" dirty="0" smtClean="0">
                <a:latin typeface="Arial"/>
                <a:cs typeface="Arial"/>
              </a:rPr>
              <a:t>•</a:t>
            </a:r>
            <a:endParaRPr sz="1800">
              <a:latin typeface="Arial"/>
              <a:cs typeface="Arial"/>
            </a:endParaRPr>
          </a:p>
        </p:txBody>
      </p:sp>
      <p:sp>
        <p:nvSpPr>
          <p:cNvPr id="15" name="object 8"/>
          <p:cNvSpPr txBox="1"/>
          <p:nvPr/>
        </p:nvSpPr>
        <p:spPr>
          <a:xfrm>
            <a:off x="4790871" y="1688436"/>
            <a:ext cx="3863137" cy="1351661"/>
          </a:xfrm>
          <a:prstGeom prst="rect">
            <a:avLst/>
          </a:prstGeom>
        </p:spPr>
        <p:txBody>
          <a:bodyPr wrap="square" lIns="0" tIns="0" rIns="0" bIns="0" rtlCol="0">
            <a:noAutofit/>
          </a:bodyPr>
          <a:lstStyle/>
          <a:p>
            <a:pPr marL="12700" marR="34290">
              <a:lnSpc>
                <a:spcPts val="1935"/>
              </a:lnSpc>
              <a:spcBef>
                <a:spcPts val="96"/>
              </a:spcBef>
            </a:pPr>
            <a:r>
              <a:rPr sz="2700" spc="0" baseline="3034" dirty="0" smtClean="0">
                <a:latin typeface="Calibri"/>
                <a:cs typeface="Calibri"/>
              </a:rPr>
              <a:t>Mak</a:t>
            </a:r>
            <a:r>
              <a:rPr sz="2700" spc="-9" baseline="3034" dirty="0" smtClean="0">
                <a:latin typeface="Calibri"/>
                <a:cs typeface="Calibri"/>
              </a:rPr>
              <a:t>i</a:t>
            </a:r>
            <a:r>
              <a:rPr sz="2700" spc="0" baseline="3034" dirty="0" smtClean="0">
                <a:latin typeface="Calibri"/>
                <a:cs typeface="Calibri"/>
              </a:rPr>
              <a:t>ng</a:t>
            </a:r>
            <a:r>
              <a:rPr sz="2700" spc="-4" baseline="3034" dirty="0" smtClean="0">
                <a:latin typeface="Calibri"/>
                <a:cs typeface="Calibri"/>
              </a:rPr>
              <a:t> </a:t>
            </a:r>
            <a:r>
              <a:rPr sz="2700" spc="-14" baseline="3034" dirty="0" smtClean="0">
                <a:latin typeface="Calibri"/>
                <a:cs typeface="Calibri"/>
              </a:rPr>
              <a:t>w</a:t>
            </a:r>
            <a:r>
              <a:rPr sz="2700" spc="0" baseline="3034" dirty="0" smtClean="0">
                <a:latin typeface="Calibri"/>
                <a:cs typeface="Calibri"/>
              </a:rPr>
              <a:t>eb</a:t>
            </a:r>
            <a:r>
              <a:rPr sz="2700" spc="14" baseline="3034" dirty="0" smtClean="0">
                <a:latin typeface="Calibri"/>
                <a:cs typeface="Calibri"/>
              </a:rPr>
              <a:t> </a:t>
            </a:r>
            <a:r>
              <a:rPr sz="2700" spc="0" baseline="3034" dirty="0" smtClean="0">
                <a:latin typeface="Calibri"/>
                <a:cs typeface="Calibri"/>
              </a:rPr>
              <a:t>d</a:t>
            </a:r>
            <a:r>
              <a:rPr sz="2700" spc="-4" baseline="3034" dirty="0" smtClean="0">
                <a:latin typeface="Calibri"/>
                <a:cs typeface="Calibri"/>
              </a:rPr>
              <a:t>e</a:t>
            </a:r>
            <a:r>
              <a:rPr sz="2700" spc="-9" baseline="3034" dirty="0" smtClean="0">
                <a:latin typeface="Calibri"/>
                <a:cs typeface="Calibri"/>
              </a:rPr>
              <a:t>v</a:t>
            </a:r>
            <a:r>
              <a:rPr sz="2700" spc="0" baseline="3034" dirty="0" smtClean="0">
                <a:latin typeface="Calibri"/>
                <a:cs typeface="Calibri"/>
              </a:rPr>
              <a:t>elopm</a:t>
            </a:r>
            <a:r>
              <a:rPr sz="2700" spc="4" baseline="3034" dirty="0" smtClean="0">
                <a:latin typeface="Calibri"/>
                <a:cs typeface="Calibri"/>
              </a:rPr>
              <a:t>e</a:t>
            </a:r>
            <a:r>
              <a:rPr sz="2700" spc="-9" baseline="3034" dirty="0" smtClean="0">
                <a:latin typeface="Calibri"/>
                <a:cs typeface="Calibri"/>
              </a:rPr>
              <a:t>n</a:t>
            </a:r>
            <a:r>
              <a:rPr sz="2700" spc="0" baseline="3034" dirty="0" smtClean="0">
                <a:latin typeface="Calibri"/>
                <a:cs typeface="Calibri"/>
              </a:rPr>
              <a:t>t </a:t>
            </a:r>
            <a:r>
              <a:rPr sz="2700" spc="-44" baseline="3034" dirty="0" smtClean="0">
                <a:latin typeface="Calibri"/>
                <a:cs typeface="Calibri"/>
              </a:rPr>
              <a:t>f</a:t>
            </a:r>
            <a:r>
              <a:rPr sz="2700" spc="0" baseline="3034" dirty="0" smtClean="0">
                <a:latin typeface="Calibri"/>
                <a:cs typeface="Calibri"/>
              </a:rPr>
              <a:t>e</a:t>
            </a:r>
            <a:r>
              <a:rPr sz="2700" spc="4" baseline="3034" dirty="0" smtClean="0">
                <a:latin typeface="Calibri"/>
                <a:cs typeface="Calibri"/>
              </a:rPr>
              <a:t>e</a:t>
            </a:r>
            <a:r>
              <a:rPr sz="2700" spc="0" baseline="3034" dirty="0" smtClean="0">
                <a:latin typeface="Calibri"/>
                <a:cs typeface="Calibri"/>
              </a:rPr>
              <a:t>l</a:t>
            </a:r>
            <a:r>
              <a:rPr sz="2700" spc="4" baseline="3034" dirty="0" smtClean="0">
                <a:latin typeface="Calibri"/>
                <a:cs typeface="Calibri"/>
              </a:rPr>
              <a:t> </a:t>
            </a:r>
            <a:r>
              <a:rPr sz="2700" spc="0" baseline="3034" dirty="0" smtClean="0">
                <a:latin typeface="Calibri"/>
                <a:cs typeface="Calibri"/>
              </a:rPr>
              <a:t>the</a:t>
            </a:r>
            <a:r>
              <a:rPr sz="2700" spc="14" baseline="3034" dirty="0" smtClean="0">
                <a:latin typeface="Calibri"/>
                <a:cs typeface="Calibri"/>
              </a:rPr>
              <a:t> </a:t>
            </a:r>
            <a:r>
              <a:rPr sz="2700" spc="0" baseline="3034" dirty="0" smtClean="0">
                <a:latin typeface="Calibri"/>
                <a:cs typeface="Calibri"/>
              </a:rPr>
              <a:t>s</a:t>
            </a:r>
            <a:r>
              <a:rPr sz="2700" spc="4" baseline="3034" dirty="0" smtClean="0">
                <a:latin typeface="Calibri"/>
                <a:cs typeface="Calibri"/>
              </a:rPr>
              <a:t>a</a:t>
            </a:r>
            <a:r>
              <a:rPr sz="2700" spc="0" baseline="3034" dirty="0" smtClean="0">
                <a:latin typeface="Calibri"/>
                <a:cs typeface="Calibri"/>
              </a:rPr>
              <a:t>me</a:t>
            </a:r>
            <a:endParaRPr sz="1800">
              <a:latin typeface="Calibri"/>
              <a:cs typeface="Calibri"/>
            </a:endParaRPr>
          </a:p>
          <a:p>
            <a:pPr marL="12700" marR="34290">
              <a:lnSpc>
                <a:spcPts val="2160"/>
              </a:lnSpc>
              <a:spcBef>
                <a:spcPts val="11"/>
              </a:spcBef>
            </a:pPr>
            <a:r>
              <a:rPr sz="2700" spc="0" baseline="1517" dirty="0" smtClean="0">
                <a:latin typeface="Calibri"/>
                <a:cs typeface="Calibri"/>
              </a:rPr>
              <a:t>as</a:t>
            </a:r>
            <a:r>
              <a:rPr sz="2700" spc="-4" baseline="1517" dirty="0" smtClean="0">
                <a:latin typeface="Calibri"/>
                <a:cs typeface="Calibri"/>
              </a:rPr>
              <a:t> Wi</a:t>
            </a:r>
            <a:r>
              <a:rPr sz="2700" spc="0" baseline="1517" dirty="0" smtClean="0">
                <a:latin typeface="Calibri"/>
                <a:cs typeface="Calibri"/>
              </a:rPr>
              <a:t>nd</a:t>
            </a:r>
            <a:r>
              <a:rPr sz="2700" spc="-14" baseline="1517" dirty="0" smtClean="0">
                <a:latin typeface="Calibri"/>
                <a:cs typeface="Calibri"/>
              </a:rPr>
              <a:t>ow</a:t>
            </a:r>
            <a:r>
              <a:rPr sz="2700" spc="0" baseline="1517" dirty="0" smtClean="0">
                <a:latin typeface="Calibri"/>
                <a:cs typeface="Calibri"/>
              </a:rPr>
              <a:t>s</a:t>
            </a:r>
            <a:r>
              <a:rPr sz="2700" spc="14" baseline="1517" dirty="0" smtClean="0">
                <a:latin typeface="Calibri"/>
                <a:cs typeface="Calibri"/>
              </a:rPr>
              <a:t> </a:t>
            </a:r>
            <a:r>
              <a:rPr sz="2700" spc="-19" baseline="1517" dirty="0" smtClean="0">
                <a:latin typeface="Calibri"/>
                <a:cs typeface="Calibri"/>
              </a:rPr>
              <a:t>F</a:t>
            </a:r>
            <a:r>
              <a:rPr sz="2700" spc="0" baseline="1517" dirty="0" smtClean="0">
                <a:latin typeface="Calibri"/>
                <a:cs typeface="Calibri"/>
              </a:rPr>
              <a:t>orm d</a:t>
            </a:r>
            <a:r>
              <a:rPr sz="2700" spc="-4" baseline="1517" dirty="0" smtClean="0">
                <a:latin typeface="Calibri"/>
                <a:cs typeface="Calibri"/>
              </a:rPr>
              <a:t>e</a:t>
            </a:r>
            <a:r>
              <a:rPr sz="2700" spc="-9" baseline="1517" dirty="0" smtClean="0">
                <a:latin typeface="Calibri"/>
                <a:cs typeface="Calibri"/>
              </a:rPr>
              <a:t>v</a:t>
            </a:r>
            <a:r>
              <a:rPr sz="2700" spc="0" baseline="1517" dirty="0" smtClean="0">
                <a:latin typeface="Calibri"/>
                <a:cs typeface="Calibri"/>
              </a:rPr>
              <a:t>elopm</a:t>
            </a:r>
            <a:r>
              <a:rPr sz="2700" spc="4" baseline="1517" dirty="0" smtClean="0">
                <a:latin typeface="Calibri"/>
                <a:cs typeface="Calibri"/>
              </a:rPr>
              <a:t>e</a:t>
            </a:r>
            <a:r>
              <a:rPr sz="2700" spc="-9" baseline="1517" dirty="0" smtClean="0">
                <a:latin typeface="Calibri"/>
                <a:cs typeface="Calibri"/>
              </a:rPr>
              <a:t>n</a:t>
            </a:r>
            <a:r>
              <a:rPr sz="2700" spc="0" baseline="1517" dirty="0" smtClean="0">
                <a:latin typeface="Calibri"/>
                <a:cs typeface="Calibri"/>
              </a:rPr>
              <a:t>t</a:t>
            </a:r>
            <a:endParaRPr sz="1800">
              <a:latin typeface="Calibri"/>
              <a:cs typeface="Calibri"/>
            </a:endParaRPr>
          </a:p>
          <a:p>
            <a:pPr marL="12700" marR="34290">
              <a:lnSpc>
                <a:spcPts val="2165"/>
              </a:lnSpc>
              <a:spcBef>
                <a:spcPts val="0"/>
              </a:spcBef>
            </a:pPr>
            <a:r>
              <a:rPr sz="2700" spc="0" baseline="1517" dirty="0" smtClean="0">
                <a:latin typeface="Calibri"/>
                <a:cs typeface="Calibri"/>
              </a:rPr>
              <a:t>No</a:t>
            </a:r>
            <a:r>
              <a:rPr sz="2700" spc="-9" baseline="1517" dirty="0" smtClean="0">
                <a:latin typeface="Calibri"/>
                <a:cs typeface="Calibri"/>
              </a:rPr>
              <a:t> </a:t>
            </a:r>
            <a:r>
              <a:rPr sz="2700" spc="0" baseline="1517" dirty="0" smtClean="0">
                <a:latin typeface="Calibri"/>
                <a:cs typeface="Calibri"/>
              </a:rPr>
              <a:t>n</a:t>
            </a:r>
            <a:r>
              <a:rPr sz="2700" spc="4" baseline="1517" dirty="0" smtClean="0">
                <a:latin typeface="Calibri"/>
                <a:cs typeface="Calibri"/>
              </a:rPr>
              <a:t>e</a:t>
            </a:r>
            <a:r>
              <a:rPr sz="2700" spc="0" baseline="1517" dirty="0" smtClean="0">
                <a:latin typeface="Calibri"/>
                <a:cs typeface="Calibri"/>
              </a:rPr>
              <a:t>ed</a:t>
            </a:r>
            <a:r>
              <a:rPr sz="2700" spc="14" baseline="1517" dirty="0" smtClean="0">
                <a:latin typeface="Calibri"/>
                <a:cs typeface="Calibri"/>
              </a:rPr>
              <a:t> </a:t>
            </a:r>
            <a:r>
              <a:rPr sz="2700" spc="-14" baseline="1517" dirty="0" smtClean="0">
                <a:latin typeface="Calibri"/>
                <a:cs typeface="Calibri"/>
              </a:rPr>
              <a:t>t</a:t>
            </a:r>
            <a:r>
              <a:rPr sz="2700" spc="0" baseline="1517" dirty="0" smtClean="0">
                <a:latin typeface="Calibri"/>
                <a:cs typeface="Calibri"/>
              </a:rPr>
              <a:t>o </a:t>
            </a:r>
            <a:r>
              <a:rPr sz="2700" spc="-14" baseline="1517" dirty="0" smtClean="0">
                <a:latin typeface="Calibri"/>
                <a:cs typeface="Calibri"/>
              </a:rPr>
              <a:t>w</a:t>
            </a:r>
            <a:r>
              <a:rPr sz="2700" spc="0" baseline="1517" dirty="0" smtClean="0">
                <a:latin typeface="Calibri"/>
                <a:cs typeface="Calibri"/>
              </a:rPr>
              <a:t>ork</a:t>
            </a:r>
            <a:r>
              <a:rPr sz="2700" spc="-4" baseline="1517" dirty="0" smtClean="0">
                <a:latin typeface="Calibri"/>
                <a:cs typeface="Calibri"/>
              </a:rPr>
              <a:t> </a:t>
            </a:r>
            <a:r>
              <a:rPr sz="2700" spc="0" baseline="1517" dirty="0" smtClean="0">
                <a:latin typeface="Calibri"/>
                <a:cs typeface="Calibri"/>
              </a:rPr>
              <a:t>w</a:t>
            </a:r>
            <a:r>
              <a:rPr sz="2700" spc="-4" baseline="1517" dirty="0" smtClean="0">
                <a:latin typeface="Calibri"/>
                <a:cs typeface="Calibri"/>
              </a:rPr>
              <a:t>i</a:t>
            </a:r>
            <a:r>
              <a:rPr sz="2700" spc="0" baseline="1517" dirty="0" smtClean="0">
                <a:latin typeface="Calibri"/>
                <a:cs typeface="Calibri"/>
              </a:rPr>
              <a:t>th</a:t>
            </a:r>
            <a:r>
              <a:rPr sz="2700" spc="25" baseline="1517" dirty="0" smtClean="0">
                <a:latin typeface="Calibri"/>
                <a:cs typeface="Calibri"/>
              </a:rPr>
              <a:t> </a:t>
            </a:r>
            <a:r>
              <a:rPr sz="2700" spc="-4" baseline="1517" dirty="0" smtClean="0">
                <a:latin typeface="Calibri"/>
                <a:cs typeface="Calibri"/>
              </a:rPr>
              <a:t>i</a:t>
            </a:r>
            <a:r>
              <a:rPr sz="2700" spc="0" baseline="1517" dirty="0" smtClean="0">
                <a:latin typeface="Calibri"/>
                <a:cs typeface="Calibri"/>
              </a:rPr>
              <a:t>nd</a:t>
            </a:r>
            <a:r>
              <a:rPr sz="2700" spc="-4" baseline="1517" dirty="0" smtClean="0">
                <a:latin typeface="Calibri"/>
                <a:cs typeface="Calibri"/>
              </a:rPr>
              <a:t>i</a:t>
            </a:r>
            <a:r>
              <a:rPr sz="2700" spc="0" baseline="1517" dirty="0" smtClean="0">
                <a:latin typeface="Calibri"/>
                <a:cs typeface="Calibri"/>
              </a:rPr>
              <a:t>vidual</a:t>
            </a:r>
            <a:r>
              <a:rPr sz="2700" spc="25" baseline="1517" dirty="0" smtClean="0">
                <a:latin typeface="Calibri"/>
                <a:cs typeface="Calibri"/>
              </a:rPr>
              <a:t> </a:t>
            </a:r>
            <a:r>
              <a:rPr sz="2700" spc="-4" baseline="1517" dirty="0" smtClean="0">
                <a:latin typeface="Calibri"/>
                <a:cs typeface="Calibri"/>
              </a:rPr>
              <a:t>H</a:t>
            </a:r>
            <a:r>
              <a:rPr sz="2700" spc="19" baseline="1517" dirty="0" smtClean="0">
                <a:latin typeface="Calibri"/>
                <a:cs typeface="Calibri"/>
              </a:rPr>
              <a:t>T</a:t>
            </a:r>
            <a:r>
              <a:rPr sz="2700" spc="0" baseline="1517" dirty="0" smtClean="0">
                <a:latin typeface="Calibri"/>
                <a:cs typeface="Calibri"/>
              </a:rPr>
              <a:t>TP</a:t>
            </a:r>
            <a:endParaRPr sz="1800">
              <a:latin typeface="Calibri"/>
              <a:cs typeface="Calibri"/>
            </a:endParaRPr>
          </a:p>
          <a:p>
            <a:pPr marL="12700">
              <a:lnSpc>
                <a:spcPts val="2160"/>
              </a:lnSpc>
            </a:pPr>
            <a:r>
              <a:rPr sz="2700" spc="-29" baseline="1517" dirty="0" smtClean="0">
                <a:latin typeface="Calibri"/>
                <a:cs typeface="Calibri"/>
              </a:rPr>
              <a:t>r</a:t>
            </a:r>
            <a:r>
              <a:rPr sz="2700" spc="0" baseline="1517" dirty="0" smtClean="0">
                <a:latin typeface="Calibri"/>
                <a:cs typeface="Calibri"/>
              </a:rPr>
              <a:t>e</a:t>
            </a:r>
            <a:r>
              <a:rPr sz="2700" spc="4" baseline="1517" dirty="0" smtClean="0">
                <a:latin typeface="Calibri"/>
                <a:cs typeface="Calibri"/>
              </a:rPr>
              <a:t>q</a:t>
            </a:r>
            <a:r>
              <a:rPr sz="2700" spc="0" baseline="1517" dirty="0" smtClean="0">
                <a:latin typeface="Calibri"/>
                <a:cs typeface="Calibri"/>
              </a:rPr>
              <a:t>u</a:t>
            </a:r>
            <a:r>
              <a:rPr sz="2700" spc="4" baseline="1517" dirty="0" smtClean="0">
                <a:latin typeface="Calibri"/>
                <a:cs typeface="Calibri"/>
              </a:rPr>
              <a:t>e</a:t>
            </a:r>
            <a:r>
              <a:rPr sz="2700" spc="-19" baseline="1517" dirty="0" smtClean="0">
                <a:latin typeface="Calibri"/>
                <a:cs typeface="Calibri"/>
              </a:rPr>
              <a:t>s</a:t>
            </a:r>
            <a:r>
              <a:rPr sz="2700" spc="0" baseline="1517" dirty="0" smtClean="0">
                <a:latin typeface="Calibri"/>
                <a:cs typeface="Calibri"/>
              </a:rPr>
              <a:t>ts</a:t>
            </a:r>
            <a:r>
              <a:rPr sz="2700" spc="-9" baseline="1517" dirty="0" smtClean="0">
                <a:latin typeface="Calibri"/>
                <a:cs typeface="Calibri"/>
              </a:rPr>
              <a:t> </a:t>
            </a:r>
            <a:r>
              <a:rPr sz="2700" spc="0" baseline="1517" dirty="0" smtClean="0">
                <a:latin typeface="Calibri"/>
                <a:cs typeface="Calibri"/>
              </a:rPr>
              <a:t>and e</a:t>
            </a:r>
            <a:r>
              <a:rPr sz="2700" spc="4" baseline="1517" dirty="0" smtClean="0">
                <a:latin typeface="Calibri"/>
                <a:cs typeface="Calibri"/>
              </a:rPr>
              <a:t>a</a:t>
            </a:r>
            <a:r>
              <a:rPr sz="2700" spc="0" baseline="1517" dirty="0" smtClean="0">
                <a:latin typeface="Calibri"/>
                <a:cs typeface="Calibri"/>
              </a:rPr>
              <a:t>sier </a:t>
            </a:r>
            <a:r>
              <a:rPr sz="2700" spc="-14" baseline="1517" dirty="0" smtClean="0">
                <a:latin typeface="Calibri"/>
                <a:cs typeface="Calibri"/>
              </a:rPr>
              <a:t>t</a:t>
            </a:r>
            <a:r>
              <a:rPr sz="2700" spc="0" baseline="1517" dirty="0" smtClean="0">
                <a:latin typeface="Calibri"/>
                <a:cs typeface="Calibri"/>
              </a:rPr>
              <a:t>o</a:t>
            </a:r>
            <a:r>
              <a:rPr sz="2700" spc="9" baseline="1517" dirty="0" smtClean="0">
                <a:latin typeface="Calibri"/>
                <a:cs typeface="Calibri"/>
              </a:rPr>
              <a:t> </a:t>
            </a:r>
            <a:r>
              <a:rPr sz="2700" spc="0" baseline="1517" dirty="0" smtClean="0">
                <a:latin typeface="Calibri"/>
                <a:cs typeface="Calibri"/>
              </a:rPr>
              <a:t>th</a:t>
            </a:r>
            <a:r>
              <a:rPr sz="2700" spc="-4" baseline="1517" dirty="0" smtClean="0">
                <a:latin typeface="Calibri"/>
                <a:cs typeface="Calibri"/>
              </a:rPr>
              <a:t>i</a:t>
            </a:r>
            <a:r>
              <a:rPr sz="2700" spc="0" baseline="1517" dirty="0" smtClean="0">
                <a:latin typeface="Calibri"/>
                <a:cs typeface="Calibri"/>
              </a:rPr>
              <a:t>nk in</a:t>
            </a:r>
            <a:r>
              <a:rPr sz="2700" spc="9" baseline="1517" dirty="0" smtClean="0">
                <a:latin typeface="Calibri"/>
                <a:cs typeface="Calibri"/>
              </a:rPr>
              <a:t> </a:t>
            </a:r>
            <a:r>
              <a:rPr sz="2700" spc="-25" baseline="1517" dirty="0" smtClean="0">
                <a:latin typeface="Calibri"/>
                <a:cs typeface="Calibri"/>
              </a:rPr>
              <a:t>t</a:t>
            </a:r>
            <a:r>
              <a:rPr sz="2700" spc="0" baseline="1517" dirty="0" smtClean="0">
                <a:latin typeface="Calibri"/>
                <a:cs typeface="Calibri"/>
              </a:rPr>
              <a:t>erms</a:t>
            </a:r>
            <a:r>
              <a:rPr sz="2700" spc="4" baseline="1517" dirty="0" smtClean="0">
                <a:latin typeface="Calibri"/>
                <a:cs typeface="Calibri"/>
              </a:rPr>
              <a:t> </a:t>
            </a:r>
            <a:r>
              <a:rPr sz="2700" spc="0" baseline="1517" dirty="0" smtClean="0">
                <a:latin typeface="Calibri"/>
                <a:cs typeface="Calibri"/>
              </a:rPr>
              <a:t>of</a:t>
            </a:r>
            <a:r>
              <a:rPr sz="2700" spc="14" baseline="1517" dirty="0" smtClean="0">
                <a:latin typeface="Calibri"/>
                <a:cs typeface="Calibri"/>
              </a:rPr>
              <a:t> </a:t>
            </a:r>
            <a:r>
              <a:rPr sz="2700" spc="0" baseline="1517" dirty="0" smtClean="0">
                <a:latin typeface="Calibri"/>
                <a:cs typeface="Calibri"/>
              </a:rPr>
              <a:t>a</a:t>
            </a:r>
            <a:endParaRPr sz="1800">
              <a:latin typeface="Calibri"/>
              <a:cs typeface="Calibri"/>
            </a:endParaRPr>
          </a:p>
          <a:p>
            <a:pPr marL="12700" marR="34290">
              <a:lnSpc>
                <a:spcPts val="2160"/>
              </a:lnSpc>
            </a:pPr>
            <a:r>
              <a:rPr sz="2700" spc="-19" baseline="1517" dirty="0" smtClean="0">
                <a:latin typeface="Calibri"/>
                <a:cs typeface="Calibri"/>
              </a:rPr>
              <a:t>s</a:t>
            </a:r>
            <a:r>
              <a:rPr sz="2700" spc="-25" baseline="1517" dirty="0" smtClean="0">
                <a:latin typeface="Calibri"/>
                <a:cs typeface="Calibri"/>
              </a:rPr>
              <a:t>t</a:t>
            </a:r>
            <a:r>
              <a:rPr sz="2700" spc="-9" baseline="1517" dirty="0" smtClean="0">
                <a:latin typeface="Calibri"/>
                <a:cs typeface="Calibri"/>
              </a:rPr>
              <a:t>a</a:t>
            </a:r>
            <a:r>
              <a:rPr sz="2700" spc="-25" baseline="1517" dirty="0" smtClean="0">
                <a:latin typeface="Calibri"/>
                <a:cs typeface="Calibri"/>
              </a:rPr>
              <a:t>t</a:t>
            </a:r>
            <a:r>
              <a:rPr sz="2700" spc="-9" baseline="1517" dirty="0" smtClean="0">
                <a:latin typeface="Calibri"/>
                <a:cs typeface="Calibri"/>
              </a:rPr>
              <a:t>e</a:t>
            </a:r>
            <a:r>
              <a:rPr sz="2700" spc="0" baseline="1517" dirty="0" smtClean="0">
                <a:latin typeface="Calibri"/>
                <a:cs typeface="Calibri"/>
              </a:rPr>
              <a:t>f</a:t>
            </a:r>
            <a:r>
              <a:rPr sz="2700" spc="4" baseline="1517" dirty="0" smtClean="0">
                <a:latin typeface="Calibri"/>
                <a:cs typeface="Calibri"/>
              </a:rPr>
              <a:t>u</a:t>
            </a:r>
            <a:r>
              <a:rPr sz="2700" spc="0" baseline="1517" dirty="0" smtClean="0">
                <a:latin typeface="Calibri"/>
                <a:cs typeface="Calibri"/>
              </a:rPr>
              <a:t>l</a:t>
            </a:r>
            <a:r>
              <a:rPr sz="2700" spc="-9" baseline="1517" dirty="0" smtClean="0">
                <a:latin typeface="Calibri"/>
                <a:cs typeface="Calibri"/>
              </a:rPr>
              <a:t> </a:t>
            </a:r>
            <a:r>
              <a:rPr sz="2700" spc="-4" baseline="1517" dirty="0" smtClean="0">
                <a:latin typeface="Calibri"/>
                <a:cs typeface="Calibri"/>
              </a:rPr>
              <a:t>UI</a:t>
            </a:r>
            <a:endParaRPr sz="1800">
              <a:latin typeface="Calibri"/>
              <a:cs typeface="Calibri"/>
            </a:endParaRPr>
          </a:p>
        </p:txBody>
      </p:sp>
      <p:sp>
        <p:nvSpPr>
          <p:cNvPr id="16" name="object 7"/>
          <p:cNvSpPr txBox="1"/>
          <p:nvPr/>
        </p:nvSpPr>
        <p:spPr>
          <a:xfrm>
            <a:off x="4504359" y="2223670"/>
            <a:ext cx="139700" cy="254000"/>
          </a:xfrm>
          <a:prstGeom prst="rect">
            <a:avLst/>
          </a:prstGeom>
        </p:spPr>
        <p:txBody>
          <a:bodyPr wrap="square" lIns="0" tIns="0" rIns="0" bIns="0" rtlCol="0">
            <a:noAutofit/>
          </a:bodyPr>
          <a:lstStyle/>
          <a:p>
            <a:pPr marL="12700">
              <a:lnSpc>
                <a:spcPts val="1939"/>
              </a:lnSpc>
              <a:spcBef>
                <a:spcPts val="97"/>
              </a:spcBef>
            </a:pPr>
            <a:r>
              <a:rPr sz="1800" spc="0" dirty="0" smtClean="0">
                <a:latin typeface="Arial"/>
                <a:cs typeface="Arial"/>
              </a:rPr>
              <a:t>•</a:t>
            </a:r>
            <a:endParaRPr sz="1800">
              <a:latin typeface="Arial"/>
              <a:cs typeface="Arial"/>
            </a:endParaRPr>
          </a:p>
        </p:txBody>
      </p:sp>
      <p:sp>
        <p:nvSpPr>
          <p:cNvPr id="17" name="object 6"/>
          <p:cNvSpPr txBox="1"/>
          <p:nvPr/>
        </p:nvSpPr>
        <p:spPr>
          <a:xfrm>
            <a:off x="790040" y="3136365"/>
            <a:ext cx="1877875" cy="1059662"/>
          </a:xfrm>
          <a:prstGeom prst="rect">
            <a:avLst/>
          </a:prstGeom>
        </p:spPr>
        <p:txBody>
          <a:bodyPr wrap="square" lIns="0" tIns="0" rIns="0" bIns="0" rtlCol="0">
            <a:noAutofit/>
          </a:bodyPr>
          <a:lstStyle/>
          <a:p>
            <a:pPr marL="12700" marR="17530">
              <a:lnSpc>
                <a:spcPts val="1835"/>
              </a:lnSpc>
              <a:spcBef>
                <a:spcPts val="91"/>
              </a:spcBef>
            </a:pPr>
            <a:r>
              <a:rPr sz="2550" spc="0" baseline="3212" dirty="0" smtClean="0">
                <a:solidFill>
                  <a:srgbClr val="FFFFFF"/>
                </a:solidFill>
                <a:latin typeface="Calibri"/>
                <a:cs typeface="Calibri"/>
              </a:rPr>
              <a:t>A</a:t>
            </a:r>
            <a:r>
              <a:rPr sz="2550" spc="-4" baseline="3212" dirty="0" smtClean="0">
                <a:solidFill>
                  <a:srgbClr val="FFFFFF"/>
                </a:solidFill>
                <a:latin typeface="Calibri"/>
                <a:cs typeface="Calibri"/>
              </a:rPr>
              <a:t>S</a:t>
            </a:r>
            <a:r>
              <a:rPr sz="2550" spc="-219" baseline="3212" dirty="0" smtClean="0">
                <a:solidFill>
                  <a:srgbClr val="FFFFFF"/>
                </a:solidFill>
                <a:latin typeface="Calibri"/>
                <a:cs typeface="Calibri"/>
              </a:rPr>
              <a:t>P</a:t>
            </a:r>
            <a:r>
              <a:rPr sz="2550" spc="0" baseline="3212" dirty="0" smtClean="0">
                <a:solidFill>
                  <a:srgbClr val="FFFFFF"/>
                </a:solidFill>
                <a:latin typeface="Calibri"/>
                <a:cs typeface="Calibri"/>
              </a:rPr>
              <a:t>.NET</a:t>
            </a:r>
            <a:endParaRPr sz="1700">
              <a:latin typeface="Calibri"/>
              <a:cs typeface="Calibri"/>
            </a:endParaRPr>
          </a:p>
          <a:p>
            <a:pPr marL="127000" indent="-114300">
              <a:lnSpc>
                <a:spcPts val="1430"/>
              </a:lnSpc>
              <a:spcBef>
                <a:spcPts val="635"/>
              </a:spcBef>
            </a:pPr>
            <a:r>
              <a:rPr sz="1300" spc="0" dirty="0" smtClean="0">
                <a:solidFill>
                  <a:srgbClr val="FFFFFF"/>
                </a:solidFill>
                <a:latin typeface="Calibri"/>
                <a:cs typeface="Calibri"/>
              </a:rPr>
              <a:t>•</a:t>
            </a:r>
            <a:r>
              <a:rPr sz="1300" spc="-46" dirty="0" smtClean="0">
                <a:solidFill>
                  <a:srgbClr val="FFFFFF"/>
                </a:solidFill>
                <a:latin typeface="Calibri"/>
                <a:cs typeface="Calibri"/>
              </a:rPr>
              <a:t> </a:t>
            </a:r>
            <a:r>
              <a:rPr sz="1300" spc="0" dirty="0" smtClean="0">
                <a:solidFill>
                  <a:srgbClr val="FFFFFF"/>
                </a:solidFill>
                <a:latin typeface="Calibri"/>
                <a:cs typeface="Calibri"/>
              </a:rPr>
              <a:t>A</a:t>
            </a:r>
            <a:r>
              <a:rPr sz="1300" spc="-17" dirty="0" smtClean="0">
                <a:solidFill>
                  <a:srgbClr val="FFFFFF"/>
                </a:solidFill>
                <a:latin typeface="Calibri"/>
                <a:cs typeface="Calibri"/>
              </a:rPr>
              <a:t> </a:t>
            </a:r>
            <a:r>
              <a:rPr sz="1300" spc="-14" dirty="0" smtClean="0">
                <a:solidFill>
                  <a:srgbClr val="FFFFFF"/>
                </a:solidFill>
                <a:latin typeface="Calibri"/>
                <a:cs typeface="Calibri"/>
              </a:rPr>
              <a:t>w</a:t>
            </a:r>
            <a:r>
              <a:rPr sz="1300" spc="-19" dirty="0" smtClean="0">
                <a:solidFill>
                  <a:srgbClr val="FFFFFF"/>
                </a:solidFill>
                <a:latin typeface="Calibri"/>
                <a:cs typeface="Calibri"/>
              </a:rPr>
              <a:t>a</a:t>
            </a:r>
            <a:r>
              <a:rPr sz="1300" spc="0" dirty="0" smtClean="0">
                <a:solidFill>
                  <a:srgbClr val="FFFFFF"/>
                </a:solidFill>
                <a:latin typeface="Calibri"/>
                <a:cs typeface="Calibri"/>
              </a:rPr>
              <a:t>y</a:t>
            </a:r>
            <a:r>
              <a:rPr sz="1300" spc="-16" dirty="0" smtClean="0">
                <a:solidFill>
                  <a:srgbClr val="FFFFFF"/>
                </a:solidFill>
                <a:latin typeface="Calibri"/>
                <a:cs typeface="Calibri"/>
              </a:rPr>
              <a:t> </a:t>
            </a:r>
            <a:r>
              <a:rPr sz="1300" spc="-14" dirty="0" smtClean="0">
                <a:solidFill>
                  <a:srgbClr val="FFFFFF"/>
                </a:solidFill>
                <a:latin typeface="Calibri"/>
                <a:cs typeface="Calibri"/>
              </a:rPr>
              <a:t>t</a:t>
            </a:r>
            <a:r>
              <a:rPr sz="1300" spc="0" dirty="0" smtClean="0">
                <a:solidFill>
                  <a:srgbClr val="FFFFFF"/>
                </a:solidFill>
                <a:latin typeface="Calibri"/>
                <a:cs typeface="Calibri"/>
              </a:rPr>
              <a:t>o</a:t>
            </a:r>
            <a:r>
              <a:rPr sz="1300" spc="-6" dirty="0" smtClean="0">
                <a:solidFill>
                  <a:srgbClr val="FFFFFF"/>
                </a:solidFill>
                <a:latin typeface="Calibri"/>
                <a:cs typeface="Calibri"/>
              </a:rPr>
              <a:t> </a:t>
            </a:r>
            <a:r>
              <a:rPr sz="1300" spc="0" dirty="0" smtClean="0">
                <a:solidFill>
                  <a:srgbClr val="FFFFFF"/>
                </a:solidFill>
                <a:latin typeface="Calibri"/>
                <a:cs typeface="Calibri"/>
              </a:rPr>
              <a:t>h</a:t>
            </a:r>
            <a:r>
              <a:rPr sz="1300" spc="4" dirty="0" smtClean="0">
                <a:solidFill>
                  <a:srgbClr val="FFFFFF"/>
                </a:solidFill>
                <a:latin typeface="Calibri"/>
                <a:cs typeface="Calibri"/>
              </a:rPr>
              <a:t>o</a:t>
            </a:r>
            <a:r>
              <a:rPr sz="1300" spc="-14" dirty="0" smtClean="0">
                <a:solidFill>
                  <a:srgbClr val="FFFFFF"/>
                </a:solidFill>
                <a:latin typeface="Calibri"/>
                <a:cs typeface="Calibri"/>
              </a:rPr>
              <a:t>s</a:t>
            </a:r>
            <a:r>
              <a:rPr sz="1300" spc="0" dirty="0" smtClean="0">
                <a:solidFill>
                  <a:srgbClr val="FFFFFF"/>
                </a:solidFill>
                <a:latin typeface="Calibri"/>
                <a:cs typeface="Calibri"/>
              </a:rPr>
              <a:t>t</a:t>
            </a:r>
            <a:r>
              <a:rPr sz="1300" spc="-18" dirty="0" smtClean="0">
                <a:solidFill>
                  <a:srgbClr val="FFFFFF"/>
                </a:solidFill>
                <a:latin typeface="Calibri"/>
                <a:cs typeface="Calibri"/>
              </a:rPr>
              <a:t> </a:t>
            </a:r>
            <a:r>
              <a:rPr sz="1300" spc="0" dirty="0" smtClean="0">
                <a:solidFill>
                  <a:srgbClr val="FFFFFF"/>
                </a:solidFill>
                <a:latin typeface="Calibri"/>
                <a:cs typeface="Calibri"/>
              </a:rPr>
              <a:t>.NET a</a:t>
            </a:r>
            <a:r>
              <a:rPr sz="1300" spc="4" dirty="0" smtClean="0">
                <a:solidFill>
                  <a:srgbClr val="FFFFFF"/>
                </a:solidFill>
                <a:latin typeface="Calibri"/>
                <a:cs typeface="Calibri"/>
              </a:rPr>
              <a:t>p</a:t>
            </a:r>
            <a:r>
              <a:rPr sz="1300" spc="0" dirty="0" smtClean="0">
                <a:solidFill>
                  <a:srgbClr val="FFFFFF"/>
                </a:solidFill>
                <a:latin typeface="Calibri"/>
                <a:cs typeface="Calibri"/>
              </a:rPr>
              <a:t>p</a:t>
            </a:r>
            <a:r>
              <a:rPr sz="1300" spc="4" dirty="0" smtClean="0">
                <a:solidFill>
                  <a:srgbClr val="FFFFFF"/>
                </a:solidFill>
                <a:latin typeface="Calibri"/>
                <a:cs typeface="Calibri"/>
              </a:rPr>
              <a:t>l</a:t>
            </a:r>
            <a:r>
              <a:rPr sz="1300" spc="0" dirty="0" smtClean="0">
                <a:solidFill>
                  <a:srgbClr val="FFFFFF"/>
                </a:solidFill>
                <a:latin typeface="Calibri"/>
                <a:cs typeface="Calibri"/>
              </a:rPr>
              <a:t>i</a:t>
            </a:r>
            <a:r>
              <a:rPr sz="1300" spc="-4" dirty="0" smtClean="0">
                <a:solidFill>
                  <a:srgbClr val="FFFFFF"/>
                </a:solidFill>
                <a:latin typeface="Calibri"/>
                <a:cs typeface="Calibri"/>
              </a:rPr>
              <a:t>c</a:t>
            </a:r>
            <a:r>
              <a:rPr sz="1300" spc="-9" dirty="0" smtClean="0">
                <a:solidFill>
                  <a:srgbClr val="FFFFFF"/>
                </a:solidFill>
                <a:latin typeface="Calibri"/>
                <a:cs typeface="Calibri"/>
              </a:rPr>
              <a:t>a</a:t>
            </a:r>
            <a:r>
              <a:rPr sz="1300" spc="0" dirty="0" smtClean="0">
                <a:solidFill>
                  <a:srgbClr val="FFFFFF"/>
                </a:solidFill>
                <a:latin typeface="Calibri"/>
                <a:cs typeface="Calibri"/>
              </a:rPr>
              <a:t>tion</a:t>
            </a:r>
            <a:r>
              <a:rPr sz="1300" spc="-73" dirty="0" smtClean="0">
                <a:solidFill>
                  <a:srgbClr val="FFFFFF"/>
                </a:solidFill>
                <a:latin typeface="Calibri"/>
                <a:cs typeface="Calibri"/>
              </a:rPr>
              <a:t> </a:t>
            </a:r>
            <a:r>
              <a:rPr sz="1300" spc="0" dirty="0" smtClean="0">
                <a:solidFill>
                  <a:srgbClr val="FFFFFF"/>
                </a:solidFill>
                <a:latin typeface="Calibri"/>
                <a:cs typeface="Calibri"/>
              </a:rPr>
              <a:t>in</a:t>
            </a:r>
            <a:r>
              <a:rPr sz="1300" spc="-9" dirty="0" smtClean="0">
                <a:solidFill>
                  <a:srgbClr val="FFFFFF"/>
                </a:solidFill>
                <a:latin typeface="Calibri"/>
                <a:cs typeface="Calibri"/>
              </a:rPr>
              <a:t> </a:t>
            </a:r>
            <a:r>
              <a:rPr sz="1300" spc="0" dirty="0" smtClean="0">
                <a:solidFill>
                  <a:srgbClr val="FFFFFF"/>
                </a:solidFill>
                <a:latin typeface="Calibri"/>
                <a:cs typeface="Calibri"/>
              </a:rPr>
              <a:t>I</a:t>
            </a:r>
            <a:r>
              <a:rPr sz="1300" spc="-4" dirty="0" smtClean="0">
                <a:solidFill>
                  <a:srgbClr val="FFFFFF"/>
                </a:solidFill>
                <a:latin typeface="Calibri"/>
                <a:cs typeface="Calibri"/>
              </a:rPr>
              <a:t>I</a:t>
            </a:r>
            <a:r>
              <a:rPr sz="1300" spc="0" dirty="0" smtClean="0">
                <a:solidFill>
                  <a:srgbClr val="FFFFFF"/>
                </a:solidFill>
                <a:latin typeface="Calibri"/>
                <a:cs typeface="Calibri"/>
              </a:rPr>
              <a:t>S</a:t>
            </a:r>
            <a:r>
              <a:rPr sz="1300" spc="3" dirty="0" smtClean="0">
                <a:solidFill>
                  <a:srgbClr val="FFFFFF"/>
                </a:solidFill>
                <a:latin typeface="Calibri"/>
                <a:cs typeface="Calibri"/>
              </a:rPr>
              <a:t> </a:t>
            </a:r>
            <a:r>
              <a:rPr sz="1300" spc="0" dirty="0" smtClean="0">
                <a:solidFill>
                  <a:srgbClr val="FFFFFF"/>
                </a:solidFill>
                <a:latin typeface="Calibri"/>
                <a:cs typeface="Calibri"/>
              </a:rPr>
              <a:t>th</a:t>
            </a:r>
            <a:r>
              <a:rPr sz="1300" spc="-9" dirty="0" smtClean="0">
                <a:solidFill>
                  <a:srgbClr val="FFFFFF"/>
                </a:solidFill>
                <a:latin typeface="Calibri"/>
                <a:cs typeface="Calibri"/>
              </a:rPr>
              <a:t>a</a:t>
            </a:r>
            <a:r>
              <a:rPr sz="1300" spc="0" dirty="0" smtClean="0">
                <a:solidFill>
                  <a:srgbClr val="FFFFFF"/>
                </a:solidFill>
                <a:latin typeface="Calibri"/>
                <a:cs typeface="Calibri"/>
              </a:rPr>
              <a:t>t</a:t>
            </a:r>
            <a:r>
              <a:rPr sz="1300" spc="-16" dirty="0" smtClean="0">
                <a:solidFill>
                  <a:srgbClr val="FFFFFF"/>
                </a:solidFill>
                <a:latin typeface="Calibri"/>
                <a:cs typeface="Calibri"/>
              </a:rPr>
              <a:t> </a:t>
            </a:r>
            <a:r>
              <a:rPr sz="1300" spc="0" dirty="0" smtClean="0">
                <a:solidFill>
                  <a:srgbClr val="FFFFFF"/>
                </a:solidFill>
                <a:latin typeface="Calibri"/>
                <a:cs typeface="Calibri"/>
              </a:rPr>
              <a:t>l</a:t>
            </a:r>
            <a:r>
              <a:rPr sz="1300" spc="-9" dirty="0" smtClean="0">
                <a:solidFill>
                  <a:srgbClr val="FFFFFF"/>
                </a:solidFill>
                <a:latin typeface="Calibri"/>
                <a:cs typeface="Calibri"/>
              </a:rPr>
              <a:t>e</a:t>
            </a:r>
            <a:r>
              <a:rPr sz="1300" spc="44" dirty="0" smtClean="0">
                <a:solidFill>
                  <a:srgbClr val="FFFFFF"/>
                </a:solidFill>
                <a:latin typeface="Calibri"/>
                <a:cs typeface="Calibri"/>
              </a:rPr>
              <a:t>t</a:t>
            </a:r>
            <a:r>
              <a:rPr sz="1300" spc="-84" dirty="0" smtClean="0">
                <a:solidFill>
                  <a:srgbClr val="FFFFFF"/>
                </a:solidFill>
                <a:latin typeface="Calibri"/>
                <a:cs typeface="Calibri"/>
              </a:rPr>
              <a:t>’</a:t>
            </a:r>
            <a:r>
              <a:rPr sz="1300" spc="0" dirty="0" smtClean="0">
                <a:solidFill>
                  <a:srgbClr val="FFFFFF"/>
                </a:solidFill>
                <a:latin typeface="Calibri"/>
                <a:cs typeface="Calibri"/>
              </a:rPr>
              <a:t>s </a:t>
            </a:r>
            <a:r>
              <a:rPr sz="1300" spc="-9" dirty="0" smtClean="0">
                <a:solidFill>
                  <a:srgbClr val="FFFFFF"/>
                </a:solidFill>
                <a:latin typeface="Calibri"/>
                <a:cs typeface="Calibri"/>
              </a:rPr>
              <a:t>y</a:t>
            </a:r>
            <a:r>
              <a:rPr sz="1300" spc="0" dirty="0" smtClean="0">
                <a:solidFill>
                  <a:srgbClr val="FFFFFF"/>
                </a:solidFill>
                <a:latin typeface="Calibri"/>
                <a:cs typeface="Calibri"/>
              </a:rPr>
              <a:t>ou</a:t>
            </a:r>
            <a:r>
              <a:rPr sz="1300" spc="-34" dirty="0" smtClean="0">
                <a:solidFill>
                  <a:srgbClr val="FFFFFF"/>
                </a:solidFill>
                <a:latin typeface="Calibri"/>
                <a:cs typeface="Calibri"/>
              </a:rPr>
              <a:t> </a:t>
            </a:r>
            <a:r>
              <a:rPr sz="1300" spc="0" dirty="0" smtClean="0">
                <a:solidFill>
                  <a:srgbClr val="FFFFFF"/>
                </a:solidFill>
                <a:latin typeface="Calibri"/>
                <a:cs typeface="Calibri"/>
              </a:rPr>
              <a:t>i</a:t>
            </a:r>
            <a:r>
              <a:rPr sz="1300" spc="-4" dirty="0" smtClean="0">
                <a:solidFill>
                  <a:srgbClr val="FFFFFF"/>
                </a:solidFill>
                <a:latin typeface="Calibri"/>
                <a:cs typeface="Calibri"/>
              </a:rPr>
              <a:t>n</a:t>
            </a:r>
            <a:r>
              <a:rPr sz="1300" spc="-14" dirty="0" smtClean="0">
                <a:solidFill>
                  <a:srgbClr val="FFFFFF"/>
                </a:solidFill>
                <a:latin typeface="Calibri"/>
                <a:cs typeface="Calibri"/>
              </a:rPr>
              <a:t>t</a:t>
            </a:r>
            <a:r>
              <a:rPr sz="1300" spc="0" dirty="0" smtClean="0">
                <a:solidFill>
                  <a:srgbClr val="FFFFFF"/>
                </a:solidFill>
                <a:latin typeface="Calibri"/>
                <a:cs typeface="Calibri"/>
              </a:rPr>
              <a:t>e</a:t>
            </a:r>
            <a:r>
              <a:rPr sz="1300" spc="-14" dirty="0" smtClean="0">
                <a:solidFill>
                  <a:srgbClr val="FFFFFF"/>
                </a:solidFill>
                <a:latin typeface="Calibri"/>
                <a:cs typeface="Calibri"/>
              </a:rPr>
              <a:t>r</a:t>
            </a:r>
            <a:r>
              <a:rPr sz="1300" spc="0" dirty="0" smtClean="0">
                <a:solidFill>
                  <a:srgbClr val="FFFFFF"/>
                </a:solidFill>
                <a:latin typeface="Calibri"/>
                <a:cs typeface="Calibri"/>
              </a:rPr>
              <a:t>a</a:t>
            </a:r>
            <a:r>
              <a:rPr sz="1300" spc="4" dirty="0" smtClean="0">
                <a:solidFill>
                  <a:srgbClr val="FFFFFF"/>
                </a:solidFill>
                <a:latin typeface="Calibri"/>
                <a:cs typeface="Calibri"/>
              </a:rPr>
              <a:t>c</a:t>
            </a:r>
            <a:r>
              <a:rPr sz="1300" spc="0" dirty="0" smtClean="0">
                <a:solidFill>
                  <a:srgbClr val="FFFFFF"/>
                </a:solidFill>
                <a:latin typeface="Calibri"/>
                <a:cs typeface="Calibri"/>
              </a:rPr>
              <a:t>t</a:t>
            </a:r>
            <a:r>
              <a:rPr sz="1300" spc="-46" dirty="0" smtClean="0">
                <a:solidFill>
                  <a:srgbClr val="FFFFFF"/>
                </a:solidFill>
                <a:latin typeface="Calibri"/>
                <a:cs typeface="Calibri"/>
              </a:rPr>
              <a:t> </a:t>
            </a:r>
            <a:r>
              <a:rPr sz="1300" spc="0" dirty="0" smtClean="0">
                <a:solidFill>
                  <a:srgbClr val="FFFFFF"/>
                </a:solidFill>
                <a:latin typeface="Calibri"/>
                <a:cs typeface="Calibri"/>
              </a:rPr>
              <a:t>with</a:t>
            </a:r>
            <a:r>
              <a:rPr sz="1300" spc="-18" dirty="0" smtClean="0">
                <a:solidFill>
                  <a:srgbClr val="FFFFFF"/>
                </a:solidFill>
                <a:latin typeface="Calibri"/>
                <a:cs typeface="Calibri"/>
              </a:rPr>
              <a:t> </a:t>
            </a:r>
            <a:r>
              <a:rPr sz="1300" spc="0" dirty="0" smtClean="0">
                <a:solidFill>
                  <a:srgbClr val="FFFFFF"/>
                </a:solidFill>
                <a:latin typeface="Calibri"/>
                <a:cs typeface="Calibri"/>
              </a:rPr>
              <a:t>H</a:t>
            </a:r>
            <a:r>
              <a:rPr sz="1300" spc="9" dirty="0" smtClean="0">
                <a:solidFill>
                  <a:srgbClr val="FFFFFF"/>
                </a:solidFill>
                <a:latin typeface="Calibri"/>
                <a:cs typeface="Calibri"/>
              </a:rPr>
              <a:t>T</a:t>
            </a:r>
            <a:r>
              <a:rPr sz="1300" spc="4" dirty="0" smtClean="0">
                <a:solidFill>
                  <a:srgbClr val="FFFFFF"/>
                </a:solidFill>
                <a:latin typeface="Calibri"/>
                <a:cs typeface="Calibri"/>
              </a:rPr>
              <a:t>T</a:t>
            </a:r>
            <a:r>
              <a:rPr sz="1300" spc="0" dirty="0" smtClean="0">
                <a:solidFill>
                  <a:srgbClr val="FFFFFF"/>
                </a:solidFill>
                <a:latin typeface="Calibri"/>
                <a:cs typeface="Calibri"/>
              </a:rPr>
              <a:t>P </a:t>
            </a:r>
            <a:r>
              <a:rPr sz="1300" spc="-4" dirty="0" smtClean="0">
                <a:solidFill>
                  <a:srgbClr val="FFFFFF"/>
                </a:solidFill>
                <a:latin typeface="Calibri"/>
                <a:cs typeface="Calibri"/>
              </a:rPr>
              <a:t>r</a:t>
            </a:r>
            <a:r>
              <a:rPr sz="1300" spc="0" dirty="0" smtClean="0">
                <a:solidFill>
                  <a:srgbClr val="FFFFFF"/>
                </a:solidFill>
                <a:latin typeface="Calibri"/>
                <a:cs typeface="Calibri"/>
              </a:rPr>
              <a:t>e</a:t>
            </a:r>
            <a:r>
              <a:rPr sz="1300" spc="4" dirty="0" smtClean="0">
                <a:solidFill>
                  <a:srgbClr val="FFFFFF"/>
                </a:solidFill>
                <a:latin typeface="Calibri"/>
                <a:cs typeface="Calibri"/>
              </a:rPr>
              <a:t>q</a:t>
            </a:r>
            <a:r>
              <a:rPr sz="1300" spc="0" dirty="0" smtClean="0">
                <a:solidFill>
                  <a:srgbClr val="FFFFFF"/>
                </a:solidFill>
                <a:latin typeface="Calibri"/>
                <a:cs typeface="Calibri"/>
              </a:rPr>
              <a:t>u</a:t>
            </a:r>
            <a:r>
              <a:rPr sz="1300" spc="4" dirty="0" smtClean="0">
                <a:solidFill>
                  <a:srgbClr val="FFFFFF"/>
                </a:solidFill>
                <a:latin typeface="Calibri"/>
                <a:cs typeface="Calibri"/>
              </a:rPr>
              <a:t>e</a:t>
            </a:r>
            <a:r>
              <a:rPr sz="1300" spc="-14" dirty="0" smtClean="0">
                <a:solidFill>
                  <a:srgbClr val="FFFFFF"/>
                </a:solidFill>
                <a:latin typeface="Calibri"/>
                <a:cs typeface="Calibri"/>
              </a:rPr>
              <a:t>s</a:t>
            </a:r>
            <a:r>
              <a:rPr sz="1300" spc="0" dirty="0" smtClean="0">
                <a:solidFill>
                  <a:srgbClr val="FFFFFF"/>
                </a:solidFill>
                <a:latin typeface="Calibri"/>
                <a:cs typeface="Calibri"/>
              </a:rPr>
              <a:t>ts</a:t>
            </a:r>
            <a:r>
              <a:rPr sz="1300" spc="-70" dirty="0" smtClean="0">
                <a:solidFill>
                  <a:srgbClr val="FFFFFF"/>
                </a:solidFill>
                <a:latin typeface="Calibri"/>
                <a:cs typeface="Calibri"/>
              </a:rPr>
              <a:t> </a:t>
            </a:r>
            <a:r>
              <a:rPr sz="1300" spc="0" dirty="0" smtClean="0">
                <a:solidFill>
                  <a:srgbClr val="FFFFFF"/>
                </a:solidFill>
                <a:latin typeface="Calibri"/>
                <a:cs typeface="Calibri"/>
              </a:rPr>
              <a:t>a</a:t>
            </a:r>
            <a:r>
              <a:rPr sz="1300" spc="4" dirty="0" smtClean="0">
                <a:solidFill>
                  <a:srgbClr val="FFFFFF"/>
                </a:solidFill>
                <a:latin typeface="Calibri"/>
                <a:cs typeface="Calibri"/>
              </a:rPr>
              <a:t>n</a:t>
            </a:r>
            <a:r>
              <a:rPr sz="1300" spc="0" dirty="0" smtClean="0">
                <a:solidFill>
                  <a:srgbClr val="FFFFFF"/>
                </a:solidFill>
                <a:latin typeface="Calibri"/>
                <a:cs typeface="Calibri"/>
              </a:rPr>
              <a:t>d</a:t>
            </a:r>
            <a:r>
              <a:rPr sz="1300" spc="-9" dirty="0" smtClean="0">
                <a:solidFill>
                  <a:srgbClr val="FFFFFF"/>
                </a:solidFill>
                <a:latin typeface="Calibri"/>
                <a:cs typeface="Calibri"/>
              </a:rPr>
              <a:t> </a:t>
            </a:r>
            <a:r>
              <a:rPr sz="1300" spc="-4" dirty="0" smtClean="0">
                <a:solidFill>
                  <a:srgbClr val="FFFFFF"/>
                </a:solidFill>
                <a:latin typeface="Calibri"/>
                <a:cs typeface="Calibri"/>
              </a:rPr>
              <a:t>r</a:t>
            </a:r>
            <a:r>
              <a:rPr sz="1300" spc="0" dirty="0" smtClean="0">
                <a:solidFill>
                  <a:srgbClr val="FFFFFF"/>
                </a:solidFill>
                <a:latin typeface="Calibri"/>
                <a:cs typeface="Calibri"/>
              </a:rPr>
              <a:t>esponses</a:t>
            </a:r>
            <a:endParaRPr sz="1300">
              <a:latin typeface="Calibri"/>
              <a:cs typeface="Calibri"/>
            </a:endParaRPr>
          </a:p>
        </p:txBody>
      </p:sp>
      <p:sp>
        <p:nvSpPr>
          <p:cNvPr id="18" name="object 5"/>
          <p:cNvSpPr txBox="1"/>
          <p:nvPr/>
        </p:nvSpPr>
        <p:spPr>
          <a:xfrm>
            <a:off x="1098803" y="5025084"/>
            <a:ext cx="1952350" cy="696747"/>
          </a:xfrm>
          <a:prstGeom prst="rect">
            <a:avLst/>
          </a:prstGeom>
        </p:spPr>
        <p:txBody>
          <a:bodyPr wrap="square" lIns="0" tIns="0" rIns="0" bIns="0" rtlCol="0">
            <a:noAutofit/>
          </a:bodyPr>
          <a:lstStyle/>
          <a:p>
            <a:pPr marL="12700" marR="17530">
              <a:lnSpc>
                <a:spcPts val="1835"/>
              </a:lnSpc>
              <a:spcBef>
                <a:spcPts val="91"/>
              </a:spcBef>
            </a:pPr>
            <a:r>
              <a:rPr sz="2550" spc="0" baseline="3212" dirty="0" smtClean="0">
                <a:solidFill>
                  <a:srgbClr val="FFFFFF"/>
                </a:solidFill>
                <a:latin typeface="Calibri"/>
                <a:cs typeface="Calibri"/>
              </a:rPr>
              <a:t>.</a:t>
            </a:r>
            <a:r>
              <a:rPr sz="2550" spc="4" baseline="3212" dirty="0" smtClean="0">
                <a:solidFill>
                  <a:srgbClr val="FFFFFF"/>
                </a:solidFill>
                <a:latin typeface="Calibri"/>
                <a:cs typeface="Calibri"/>
              </a:rPr>
              <a:t>N</a:t>
            </a:r>
            <a:r>
              <a:rPr sz="2550" spc="0" baseline="3212" dirty="0" smtClean="0">
                <a:solidFill>
                  <a:srgbClr val="FFFFFF"/>
                </a:solidFill>
                <a:latin typeface="Calibri"/>
                <a:cs typeface="Calibri"/>
              </a:rPr>
              <a:t>ET</a:t>
            </a:r>
            <a:endParaRPr sz="1700">
              <a:latin typeface="Calibri"/>
              <a:cs typeface="Calibri"/>
            </a:endParaRPr>
          </a:p>
          <a:p>
            <a:pPr marL="127000" indent="-114300">
              <a:lnSpc>
                <a:spcPts val="1430"/>
              </a:lnSpc>
              <a:spcBef>
                <a:spcPts val="635"/>
              </a:spcBef>
            </a:pPr>
            <a:r>
              <a:rPr sz="1300" spc="0" dirty="0" smtClean="0">
                <a:solidFill>
                  <a:srgbClr val="FFFFFF"/>
                </a:solidFill>
                <a:latin typeface="Calibri"/>
                <a:cs typeface="Calibri"/>
              </a:rPr>
              <a:t>•</a:t>
            </a:r>
            <a:r>
              <a:rPr sz="1300" spc="-46" dirty="0" smtClean="0">
                <a:solidFill>
                  <a:srgbClr val="FFFFFF"/>
                </a:solidFill>
                <a:latin typeface="Calibri"/>
                <a:cs typeface="Calibri"/>
              </a:rPr>
              <a:t> </a:t>
            </a:r>
            <a:r>
              <a:rPr sz="1300" spc="0" dirty="0" smtClean="0">
                <a:solidFill>
                  <a:srgbClr val="FFFFFF"/>
                </a:solidFill>
                <a:latin typeface="Calibri"/>
                <a:cs typeface="Calibri"/>
              </a:rPr>
              <a:t>A</a:t>
            </a:r>
            <a:r>
              <a:rPr sz="1300" spc="-17" dirty="0" smtClean="0">
                <a:solidFill>
                  <a:srgbClr val="FFFFFF"/>
                </a:solidFill>
                <a:latin typeface="Calibri"/>
                <a:cs typeface="Calibri"/>
              </a:rPr>
              <a:t> </a:t>
            </a:r>
            <a:r>
              <a:rPr sz="1300" spc="0" dirty="0" smtClean="0">
                <a:solidFill>
                  <a:srgbClr val="FFFFFF"/>
                </a:solidFill>
                <a:latin typeface="Calibri"/>
                <a:cs typeface="Calibri"/>
              </a:rPr>
              <a:t>mult</a:t>
            </a:r>
            <a:r>
              <a:rPr sz="1300" spc="4" dirty="0" smtClean="0">
                <a:solidFill>
                  <a:srgbClr val="FFFFFF"/>
                </a:solidFill>
                <a:latin typeface="Calibri"/>
                <a:cs typeface="Calibri"/>
              </a:rPr>
              <a:t>i</a:t>
            </a:r>
            <a:r>
              <a:rPr sz="1300" spc="0" dirty="0" smtClean="0">
                <a:solidFill>
                  <a:srgbClr val="FFFFFF"/>
                </a:solidFill>
                <a:latin typeface="Calibri"/>
                <a:cs typeface="Calibri"/>
              </a:rPr>
              <a:t>-l</a:t>
            </a:r>
            <a:r>
              <a:rPr sz="1300" spc="4" dirty="0" smtClean="0">
                <a:solidFill>
                  <a:srgbClr val="FFFFFF"/>
                </a:solidFill>
                <a:latin typeface="Calibri"/>
                <a:cs typeface="Calibri"/>
              </a:rPr>
              <a:t>a</a:t>
            </a:r>
            <a:r>
              <a:rPr sz="1300" spc="0" dirty="0" smtClean="0">
                <a:solidFill>
                  <a:srgbClr val="FFFFFF"/>
                </a:solidFill>
                <a:latin typeface="Calibri"/>
                <a:cs typeface="Calibri"/>
              </a:rPr>
              <a:t>n</a:t>
            </a:r>
            <a:r>
              <a:rPr sz="1300" spc="4" dirty="0" smtClean="0">
                <a:solidFill>
                  <a:srgbClr val="FFFFFF"/>
                </a:solidFill>
                <a:latin typeface="Calibri"/>
                <a:cs typeface="Calibri"/>
              </a:rPr>
              <a:t>g</a:t>
            </a:r>
            <a:r>
              <a:rPr sz="1300" spc="0" dirty="0" smtClean="0">
                <a:solidFill>
                  <a:srgbClr val="FFFFFF"/>
                </a:solidFill>
                <a:latin typeface="Calibri"/>
                <a:cs typeface="Calibri"/>
              </a:rPr>
              <a:t>u</a:t>
            </a:r>
            <a:r>
              <a:rPr sz="1300" spc="4" dirty="0" smtClean="0">
                <a:solidFill>
                  <a:srgbClr val="FFFFFF"/>
                </a:solidFill>
                <a:latin typeface="Calibri"/>
                <a:cs typeface="Calibri"/>
              </a:rPr>
              <a:t>a</a:t>
            </a:r>
            <a:r>
              <a:rPr sz="1300" spc="-9" dirty="0" smtClean="0">
                <a:solidFill>
                  <a:srgbClr val="FFFFFF"/>
                </a:solidFill>
                <a:latin typeface="Calibri"/>
                <a:cs typeface="Calibri"/>
              </a:rPr>
              <a:t>g</a:t>
            </a:r>
            <a:r>
              <a:rPr sz="1300" spc="0" dirty="0" smtClean="0">
                <a:solidFill>
                  <a:srgbClr val="FFFFFF"/>
                </a:solidFill>
                <a:latin typeface="Calibri"/>
                <a:cs typeface="Calibri"/>
              </a:rPr>
              <a:t>e</a:t>
            </a:r>
            <a:r>
              <a:rPr sz="1300" spc="-74" dirty="0" smtClean="0">
                <a:solidFill>
                  <a:srgbClr val="FFFFFF"/>
                </a:solidFill>
                <a:latin typeface="Calibri"/>
                <a:cs typeface="Calibri"/>
              </a:rPr>
              <a:t> </a:t>
            </a:r>
            <a:r>
              <a:rPr sz="1300" spc="0" dirty="0" smtClean="0">
                <a:solidFill>
                  <a:srgbClr val="FFFFFF"/>
                </a:solidFill>
                <a:latin typeface="Calibri"/>
                <a:cs typeface="Calibri"/>
              </a:rPr>
              <a:t>man</a:t>
            </a:r>
            <a:r>
              <a:rPr sz="1300" spc="4" dirty="0" smtClean="0">
                <a:solidFill>
                  <a:srgbClr val="FFFFFF"/>
                </a:solidFill>
                <a:latin typeface="Calibri"/>
                <a:cs typeface="Calibri"/>
              </a:rPr>
              <a:t>a</a:t>
            </a:r>
            <a:r>
              <a:rPr sz="1300" spc="-9" dirty="0" smtClean="0">
                <a:solidFill>
                  <a:srgbClr val="FFFFFF"/>
                </a:solidFill>
                <a:latin typeface="Calibri"/>
                <a:cs typeface="Calibri"/>
              </a:rPr>
              <a:t>g</a:t>
            </a:r>
            <a:r>
              <a:rPr sz="1300" spc="0" dirty="0" smtClean="0">
                <a:solidFill>
                  <a:srgbClr val="FFFFFF"/>
                </a:solidFill>
                <a:latin typeface="Calibri"/>
                <a:cs typeface="Calibri"/>
              </a:rPr>
              <a:t>ed </a:t>
            </a:r>
            <a:r>
              <a:rPr sz="1300" spc="-9" dirty="0" smtClean="0">
                <a:solidFill>
                  <a:srgbClr val="FFFFFF"/>
                </a:solidFill>
                <a:latin typeface="Calibri"/>
                <a:cs typeface="Calibri"/>
              </a:rPr>
              <a:t>c</a:t>
            </a:r>
            <a:r>
              <a:rPr sz="1300" spc="0" dirty="0" smtClean="0">
                <a:solidFill>
                  <a:srgbClr val="FFFFFF"/>
                </a:solidFill>
                <a:latin typeface="Calibri"/>
                <a:cs typeface="Calibri"/>
              </a:rPr>
              <a:t>o</a:t>
            </a:r>
            <a:r>
              <a:rPr sz="1300" spc="4" dirty="0" smtClean="0">
                <a:solidFill>
                  <a:srgbClr val="FFFFFF"/>
                </a:solidFill>
                <a:latin typeface="Calibri"/>
                <a:cs typeface="Calibri"/>
              </a:rPr>
              <a:t>d</a:t>
            </a:r>
            <a:r>
              <a:rPr sz="1300" spc="0" dirty="0" smtClean="0">
                <a:solidFill>
                  <a:srgbClr val="FFFFFF"/>
                </a:solidFill>
                <a:latin typeface="Calibri"/>
                <a:cs typeface="Calibri"/>
              </a:rPr>
              <a:t>e</a:t>
            </a:r>
            <a:r>
              <a:rPr sz="1300" spc="-40" dirty="0" smtClean="0">
                <a:solidFill>
                  <a:srgbClr val="FFFFFF"/>
                </a:solidFill>
                <a:latin typeface="Calibri"/>
                <a:cs typeface="Calibri"/>
              </a:rPr>
              <a:t> </a:t>
            </a:r>
            <a:r>
              <a:rPr sz="1300" spc="0" dirty="0" smtClean="0">
                <a:solidFill>
                  <a:srgbClr val="FFFFFF"/>
                </a:solidFill>
                <a:latin typeface="Calibri"/>
                <a:cs typeface="Calibri"/>
              </a:rPr>
              <a:t>p</a:t>
            </a:r>
            <a:r>
              <a:rPr sz="1300" spc="4" dirty="0" smtClean="0">
                <a:solidFill>
                  <a:srgbClr val="FFFFFF"/>
                </a:solidFill>
                <a:latin typeface="Calibri"/>
                <a:cs typeface="Calibri"/>
              </a:rPr>
              <a:t>l</a:t>
            </a:r>
            <a:r>
              <a:rPr sz="1300" spc="-9" dirty="0" smtClean="0">
                <a:solidFill>
                  <a:srgbClr val="FFFFFF"/>
                </a:solidFill>
                <a:latin typeface="Calibri"/>
                <a:cs typeface="Calibri"/>
              </a:rPr>
              <a:t>a</a:t>
            </a:r>
            <a:r>
              <a:rPr sz="1300" spc="0" dirty="0" smtClean="0">
                <a:solidFill>
                  <a:srgbClr val="FFFFFF"/>
                </a:solidFill>
                <a:latin typeface="Calibri"/>
                <a:cs typeface="Calibri"/>
              </a:rPr>
              <a:t>t</a:t>
            </a:r>
            <a:r>
              <a:rPr sz="1300" spc="-25" dirty="0" smtClean="0">
                <a:solidFill>
                  <a:srgbClr val="FFFFFF"/>
                </a:solidFill>
                <a:latin typeface="Calibri"/>
                <a:cs typeface="Calibri"/>
              </a:rPr>
              <a:t>f</a:t>
            </a:r>
            <a:r>
              <a:rPr sz="1300" spc="0" dirty="0" smtClean="0">
                <a:solidFill>
                  <a:srgbClr val="FFFFFF"/>
                </a:solidFill>
                <a:latin typeface="Calibri"/>
                <a:cs typeface="Calibri"/>
              </a:rPr>
              <a:t>o</a:t>
            </a:r>
            <a:r>
              <a:rPr sz="1300" spc="4" dirty="0" smtClean="0">
                <a:solidFill>
                  <a:srgbClr val="FFFFFF"/>
                </a:solidFill>
                <a:latin typeface="Calibri"/>
                <a:cs typeface="Calibri"/>
              </a:rPr>
              <a:t>r</a:t>
            </a:r>
            <a:r>
              <a:rPr sz="1300" spc="0" dirty="0" smtClean="0">
                <a:solidFill>
                  <a:srgbClr val="FFFFFF"/>
                </a:solidFill>
                <a:latin typeface="Calibri"/>
                <a:cs typeface="Calibri"/>
              </a:rPr>
              <a:t>m</a:t>
            </a:r>
            <a:endParaRPr sz="1300">
              <a:latin typeface="Calibri"/>
              <a:cs typeface="Calibri"/>
            </a:endParaRPr>
          </a:p>
        </p:txBody>
      </p:sp>
      <p:sp>
        <p:nvSpPr>
          <p:cNvPr id="19" name="object 4"/>
          <p:cNvSpPr txBox="1"/>
          <p:nvPr/>
        </p:nvSpPr>
        <p:spPr>
          <a:xfrm>
            <a:off x="6385026" y="1458567"/>
            <a:ext cx="51662" cy="152400"/>
          </a:xfrm>
          <a:prstGeom prst="rect">
            <a:avLst/>
          </a:prstGeom>
        </p:spPr>
        <p:txBody>
          <a:bodyPr wrap="square" lIns="0" tIns="0" rIns="0" bIns="0" rtlCol="0">
            <a:noAutofit/>
          </a:bodyPr>
          <a:lstStyle/>
          <a:p>
            <a:pPr marL="25400">
              <a:lnSpc>
                <a:spcPts val="1000"/>
              </a:lnSpc>
            </a:pPr>
            <a:endParaRPr sz="1000"/>
          </a:p>
        </p:txBody>
      </p:sp>
      <p:sp>
        <p:nvSpPr>
          <p:cNvPr id="20" name="object 3"/>
          <p:cNvSpPr txBox="1"/>
          <p:nvPr/>
        </p:nvSpPr>
        <p:spPr>
          <a:xfrm>
            <a:off x="7215916" y="1458567"/>
            <a:ext cx="51734" cy="152400"/>
          </a:xfrm>
          <a:prstGeom prst="rect">
            <a:avLst/>
          </a:prstGeom>
        </p:spPr>
        <p:txBody>
          <a:bodyPr wrap="square" lIns="0" tIns="0" rIns="0" bIns="0" rtlCol="0">
            <a:noAutofit/>
          </a:bodyPr>
          <a:lstStyle/>
          <a:p>
            <a:pPr marL="25400">
              <a:lnSpc>
                <a:spcPts val="1000"/>
              </a:lnSpc>
            </a:pPr>
            <a:endParaRPr sz="1000"/>
          </a:p>
        </p:txBody>
      </p:sp>
      <p:sp>
        <p:nvSpPr>
          <p:cNvPr id="21" name="object 2"/>
          <p:cNvSpPr txBox="1"/>
          <p:nvPr/>
        </p:nvSpPr>
        <p:spPr>
          <a:xfrm>
            <a:off x="7705332" y="1458567"/>
            <a:ext cx="50835" cy="152400"/>
          </a:xfrm>
          <a:prstGeom prst="rect">
            <a:avLst/>
          </a:prstGeom>
        </p:spPr>
        <p:txBody>
          <a:bodyPr wrap="square" lIns="0" tIns="0" rIns="0" bIns="0" rtlCol="0">
            <a:noAutofit/>
          </a:bodyPr>
          <a:lstStyle/>
          <a:p>
            <a:pPr marL="25400">
              <a:lnSpc>
                <a:spcPts val="1000"/>
              </a:lnSpc>
            </a:pPr>
            <a:endParaRPr sz="1000"/>
          </a:p>
        </p:txBody>
      </p:sp>
    </p:spTree>
    <p:extLst>
      <p:ext uri="{BB962C8B-B14F-4D97-AF65-F5344CB8AC3E}">
        <p14:creationId xmlns:p14="http://schemas.microsoft.com/office/powerpoint/2010/main" val="6453825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8"/>
          <p:cNvSpPr/>
          <p:nvPr/>
        </p:nvSpPr>
        <p:spPr>
          <a:xfrm>
            <a:off x="258762" y="2879699"/>
            <a:ext cx="8382000" cy="3404108"/>
          </a:xfrm>
          <a:custGeom>
            <a:avLst/>
            <a:gdLst/>
            <a:ahLst/>
            <a:cxnLst/>
            <a:rect l="l" t="t" r="r" b="b"/>
            <a:pathLst>
              <a:path w="8382000" h="3404108">
                <a:moveTo>
                  <a:pt x="0" y="3404108"/>
                </a:moveTo>
                <a:lnTo>
                  <a:pt x="8382000" y="3404108"/>
                </a:lnTo>
                <a:lnTo>
                  <a:pt x="8382000" y="0"/>
                </a:lnTo>
                <a:lnTo>
                  <a:pt x="0" y="0"/>
                </a:lnTo>
                <a:lnTo>
                  <a:pt x="0" y="3404108"/>
                </a:lnTo>
                <a:close/>
              </a:path>
            </a:pathLst>
          </a:custGeom>
          <a:solidFill>
            <a:srgbClr val="000000"/>
          </a:solidFill>
        </p:spPr>
        <p:txBody>
          <a:bodyPr wrap="square" lIns="0" tIns="0" rIns="0" bIns="0" rtlCol="0">
            <a:noAutofit/>
          </a:bodyPr>
          <a:lstStyle/>
          <a:p>
            <a:endParaRPr/>
          </a:p>
        </p:txBody>
      </p:sp>
      <p:sp>
        <p:nvSpPr>
          <p:cNvPr id="4" name="object 9"/>
          <p:cNvSpPr/>
          <p:nvPr/>
        </p:nvSpPr>
        <p:spPr>
          <a:xfrm>
            <a:off x="258762" y="2879699"/>
            <a:ext cx="8382000" cy="3404108"/>
          </a:xfrm>
          <a:custGeom>
            <a:avLst/>
            <a:gdLst/>
            <a:ahLst/>
            <a:cxnLst/>
            <a:rect l="l" t="t" r="r" b="b"/>
            <a:pathLst>
              <a:path w="8382000" h="3404108">
                <a:moveTo>
                  <a:pt x="0" y="3404108"/>
                </a:moveTo>
                <a:lnTo>
                  <a:pt x="8382000" y="3404108"/>
                </a:lnTo>
                <a:lnTo>
                  <a:pt x="8382000" y="0"/>
                </a:lnTo>
                <a:lnTo>
                  <a:pt x="0" y="0"/>
                </a:lnTo>
                <a:lnTo>
                  <a:pt x="0" y="3404108"/>
                </a:lnTo>
                <a:close/>
              </a:path>
            </a:pathLst>
          </a:custGeom>
          <a:ln w="12700">
            <a:solidFill>
              <a:srgbClr val="76B100"/>
            </a:solidFill>
          </a:ln>
        </p:spPr>
        <p:txBody>
          <a:bodyPr wrap="square" lIns="0" tIns="0" rIns="0" bIns="0" rtlCol="0">
            <a:noAutofit/>
          </a:bodyPr>
          <a:lstStyle/>
          <a:p>
            <a:endParaRPr/>
          </a:p>
        </p:txBody>
      </p:sp>
      <p:sp>
        <p:nvSpPr>
          <p:cNvPr id="5" name="object 6"/>
          <p:cNvSpPr txBox="1"/>
          <p:nvPr/>
        </p:nvSpPr>
        <p:spPr>
          <a:xfrm>
            <a:off x="444500" y="397510"/>
            <a:ext cx="3503383" cy="444500"/>
          </a:xfrm>
          <a:prstGeom prst="rect">
            <a:avLst/>
          </a:prstGeom>
        </p:spPr>
        <p:txBody>
          <a:bodyPr wrap="square" lIns="0" tIns="0" rIns="0" bIns="0" rtlCol="0">
            <a:noAutofit/>
          </a:bodyPr>
          <a:lstStyle/>
          <a:p>
            <a:pPr marL="12700">
              <a:lnSpc>
                <a:spcPts val="3460"/>
              </a:lnSpc>
              <a:spcBef>
                <a:spcPts val="173"/>
              </a:spcBef>
            </a:pPr>
            <a:r>
              <a:rPr sz="4950" b="1" spc="0" baseline="3309" dirty="0" smtClean="0">
                <a:latin typeface="Calibri"/>
                <a:cs typeface="Calibri"/>
              </a:rPr>
              <a:t>Wh</a:t>
            </a:r>
            <a:r>
              <a:rPr sz="4950" b="1" spc="-29" baseline="3309" dirty="0" smtClean="0">
                <a:latin typeface="Calibri"/>
                <a:cs typeface="Calibri"/>
              </a:rPr>
              <a:t>a</a:t>
            </a:r>
            <a:r>
              <a:rPr sz="4950" b="1" spc="0" baseline="3309" dirty="0" smtClean="0">
                <a:latin typeface="Calibri"/>
                <a:cs typeface="Calibri"/>
              </a:rPr>
              <a:t>t is a </a:t>
            </a:r>
            <a:r>
              <a:rPr sz="4950" b="1" spc="-14" baseline="3309" dirty="0" smtClean="0">
                <a:latin typeface="Calibri"/>
                <a:cs typeface="Calibri"/>
              </a:rPr>
              <a:t>c</a:t>
            </a:r>
            <a:r>
              <a:rPr sz="4950" b="1" spc="0" baseline="3309" dirty="0" smtClean="0">
                <a:latin typeface="Calibri"/>
                <a:cs typeface="Calibri"/>
              </a:rPr>
              <a:t>o</a:t>
            </a:r>
            <a:r>
              <a:rPr sz="4950" b="1" spc="-29" baseline="3309" dirty="0" smtClean="0">
                <a:latin typeface="Calibri"/>
                <a:cs typeface="Calibri"/>
              </a:rPr>
              <a:t>n</a:t>
            </a:r>
            <a:r>
              <a:rPr sz="4950" b="1" spc="0" baseline="3309" dirty="0" smtClean="0">
                <a:latin typeface="Calibri"/>
                <a:cs typeface="Calibri"/>
              </a:rPr>
              <a:t>t</a:t>
            </a:r>
            <a:r>
              <a:rPr sz="4950" b="1" spc="-34" baseline="3309" dirty="0" smtClean="0">
                <a:latin typeface="Calibri"/>
                <a:cs typeface="Calibri"/>
              </a:rPr>
              <a:t>r</a:t>
            </a:r>
            <a:r>
              <a:rPr sz="4950" b="1" spc="0" baseline="3309" dirty="0" smtClean="0">
                <a:latin typeface="Calibri"/>
                <a:cs typeface="Calibri"/>
              </a:rPr>
              <a:t>oller</a:t>
            </a:r>
            <a:endParaRPr sz="3300" dirty="0">
              <a:latin typeface="Calibri"/>
              <a:cs typeface="Calibri"/>
            </a:endParaRPr>
          </a:p>
        </p:txBody>
      </p:sp>
      <p:sp>
        <p:nvSpPr>
          <p:cNvPr id="6" name="object 5"/>
          <p:cNvSpPr txBox="1"/>
          <p:nvPr/>
        </p:nvSpPr>
        <p:spPr>
          <a:xfrm>
            <a:off x="489915" y="1178782"/>
            <a:ext cx="228853" cy="432307"/>
          </a:xfrm>
          <a:prstGeom prst="rect">
            <a:avLst/>
          </a:prstGeom>
        </p:spPr>
        <p:txBody>
          <a:bodyPr wrap="square" lIns="0" tIns="0" rIns="0" bIns="0" rtlCol="0">
            <a:noAutofit/>
          </a:bodyPr>
          <a:lstStyle/>
          <a:p>
            <a:pPr marL="12700">
              <a:lnSpc>
                <a:spcPts val="3375"/>
              </a:lnSpc>
              <a:spcBef>
                <a:spcPts val="168"/>
              </a:spcBef>
            </a:pPr>
            <a:r>
              <a:rPr sz="3200" spc="0" dirty="0" smtClean="0">
                <a:latin typeface="Arial"/>
                <a:cs typeface="Arial"/>
              </a:rPr>
              <a:t>•</a:t>
            </a:r>
            <a:endParaRPr sz="3200">
              <a:latin typeface="Arial"/>
              <a:cs typeface="Arial"/>
            </a:endParaRPr>
          </a:p>
        </p:txBody>
      </p:sp>
      <p:sp>
        <p:nvSpPr>
          <p:cNvPr id="7" name="object 4"/>
          <p:cNvSpPr txBox="1"/>
          <p:nvPr/>
        </p:nvSpPr>
        <p:spPr>
          <a:xfrm>
            <a:off x="832815" y="1203325"/>
            <a:ext cx="7731479" cy="1408125"/>
          </a:xfrm>
          <a:prstGeom prst="rect">
            <a:avLst/>
          </a:prstGeom>
        </p:spPr>
        <p:txBody>
          <a:bodyPr wrap="square" lIns="0" tIns="0" rIns="0" bIns="0" rtlCol="0">
            <a:noAutofit/>
          </a:bodyPr>
          <a:lstStyle/>
          <a:p>
            <a:pPr marL="12700" marR="61081">
              <a:lnSpc>
                <a:spcPts val="3360"/>
              </a:lnSpc>
              <a:spcBef>
                <a:spcPts val="168"/>
              </a:spcBef>
            </a:pPr>
            <a:r>
              <a:rPr sz="4800" spc="0" baseline="3413" dirty="0" smtClean="0">
                <a:latin typeface="Calibri"/>
                <a:cs typeface="Calibri"/>
              </a:rPr>
              <a:t>I</a:t>
            </a:r>
            <a:r>
              <a:rPr sz="4800" spc="94" baseline="3413" dirty="0" smtClean="0">
                <a:latin typeface="Calibri"/>
                <a:cs typeface="Calibri"/>
              </a:rPr>
              <a:t>t</a:t>
            </a:r>
            <a:r>
              <a:rPr sz="4800" spc="-189" baseline="3413" dirty="0" smtClean="0">
                <a:latin typeface="Calibri"/>
                <a:cs typeface="Calibri"/>
              </a:rPr>
              <a:t>’</a:t>
            </a:r>
            <a:r>
              <a:rPr sz="4800" spc="0" baseline="3413" dirty="0" smtClean="0">
                <a:latin typeface="Calibri"/>
                <a:cs typeface="Calibri"/>
              </a:rPr>
              <a:t>s a class</a:t>
            </a:r>
            <a:r>
              <a:rPr sz="4800" spc="-9" baseline="3413" dirty="0" smtClean="0">
                <a:latin typeface="Calibri"/>
                <a:cs typeface="Calibri"/>
              </a:rPr>
              <a:t> </a:t>
            </a:r>
            <a:r>
              <a:rPr sz="4800" spc="0" baseline="3413" dirty="0" smtClean="0">
                <a:latin typeface="Calibri"/>
                <a:cs typeface="Calibri"/>
              </a:rPr>
              <a:t>deri</a:t>
            </a:r>
            <a:r>
              <a:rPr sz="4800" spc="-29" baseline="3413" dirty="0" smtClean="0">
                <a:latin typeface="Calibri"/>
                <a:cs typeface="Calibri"/>
              </a:rPr>
              <a:t>v</a:t>
            </a:r>
            <a:r>
              <a:rPr sz="4800" spc="0" baseline="3413" dirty="0" smtClean="0">
                <a:latin typeface="Calibri"/>
                <a:cs typeface="Calibri"/>
              </a:rPr>
              <a:t>ed f</a:t>
            </a:r>
            <a:r>
              <a:rPr sz="4800" spc="-50" baseline="3413" dirty="0" smtClean="0">
                <a:latin typeface="Calibri"/>
                <a:cs typeface="Calibri"/>
              </a:rPr>
              <a:t>r</a:t>
            </a:r>
            <a:r>
              <a:rPr sz="4800" spc="0" baseline="3413" dirty="0" smtClean="0">
                <a:latin typeface="Calibri"/>
                <a:cs typeface="Calibri"/>
              </a:rPr>
              <a:t>om</a:t>
            </a:r>
            <a:endParaRPr sz="3200" dirty="0">
              <a:latin typeface="Calibri"/>
              <a:cs typeface="Calibri"/>
            </a:endParaRPr>
          </a:p>
          <a:p>
            <a:pPr marL="12700" marR="61081">
              <a:lnSpc>
                <a:spcPts val="3454"/>
              </a:lnSpc>
              <a:spcBef>
                <a:spcPts val="4"/>
              </a:spcBef>
            </a:pPr>
            <a:r>
              <a:rPr sz="4800" spc="-34" baseline="2560" dirty="0" smtClean="0">
                <a:latin typeface="Calibri"/>
                <a:cs typeface="Calibri"/>
              </a:rPr>
              <a:t>S</a:t>
            </a:r>
            <a:r>
              <a:rPr sz="4800" spc="-19" baseline="2560" dirty="0" smtClean="0">
                <a:latin typeface="Calibri"/>
                <a:cs typeface="Calibri"/>
              </a:rPr>
              <a:t>y</a:t>
            </a:r>
            <a:r>
              <a:rPr sz="4800" spc="-39" baseline="2560" dirty="0" smtClean="0">
                <a:latin typeface="Calibri"/>
                <a:cs typeface="Calibri"/>
              </a:rPr>
              <a:t>st</a:t>
            </a:r>
            <a:r>
              <a:rPr sz="4800" spc="0" baseline="2560" dirty="0" smtClean="0">
                <a:latin typeface="Calibri"/>
                <a:cs typeface="Calibri"/>
              </a:rPr>
              <a:t>em</a:t>
            </a:r>
            <a:r>
              <a:rPr sz="4800" spc="-234" baseline="2560" dirty="0" smtClean="0">
                <a:latin typeface="Calibri"/>
                <a:cs typeface="Calibri"/>
              </a:rPr>
              <a:t>.</a:t>
            </a:r>
            <a:r>
              <a:rPr sz="4800" spc="-114" baseline="2560" dirty="0" smtClean="0">
                <a:latin typeface="Calibri"/>
                <a:cs typeface="Calibri"/>
              </a:rPr>
              <a:t>W</a:t>
            </a:r>
            <a:r>
              <a:rPr sz="4800" spc="0" baseline="2560" dirty="0" smtClean="0">
                <a:latin typeface="Calibri"/>
                <a:cs typeface="Calibri"/>
              </a:rPr>
              <a:t>eb.M</a:t>
            </a:r>
            <a:r>
              <a:rPr sz="4800" spc="-39" baseline="2560" dirty="0" smtClean="0">
                <a:latin typeface="Calibri"/>
                <a:cs typeface="Calibri"/>
              </a:rPr>
              <a:t>V</a:t>
            </a:r>
            <a:r>
              <a:rPr sz="4800" spc="0" baseline="2560" dirty="0" smtClean="0">
                <a:latin typeface="Calibri"/>
                <a:cs typeface="Calibri"/>
              </a:rPr>
              <a:t>C</a:t>
            </a:r>
            <a:r>
              <a:rPr sz="4800" spc="-69" baseline="2560" dirty="0" smtClean="0">
                <a:latin typeface="Calibri"/>
                <a:cs typeface="Calibri"/>
              </a:rPr>
              <a:t>.</a:t>
            </a:r>
            <a:r>
              <a:rPr sz="4800" spc="0" baseline="2560" dirty="0" smtClean="0">
                <a:latin typeface="Calibri"/>
                <a:cs typeface="Calibri"/>
              </a:rPr>
              <a:t>Co</a:t>
            </a:r>
            <a:r>
              <a:rPr sz="4800" spc="-29" baseline="2560" dirty="0" smtClean="0">
                <a:latin typeface="Calibri"/>
                <a:cs typeface="Calibri"/>
              </a:rPr>
              <a:t>n</a:t>
            </a:r>
            <a:r>
              <a:rPr sz="4800" spc="0" baseline="2560" dirty="0" smtClean="0">
                <a:latin typeface="Calibri"/>
                <a:cs typeface="Calibri"/>
              </a:rPr>
              <a:t>t</a:t>
            </a:r>
            <a:r>
              <a:rPr sz="4800" spc="-54" baseline="2560" dirty="0" smtClean="0">
                <a:latin typeface="Calibri"/>
                <a:cs typeface="Calibri"/>
              </a:rPr>
              <a:t>r</a:t>
            </a:r>
            <a:r>
              <a:rPr sz="4800" spc="0" baseline="2560" dirty="0" smtClean="0">
                <a:latin typeface="Calibri"/>
                <a:cs typeface="Calibri"/>
              </a:rPr>
              <a:t>oller</a:t>
            </a:r>
            <a:r>
              <a:rPr sz="4800" spc="25" baseline="2560" dirty="0" smtClean="0">
                <a:latin typeface="Calibri"/>
                <a:cs typeface="Calibri"/>
              </a:rPr>
              <a:t> </a:t>
            </a:r>
            <a:r>
              <a:rPr sz="4800" spc="0" baseline="2560" dirty="0" smtClean="0">
                <a:latin typeface="Calibri"/>
                <a:cs typeface="Calibri"/>
              </a:rPr>
              <a:t>class</a:t>
            </a:r>
            <a:endParaRPr sz="3200" dirty="0">
              <a:latin typeface="Calibri"/>
              <a:cs typeface="Calibri"/>
            </a:endParaRPr>
          </a:p>
          <a:p>
            <a:pPr marL="12700">
              <a:lnSpc>
                <a:spcPct val="101725"/>
              </a:lnSpc>
              <a:spcBef>
                <a:spcPts val="147"/>
              </a:spcBef>
            </a:pPr>
            <a:r>
              <a:rPr sz="3200" spc="0" dirty="0" smtClean="0">
                <a:latin typeface="Calibri"/>
                <a:cs typeface="Calibri"/>
              </a:rPr>
              <a:t>Ge</a:t>
            </a:r>
            <a:r>
              <a:rPr sz="3200" spc="-9" dirty="0" smtClean="0">
                <a:latin typeface="Calibri"/>
                <a:cs typeface="Calibri"/>
              </a:rPr>
              <a:t>n</a:t>
            </a:r>
            <a:r>
              <a:rPr sz="3200" spc="0" dirty="0" smtClean="0">
                <a:latin typeface="Calibri"/>
                <a:cs typeface="Calibri"/>
              </a:rPr>
              <a:t>e</a:t>
            </a:r>
            <a:r>
              <a:rPr sz="3200" spc="-59" dirty="0" smtClean="0">
                <a:latin typeface="Calibri"/>
                <a:cs typeface="Calibri"/>
              </a:rPr>
              <a:t>r</a:t>
            </a:r>
            <a:r>
              <a:rPr sz="3200" spc="-19" dirty="0" smtClean="0">
                <a:latin typeface="Calibri"/>
                <a:cs typeface="Calibri"/>
              </a:rPr>
              <a:t>a</a:t>
            </a:r>
            <a:r>
              <a:rPr sz="3200" spc="-39" dirty="0" smtClean="0">
                <a:latin typeface="Calibri"/>
                <a:cs typeface="Calibri"/>
              </a:rPr>
              <a:t>t</a:t>
            </a:r>
            <a:r>
              <a:rPr sz="3200" spc="0" dirty="0" smtClean="0">
                <a:latin typeface="Calibri"/>
                <a:cs typeface="Calibri"/>
              </a:rPr>
              <a:t>e</a:t>
            </a:r>
            <a:r>
              <a:rPr sz="3200" spc="-25" dirty="0" smtClean="0">
                <a:latin typeface="Calibri"/>
                <a:cs typeface="Calibri"/>
              </a:rPr>
              <a:t> </a:t>
            </a:r>
            <a:r>
              <a:rPr sz="3200" spc="0" dirty="0" smtClean="0">
                <a:latin typeface="Calibri"/>
                <a:cs typeface="Calibri"/>
              </a:rPr>
              <a:t>the</a:t>
            </a:r>
            <a:r>
              <a:rPr sz="3200" spc="-9" dirty="0" smtClean="0">
                <a:latin typeface="Calibri"/>
                <a:cs typeface="Calibri"/>
              </a:rPr>
              <a:t> </a:t>
            </a:r>
            <a:r>
              <a:rPr sz="3200" spc="-29" dirty="0" smtClean="0">
                <a:latin typeface="Calibri"/>
                <a:cs typeface="Calibri"/>
              </a:rPr>
              <a:t>r</a:t>
            </a:r>
            <a:r>
              <a:rPr sz="3200" spc="0" dirty="0" smtClean="0">
                <a:latin typeface="Calibri"/>
                <a:cs typeface="Calibri"/>
              </a:rPr>
              <a:t>es</a:t>
            </a:r>
            <a:r>
              <a:rPr sz="3200" spc="-9" dirty="0" smtClean="0">
                <a:latin typeface="Calibri"/>
                <a:cs typeface="Calibri"/>
              </a:rPr>
              <a:t>p</a:t>
            </a:r>
            <a:r>
              <a:rPr sz="3200" spc="0" dirty="0" smtClean="0">
                <a:latin typeface="Calibri"/>
                <a:cs typeface="Calibri"/>
              </a:rPr>
              <a:t>onse</a:t>
            </a:r>
            <a:r>
              <a:rPr sz="3200" spc="-14" dirty="0" smtClean="0">
                <a:latin typeface="Calibri"/>
                <a:cs typeface="Calibri"/>
              </a:rPr>
              <a:t> </a:t>
            </a:r>
            <a:r>
              <a:rPr sz="3200" spc="-39" dirty="0" smtClean="0">
                <a:latin typeface="Calibri"/>
                <a:cs typeface="Calibri"/>
              </a:rPr>
              <a:t>t</a:t>
            </a:r>
            <a:r>
              <a:rPr sz="3200" spc="0" dirty="0" smtClean="0">
                <a:latin typeface="Calibri"/>
                <a:cs typeface="Calibri"/>
              </a:rPr>
              <a:t>o the b</a:t>
            </a:r>
            <a:r>
              <a:rPr sz="3200" spc="-50" dirty="0" smtClean="0">
                <a:latin typeface="Calibri"/>
                <a:cs typeface="Calibri"/>
              </a:rPr>
              <a:t>r</a:t>
            </a:r>
            <a:r>
              <a:rPr sz="3200" spc="-9" dirty="0" smtClean="0">
                <a:latin typeface="Calibri"/>
                <a:cs typeface="Calibri"/>
              </a:rPr>
              <a:t>o</a:t>
            </a:r>
            <a:r>
              <a:rPr sz="3200" spc="-25" dirty="0" smtClean="0">
                <a:latin typeface="Calibri"/>
                <a:cs typeface="Calibri"/>
              </a:rPr>
              <a:t>w</a:t>
            </a:r>
            <a:r>
              <a:rPr sz="3200" spc="0" dirty="0" smtClean="0">
                <a:latin typeface="Calibri"/>
                <a:cs typeface="Calibri"/>
              </a:rPr>
              <a:t>ser</a:t>
            </a:r>
            <a:r>
              <a:rPr sz="3200" spc="-34" dirty="0" smtClean="0">
                <a:latin typeface="Calibri"/>
                <a:cs typeface="Calibri"/>
              </a:rPr>
              <a:t> r</a:t>
            </a:r>
            <a:r>
              <a:rPr sz="3200" spc="0" dirty="0" smtClean="0">
                <a:latin typeface="Calibri"/>
                <a:cs typeface="Calibri"/>
              </a:rPr>
              <a:t>eque</a:t>
            </a:r>
            <a:r>
              <a:rPr sz="3200" spc="-50" dirty="0" smtClean="0">
                <a:latin typeface="Calibri"/>
                <a:cs typeface="Calibri"/>
              </a:rPr>
              <a:t>s</a:t>
            </a:r>
            <a:r>
              <a:rPr sz="3200" spc="0" dirty="0" smtClean="0">
                <a:latin typeface="Calibri"/>
                <a:cs typeface="Calibri"/>
              </a:rPr>
              <a:t>t</a:t>
            </a:r>
            <a:endParaRPr sz="3200" dirty="0">
              <a:latin typeface="Calibri"/>
              <a:cs typeface="Calibri"/>
            </a:endParaRPr>
          </a:p>
        </p:txBody>
      </p:sp>
      <p:sp>
        <p:nvSpPr>
          <p:cNvPr id="8" name="object 3"/>
          <p:cNvSpPr txBox="1"/>
          <p:nvPr/>
        </p:nvSpPr>
        <p:spPr>
          <a:xfrm>
            <a:off x="489915" y="2154276"/>
            <a:ext cx="229006" cy="432612"/>
          </a:xfrm>
          <a:prstGeom prst="rect">
            <a:avLst/>
          </a:prstGeom>
        </p:spPr>
        <p:txBody>
          <a:bodyPr wrap="square" lIns="0" tIns="0" rIns="0" bIns="0" rtlCol="0">
            <a:noAutofit/>
          </a:bodyPr>
          <a:lstStyle/>
          <a:p>
            <a:pPr marL="12700">
              <a:lnSpc>
                <a:spcPts val="3375"/>
              </a:lnSpc>
              <a:spcBef>
                <a:spcPts val="168"/>
              </a:spcBef>
            </a:pPr>
            <a:r>
              <a:rPr sz="3200" spc="0" dirty="0" smtClean="0">
                <a:latin typeface="Arial"/>
                <a:cs typeface="Arial"/>
              </a:rPr>
              <a:t>•</a:t>
            </a:r>
            <a:endParaRPr sz="3200">
              <a:latin typeface="Arial"/>
              <a:cs typeface="Arial"/>
            </a:endParaRPr>
          </a:p>
        </p:txBody>
      </p:sp>
      <p:sp>
        <p:nvSpPr>
          <p:cNvPr id="9" name="object 2"/>
          <p:cNvSpPr txBox="1"/>
          <p:nvPr/>
        </p:nvSpPr>
        <p:spPr>
          <a:xfrm>
            <a:off x="258762" y="2879699"/>
            <a:ext cx="8382000" cy="3404108"/>
          </a:xfrm>
          <a:prstGeom prst="rect">
            <a:avLst/>
          </a:prstGeom>
        </p:spPr>
        <p:txBody>
          <a:bodyPr wrap="square" lIns="0" tIns="0" rIns="0" bIns="0" rtlCol="0">
            <a:noAutofit/>
          </a:bodyPr>
          <a:lstStyle/>
          <a:p>
            <a:pPr>
              <a:lnSpc>
                <a:spcPts val="800"/>
              </a:lnSpc>
              <a:spcBef>
                <a:spcPts val="9"/>
              </a:spcBef>
            </a:pPr>
            <a:endParaRPr sz="800"/>
          </a:p>
          <a:p>
            <a:pPr marL="144183">
              <a:lnSpc>
                <a:spcPct val="94401"/>
              </a:lnSpc>
            </a:pPr>
            <a:r>
              <a:rPr sz="1600" b="1" spc="0" dirty="0" smtClean="0">
                <a:solidFill>
                  <a:srgbClr val="F5FFDF"/>
                </a:solidFill>
                <a:latin typeface="Courier New"/>
                <a:cs typeface="Courier New"/>
              </a:rPr>
              <a:t>public</a:t>
            </a:r>
            <a:r>
              <a:rPr sz="1600" b="1" spc="-57" dirty="0" smtClean="0">
                <a:solidFill>
                  <a:srgbClr val="F5FFDF"/>
                </a:solidFill>
                <a:latin typeface="Courier New"/>
                <a:cs typeface="Courier New"/>
              </a:rPr>
              <a:t> </a:t>
            </a:r>
            <a:r>
              <a:rPr sz="1600" b="1" spc="0" dirty="0" smtClean="0">
                <a:solidFill>
                  <a:srgbClr val="F5FFDF"/>
                </a:solidFill>
                <a:latin typeface="Courier New"/>
                <a:cs typeface="Courier New"/>
              </a:rPr>
              <a:t>class</a:t>
            </a:r>
            <a:r>
              <a:rPr sz="1600" b="1" spc="-22" dirty="0" smtClean="0">
                <a:solidFill>
                  <a:srgbClr val="F5FFDF"/>
                </a:solidFill>
                <a:latin typeface="Courier New"/>
                <a:cs typeface="Courier New"/>
              </a:rPr>
              <a:t> </a:t>
            </a:r>
            <a:r>
              <a:rPr sz="1600" b="1" spc="0" dirty="0" smtClean="0">
                <a:solidFill>
                  <a:srgbClr val="F5FFDF"/>
                </a:solidFill>
                <a:latin typeface="Courier New"/>
                <a:cs typeface="Courier New"/>
              </a:rPr>
              <a:t>HomeController</a:t>
            </a:r>
            <a:r>
              <a:rPr sz="1600" b="1" spc="-94" dirty="0" smtClean="0">
                <a:solidFill>
                  <a:srgbClr val="F5FFDF"/>
                </a:solidFill>
                <a:latin typeface="Courier New"/>
                <a:cs typeface="Courier New"/>
              </a:rPr>
              <a:t> </a:t>
            </a:r>
            <a:r>
              <a:rPr sz="1600" b="1" spc="0" dirty="0" smtClean="0">
                <a:solidFill>
                  <a:srgbClr val="F5FFDF"/>
                </a:solidFill>
                <a:latin typeface="Courier New"/>
                <a:cs typeface="Courier New"/>
              </a:rPr>
              <a:t>:</a:t>
            </a:r>
            <a:r>
              <a:rPr sz="1600" b="1" spc="-9" dirty="0" smtClean="0">
                <a:solidFill>
                  <a:srgbClr val="F5FFDF"/>
                </a:solidFill>
                <a:latin typeface="Courier New"/>
                <a:cs typeface="Courier New"/>
              </a:rPr>
              <a:t> </a:t>
            </a:r>
            <a:r>
              <a:rPr sz="1600" b="1" spc="0" dirty="0" smtClean="0">
                <a:solidFill>
                  <a:srgbClr val="F5FFDF"/>
                </a:solidFill>
                <a:latin typeface="Courier New"/>
                <a:cs typeface="Courier New"/>
              </a:rPr>
              <a:t>Controller</a:t>
            </a:r>
            <a:endParaRPr sz="1600">
              <a:latin typeface="Courier New"/>
              <a:cs typeface="Courier New"/>
            </a:endParaRPr>
          </a:p>
          <a:p>
            <a:pPr marL="144183">
              <a:lnSpc>
                <a:spcPct val="94401"/>
              </a:lnSpc>
              <a:spcBef>
                <a:spcPts val="105"/>
              </a:spcBef>
            </a:pPr>
            <a:r>
              <a:rPr sz="1600" b="1" spc="0" dirty="0" smtClean="0">
                <a:solidFill>
                  <a:srgbClr val="F5FFDF"/>
                </a:solidFill>
                <a:latin typeface="Courier New"/>
                <a:cs typeface="Courier New"/>
              </a:rPr>
              <a:t>{</a:t>
            </a:r>
            <a:endParaRPr sz="1600">
              <a:latin typeface="Courier New"/>
              <a:cs typeface="Courier New"/>
            </a:endParaRPr>
          </a:p>
          <a:p>
            <a:pPr marL="1121092">
              <a:lnSpc>
                <a:spcPct val="94401"/>
              </a:lnSpc>
              <a:spcBef>
                <a:spcPts val="105"/>
              </a:spcBef>
            </a:pPr>
            <a:r>
              <a:rPr sz="1600" b="1" spc="0" dirty="0" smtClean="0">
                <a:solidFill>
                  <a:srgbClr val="F5FFDF"/>
                </a:solidFill>
                <a:latin typeface="Courier New"/>
                <a:cs typeface="Courier New"/>
              </a:rPr>
              <a:t>public</a:t>
            </a:r>
            <a:r>
              <a:rPr sz="1600" b="1" spc="-42" dirty="0" smtClean="0">
                <a:solidFill>
                  <a:srgbClr val="F5FFDF"/>
                </a:solidFill>
                <a:latin typeface="Courier New"/>
                <a:cs typeface="Courier New"/>
              </a:rPr>
              <a:t> </a:t>
            </a:r>
            <a:r>
              <a:rPr sz="1600" b="1" spc="0" dirty="0" smtClean="0">
                <a:solidFill>
                  <a:srgbClr val="F5FFDF"/>
                </a:solidFill>
                <a:latin typeface="Courier New"/>
                <a:cs typeface="Courier New"/>
              </a:rPr>
              <a:t>ActionResult</a:t>
            </a:r>
            <a:r>
              <a:rPr sz="1600" b="1" spc="-80" dirty="0" smtClean="0">
                <a:solidFill>
                  <a:srgbClr val="F5FFDF"/>
                </a:solidFill>
                <a:latin typeface="Courier New"/>
                <a:cs typeface="Courier New"/>
              </a:rPr>
              <a:t> </a:t>
            </a:r>
            <a:r>
              <a:rPr sz="1600" b="1" spc="0" dirty="0" smtClean="0">
                <a:solidFill>
                  <a:srgbClr val="F5FFDF"/>
                </a:solidFill>
                <a:latin typeface="Courier New"/>
                <a:cs typeface="Courier New"/>
              </a:rPr>
              <a:t>Index()</a:t>
            </a:r>
            <a:endParaRPr sz="1600">
              <a:latin typeface="Courier New"/>
              <a:cs typeface="Courier New"/>
            </a:endParaRPr>
          </a:p>
          <a:p>
            <a:pPr marL="1121092">
              <a:lnSpc>
                <a:spcPct val="94401"/>
              </a:lnSpc>
              <a:spcBef>
                <a:spcPts val="105"/>
              </a:spcBef>
            </a:pPr>
            <a:r>
              <a:rPr sz="1600" b="1" spc="0" dirty="0" smtClean="0">
                <a:solidFill>
                  <a:srgbClr val="F5FFDF"/>
                </a:solidFill>
                <a:latin typeface="Courier New"/>
                <a:cs typeface="Courier New"/>
              </a:rPr>
              <a:t>{</a:t>
            </a:r>
            <a:endParaRPr sz="1600">
              <a:latin typeface="Courier New"/>
              <a:cs typeface="Courier New"/>
            </a:endParaRPr>
          </a:p>
          <a:p>
            <a:pPr marL="1608772">
              <a:lnSpc>
                <a:spcPct val="94401"/>
              </a:lnSpc>
              <a:spcBef>
                <a:spcPts val="110"/>
              </a:spcBef>
            </a:pPr>
            <a:r>
              <a:rPr sz="1600" b="1" spc="0" dirty="0" smtClean="0">
                <a:solidFill>
                  <a:srgbClr val="F5FFDF"/>
                </a:solidFill>
                <a:latin typeface="Courier New"/>
                <a:cs typeface="Courier New"/>
              </a:rPr>
              <a:t>ViewBag.Message</a:t>
            </a:r>
            <a:r>
              <a:rPr sz="1600" b="1" spc="-93" dirty="0" smtClean="0">
                <a:solidFill>
                  <a:srgbClr val="F5FFDF"/>
                </a:solidFill>
                <a:latin typeface="Courier New"/>
                <a:cs typeface="Courier New"/>
              </a:rPr>
              <a:t> </a:t>
            </a:r>
            <a:r>
              <a:rPr sz="1600" b="1" spc="0" dirty="0" smtClean="0">
                <a:solidFill>
                  <a:srgbClr val="F5FFDF"/>
                </a:solidFill>
                <a:latin typeface="Courier New"/>
                <a:cs typeface="Courier New"/>
              </a:rPr>
              <a:t>=</a:t>
            </a:r>
            <a:r>
              <a:rPr sz="1600" b="1" spc="-9" dirty="0" smtClean="0">
                <a:solidFill>
                  <a:srgbClr val="F5FFDF"/>
                </a:solidFill>
                <a:latin typeface="Courier New"/>
                <a:cs typeface="Courier New"/>
              </a:rPr>
              <a:t> </a:t>
            </a:r>
            <a:r>
              <a:rPr sz="1600" b="1" spc="0" dirty="0" smtClean="0">
                <a:solidFill>
                  <a:srgbClr val="F5FFDF"/>
                </a:solidFill>
                <a:latin typeface="Courier New"/>
                <a:cs typeface="Courier New"/>
              </a:rPr>
              <a:t>"Welcome</a:t>
            </a:r>
            <a:r>
              <a:rPr sz="1600" b="1" spc="-56" dirty="0" smtClean="0">
                <a:solidFill>
                  <a:srgbClr val="F5FFDF"/>
                </a:solidFill>
                <a:latin typeface="Courier New"/>
                <a:cs typeface="Courier New"/>
              </a:rPr>
              <a:t> </a:t>
            </a:r>
            <a:r>
              <a:rPr sz="1600" b="1" spc="0" dirty="0" smtClean="0">
                <a:solidFill>
                  <a:srgbClr val="F5FFDF"/>
                </a:solidFill>
                <a:latin typeface="Courier New"/>
                <a:cs typeface="Courier New"/>
              </a:rPr>
              <a:t>to</a:t>
            </a:r>
            <a:r>
              <a:rPr sz="1600" b="1" spc="-9" dirty="0" smtClean="0">
                <a:solidFill>
                  <a:srgbClr val="F5FFDF"/>
                </a:solidFill>
                <a:latin typeface="Courier New"/>
                <a:cs typeface="Courier New"/>
              </a:rPr>
              <a:t> </a:t>
            </a:r>
            <a:r>
              <a:rPr sz="1600" b="1" spc="0" dirty="0" smtClean="0">
                <a:solidFill>
                  <a:srgbClr val="F5FFDF"/>
                </a:solidFill>
                <a:latin typeface="Courier New"/>
                <a:cs typeface="Courier New"/>
              </a:rPr>
              <a:t>ASP.NET</a:t>
            </a:r>
            <a:r>
              <a:rPr sz="1600" b="1" spc="-57" dirty="0" smtClean="0">
                <a:solidFill>
                  <a:srgbClr val="F5FFDF"/>
                </a:solidFill>
                <a:latin typeface="Courier New"/>
                <a:cs typeface="Courier New"/>
              </a:rPr>
              <a:t> </a:t>
            </a:r>
            <a:r>
              <a:rPr sz="1600" b="1" spc="0" dirty="0" smtClean="0">
                <a:solidFill>
                  <a:srgbClr val="F5FFDF"/>
                </a:solidFill>
                <a:latin typeface="Courier New"/>
                <a:cs typeface="Courier New"/>
              </a:rPr>
              <a:t>MVC!";</a:t>
            </a:r>
            <a:endParaRPr sz="1600">
              <a:latin typeface="Courier New"/>
              <a:cs typeface="Courier New"/>
            </a:endParaRPr>
          </a:p>
          <a:p>
            <a:pPr marL="1608772">
              <a:lnSpc>
                <a:spcPct val="94401"/>
              </a:lnSpc>
              <a:spcBef>
                <a:spcPts val="2027"/>
              </a:spcBef>
            </a:pPr>
            <a:r>
              <a:rPr sz="1600" b="1" spc="0" dirty="0" smtClean="0">
                <a:solidFill>
                  <a:srgbClr val="F5FFDF"/>
                </a:solidFill>
                <a:latin typeface="Courier New"/>
                <a:cs typeface="Courier New"/>
              </a:rPr>
              <a:t>r</a:t>
            </a:r>
            <a:r>
              <a:rPr sz="1600" b="1" spc="4" dirty="0" smtClean="0">
                <a:solidFill>
                  <a:srgbClr val="F5FFDF"/>
                </a:solidFill>
                <a:latin typeface="Courier New"/>
                <a:cs typeface="Courier New"/>
              </a:rPr>
              <a:t>e</a:t>
            </a:r>
            <a:r>
              <a:rPr sz="1600" b="1" spc="0" dirty="0" smtClean="0">
                <a:solidFill>
                  <a:srgbClr val="F5FFDF"/>
                </a:solidFill>
                <a:latin typeface="Courier New"/>
                <a:cs typeface="Courier New"/>
              </a:rPr>
              <a:t>t</a:t>
            </a:r>
            <a:r>
              <a:rPr sz="1600" b="1" spc="4" dirty="0" smtClean="0">
                <a:solidFill>
                  <a:srgbClr val="F5FFDF"/>
                </a:solidFill>
                <a:latin typeface="Courier New"/>
                <a:cs typeface="Courier New"/>
              </a:rPr>
              <a:t>u</a:t>
            </a:r>
            <a:r>
              <a:rPr sz="1600" b="1" spc="0" dirty="0" smtClean="0">
                <a:solidFill>
                  <a:srgbClr val="F5FFDF"/>
                </a:solidFill>
                <a:latin typeface="Courier New"/>
                <a:cs typeface="Courier New"/>
              </a:rPr>
              <a:t>rn</a:t>
            </a:r>
            <a:r>
              <a:rPr sz="1600" b="1" spc="-32" dirty="0" smtClean="0">
                <a:solidFill>
                  <a:srgbClr val="F5FFDF"/>
                </a:solidFill>
                <a:latin typeface="Courier New"/>
                <a:cs typeface="Courier New"/>
              </a:rPr>
              <a:t> </a:t>
            </a:r>
            <a:r>
              <a:rPr sz="1600" b="1" spc="0" dirty="0" smtClean="0">
                <a:solidFill>
                  <a:srgbClr val="F5FFDF"/>
                </a:solidFill>
                <a:latin typeface="Courier New"/>
                <a:cs typeface="Courier New"/>
              </a:rPr>
              <a:t>V</a:t>
            </a:r>
            <a:r>
              <a:rPr sz="1600" b="1" spc="4" dirty="0" smtClean="0">
                <a:solidFill>
                  <a:srgbClr val="F5FFDF"/>
                </a:solidFill>
                <a:latin typeface="Courier New"/>
                <a:cs typeface="Courier New"/>
              </a:rPr>
              <a:t>i</a:t>
            </a:r>
            <a:r>
              <a:rPr sz="1600" b="1" spc="0" dirty="0" smtClean="0">
                <a:solidFill>
                  <a:srgbClr val="F5FFDF"/>
                </a:solidFill>
                <a:latin typeface="Courier New"/>
                <a:cs typeface="Courier New"/>
              </a:rPr>
              <a:t>e</a:t>
            </a:r>
            <a:r>
              <a:rPr sz="1600" b="1" spc="4" dirty="0" smtClean="0">
                <a:solidFill>
                  <a:srgbClr val="F5FFDF"/>
                </a:solidFill>
                <a:latin typeface="Courier New"/>
                <a:cs typeface="Courier New"/>
              </a:rPr>
              <a:t>w</a:t>
            </a:r>
            <a:r>
              <a:rPr sz="1600" b="1" spc="0" dirty="0" smtClean="0">
                <a:solidFill>
                  <a:srgbClr val="F5FFDF"/>
                </a:solidFill>
                <a:latin typeface="Courier New"/>
                <a:cs typeface="Courier New"/>
              </a:rPr>
              <a:t>(</a:t>
            </a:r>
            <a:r>
              <a:rPr sz="1600" b="1" spc="4" dirty="0" smtClean="0">
                <a:solidFill>
                  <a:srgbClr val="F5FFDF"/>
                </a:solidFill>
                <a:latin typeface="Courier New"/>
                <a:cs typeface="Courier New"/>
              </a:rPr>
              <a:t>)</a:t>
            </a:r>
            <a:r>
              <a:rPr sz="1600" b="1" spc="0" dirty="0" smtClean="0">
                <a:solidFill>
                  <a:srgbClr val="F5FFDF"/>
                </a:solidFill>
                <a:latin typeface="Courier New"/>
                <a:cs typeface="Courier New"/>
              </a:rPr>
              <a:t>;</a:t>
            </a:r>
            <a:endParaRPr sz="1600">
              <a:latin typeface="Courier New"/>
              <a:cs typeface="Courier New"/>
            </a:endParaRPr>
          </a:p>
          <a:p>
            <a:pPr marL="1121092">
              <a:lnSpc>
                <a:spcPct val="94401"/>
              </a:lnSpc>
              <a:spcBef>
                <a:spcPts val="105"/>
              </a:spcBef>
            </a:pPr>
            <a:r>
              <a:rPr sz="1600" b="1" spc="0" dirty="0" smtClean="0">
                <a:solidFill>
                  <a:srgbClr val="F5FFDF"/>
                </a:solidFill>
                <a:latin typeface="Courier New"/>
                <a:cs typeface="Courier New"/>
              </a:rPr>
              <a:t>}</a:t>
            </a:r>
            <a:endParaRPr sz="1600">
              <a:latin typeface="Courier New"/>
              <a:cs typeface="Courier New"/>
            </a:endParaRPr>
          </a:p>
          <a:p>
            <a:pPr marL="1121092">
              <a:lnSpc>
                <a:spcPct val="94401"/>
              </a:lnSpc>
              <a:spcBef>
                <a:spcPts val="105"/>
              </a:spcBef>
            </a:pPr>
            <a:r>
              <a:rPr sz="1600" b="1" spc="0" dirty="0" smtClean="0">
                <a:solidFill>
                  <a:srgbClr val="F5FFDF"/>
                </a:solidFill>
                <a:latin typeface="Courier New"/>
                <a:cs typeface="Courier New"/>
              </a:rPr>
              <a:t>public</a:t>
            </a:r>
            <a:r>
              <a:rPr sz="1600" b="1" spc="-42" dirty="0" smtClean="0">
                <a:solidFill>
                  <a:srgbClr val="F5FFDF"/>
                </a:solidFill>
                <a:latin typeface="Courier New"/>
                <a:cs typeface="Courier New"/>
              </a:rPr>
              <a:t> </a:t>
            </a:r>
            <a:r>
              <a:rPr sz="1600" b="1" spc="0" dirty="0" smtClean="0">
                <a:solidFill>
                  <a:srgbClr val="F5FFDF"/>
                </a:solidFill>
                <a:latin typeface="Courier New"/>
                <a:cs typeface="Courier New"/>
              </a:rPr>
              <a:t>ActionResult</a:t>
            </a:r>
            <a:r>
              <a:rPr sz="1600" b="1" spc="-80" dirty="0" smtClean="0">
                <a:solidFill>
                  <a:srgbClr val="F5FFDF"/>
                </a:solidFill>
                <a:latin typeface="Courier New"/>
                <a:cs typeface="Courier New"/>
              </a:rPr>
              <a:t> </a:t>
            </a:r>
            <a:r>
              <a:rPr sz="1600" b="1" spc="0" dirty="0" smtClean="0">
                <a:solidFill>
                  <a:srgbClr val="F5FFDF"/>
                </a:solidFill>
                <a:latin typeface="Courier New"/>
                <a:cs typeface="Courier New"/>
              </a:rPr>
              <a:t>About()</a:t>
            </a:r>
            <a:endParaRPr sz="1600">
              <a:latin typeface="Courier New"/>
              <a:cs typeface="Courier New"/>
            </a:endParaRPr>
          </a:p>
          <a:p>
            <a:pPr marL="1121092">
              <a:lnSpc>
                <a:spcPct val="94401"/>
              </a:lnSpc>
              <a:spcBef>
                <a:spcPts val="105"/>
              </a:spcBef>
            </a:pPr>
            <a:r>
              <a:rPr sz="1600" b="1" spc="0" dirty="0" smtClean="0">
                <a:solidFill>
                  <a:srgbClr val="F5FFDF"/>
                </a:solidFill>
                <a:latin typeface="Courier New"/>
                <a:cs typeface="Courier New"/>
              </a:rPr>
              <a:t>{</a:t>
            </a:r>
            <a:endParaRPr sz="1600">
              <a:latin typeface="Courier New"/>
              <a:cs typeface="Courier New"/>
            </a:endParaRPr>
          </a:p>
          <a:p>
            <a:pPr marL="1608772">
              <a:lnSpc>
                <a:spcPct val="94401"/>
              </a:lnSpc>
              <a:spcBef>
                <a:spcPts val="105"/>
              </a:spcBef>
            </a:pPr>
            <a:r>
              <a:rPr sz="1600" b="1" spc="0" dirty="0" smtClean="0">
                <a:solidFill>
                  <a:srgbClr val="F5FFDF"/>
                </a:solidFill>
                <a:latin typeface="Courier New"/>
                <a:cs typeface="Courier New"/>
              </a:rPr>
              <a:t>return</a:t>
            </a:r>
            <a:r>
              <a:rPr sz="1600" b="1" spc="-32" dirty="0" smtClean="0">
                <a:solidFill>
                  <a:srgbClr val="F5FFDF"/>
                </a:solidFill>
                <a:latin typeface="Courier New"/>
                <a:cs typeface="Courier New"/>
              </a:rPr>
              <a:t> </a:t>
            </a:r>
            <a:r>
              <a:rPr sz="1600" b="1" spc="0" dirty="0" smtClean="0">
                <a:solidFill>
                  <a:srgbClr val="F5FFDF"/>
                </a:solidFill>
                <a:latin typeface="Courier New"/>
                <a:cs typeface="Courier New"/>
              </a:rPr>
              <a:t>View();</a:t>
            </a:r>
            <a:endParaRPr sz="1600">
              <a:latin typeface="Courier New"/>
              <a:cs typeface="Courier New"/>
            </a:endParaRPr>
          </a:p>
          <a:p>
            <a:pPr marL="1121092">
              <a:lnSpc>
                <a:spcPct val="94401"/>
              </a:lnSpc>
              <a:spcBef>
                <a:spcPts val="110"/>
              </a:spcBef>
            </a:pPr>
            <a:r>
              <a:rPr sz="1600" b="1" spc="0" dirty="0" smtClean="0">
                <a:solidFill>
                  <a:srgbClr val="F5FFDF"/>
                </a:solidFill>
                <a:latin typeface="Courier New"/>
                <a:cs typeface="Courier New"/>
              </a:rPr>
              <a:t>}</a:t>
            </a:r>
            <a:endParaRPr sz="1600">
              <a:latin typeface="Courier New"/>
              <a:cs typeface="Courier New"/>
            </a:endParaRPr>
          </a:p>
          <a:p>
            <a:pPr marL="144183">
              <a:lnSpc>
                <a:spcPct val="94401"/>
              </a:lnSpc>
              <a:spcBef>
                <a:spcPts val="105"/>
              </a:spcBef>
            </a:pPr>
            <a:r>
              <a:rPr sz="1600" b="1" spc="0" dirty="0" smtClean="0">
                <a:solidFill>
                  <a:srgbClr val="F5FFDF"/>
                </a:solidFill>
                <a:latin typeface="Courier New"/>
                <a:cs typeface="Courier New"/>
              </a:rPr>
              <a:t>}</a:t>
            </a:r>
            <a:endParaRPr sz="1600">
              <a:latin typeface="Courier New"/>
              <a:cs typeface="Courier New"/>
            </a:endParaRPr>
          </a:p>
        </p:txBody>
      </p:sp>
    </p:spTree>
    <p:extLst>
      <p:ext uri="{BB962C8B-B14F-4D97-AF65-F5344CB8AC3E}">
        <p14:creationId xmlns:p14="http://schemas.microsoft.com/office/powerpoint/2010/main" val="1159346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6"/>
          <p:cNvSpPr/>
          <p:nvPr/>
        </p:nvSpPr>
        <p:spPr>
          <a:xfrm>
            <a:off x="258762" y="2879699"/>
            <a:ext cx="8382000" cy="3404108"/>
          </a:xfrm>
          <a:custGeom>
            <a:avLst/>
            <a:gdLst/>
            <a:ahLst/>
            <a:cxnLst/>
            <a:rect l="l" t="t" r="r" b="b"/>
            <a:pathLst>
              <a:path w="8382000" h="3404108">
                <a:moveTo>
                  <a:pt x="0" y="3404108"/>
                </a:moveTo>
                <a:lnTo>
                  <a:pt x="8382000" y="3404108"/>
                </a:lnTo>
                <a:lnTo>
                  <a:pt x="8382000" y="0"/>
                </a:lnTo>
                <a:lnTo>
                  <a:pt x="0" y="0"/>
                </a:lnTo>
                <a:lnTo>
                  <a:pt x="0" y="3404108"/>
                </a:lnTo>
                <a:close/>
              </a:path>
            </a:pathLst>
          </a:custGeom>
          <a:solidFill>
            <a:srgbClr val="000000"/>
          </a:solidFill>
        </p:spPr>
        <p:txBody>
          <a:bodyPr wrap="square" lIns="0" tIns="0" rIns="0" bIns="0" rtlCol="0">
            <a:noAutofit/>
          </a:bodyPr>
          <a:lstStyle/>
          <a:p>
            <a:endParaRPr/>
          </a:p>
        </p:txBody>
      </p:sp>
      <p:sp>
        <p:nvSpPr>
          <p:cNvPr id="4" name="object 7"/>
          <p:cNvSpPr/>
          <p:nvPr/>
        </p:nvSpPr>
        <p:spPr>
          <a:xfrm>
            <a:off x="258762" y="2879699"/>
            <a:ext cx="8382000" cy="3404108"/>
          </a:xfrm>
          <a:custGeom>
            <a:avLst/>
            <a:gdLst/>
            <a:ahLst/>
            <a:cxnLst/>
            <a:rect l="l" t="t" r="r" b="b"/>
            <a:pathLst>
              <a:path w="8382000" h="3404108">
                <a:moveTo>
                  <a:pt x="0" y="3404108"/>
                </a:moveTo>
                <a:lnTo>
                  <a:pt x="8382000" y="3404108"/>
                </a:lnTo>
                <a:lnTo>
                  <a:pt x="8382000" y="0"/>
                </a:lnTo>
                <a:lnTo>
                  <a:pt x="0" y="0"/>
                </a:lnTo>
                <a:lnTo>
                  <a:pt x="0" y="3404108"/>
                </a:lnTo>
                <a:close/>
              </a:path>
            </a:pathLst>
          </a:custGeom>
          <a:ln w="12700">
            <a:solidFill>
              <a:srgbClr val="76B100"/>
            </a:solidFill>
          </a:ln>
        </p:spPr>
        <p:txBody>
          <a:bodyPr wrap="square" lIns="0" tIns="0" rIns="0" bIns="0" rtlCol="0">
            <a:noAutofit/>
          </a:bodyPr>
          <a:lstStyle/>
          <a:p>
            <a:endParaRPr/>
          </a:p>
        </p:txBody>
      </p:sp>
      <p:sp>
        <p:nvSpPr>
          <p:cNvPr id="5" name="object 4"/>
          <p:cNvSpPr txBox="1"/>
          <p:nvPr/>
        </p:nvSpPr>
        <p:spPr>
          <a:xfrm>
            <a:off x="444500" y="397510"/>
            <a:ext cx="3181403" cy="444500"/>
          </a:xfrm>
          <a:prstGeom prst="rect">
            <a:avLst/>
          </a:prstGeom>
        </p:spPr>
        <p:txBody>
          <a:bodyPr wrap="square" lIns="0" tIns="0" rIns="0" bIns="0" rtlCol="0">
            <a:noAutofit/>
          </a:bodyPr>
          <a:lstStyle/>
          <a:p>
            <a:pPr marL="12700">
              <a:lnSpc>
                <a:spcPts val="3460"/>
              </a:lnSpc>
              <a:spcBef>
                <a:spcPts val="173"/>
              </a:spcBef>
            </a:pPr>
            <a:r>
              <a:rPr sz="4950" b="1" spc="0" baseline="3309" dirty="0" smtClean="0">
                <a:latin typeface="Calibri"/>
                <a:cs typeface="Calibri"/>
              </a:rPr>
              <a:t>Co</a:t>
            </a:r>
            <a:r>
              <a:rPr sz="4950" b="1" spc="-25" baseline="3309" dirty="0" smtClean="0">
                <a:latin typeface="Calibri"/>
                <a:cs typeface="Calibri"/>
              </a:rPr>
              <a:t>n</a:t>
            </a:r>
            <a:r>
              <a:rPr sz="4950" b="1" spc="0" baseline="3309" dirty="0" smtClean="0">
                <a:latin typeface="Calibri"/>
                <a:cs typeface="Calibri"/>
              </a:rPr>
              <a:t>t</a:t>
            </a:r>
            <a:r>
              <a:rPr sz="4950" b="1" spc="-34" baseline="3309" dirty="0" smtClean="0">
                <a:latin typeface="Calibri"/>
                <a:cs typeface="Calibri"/>
              </a:rPr>
              <a:t>r</a:t>
            </a:r>
            <a:r>
              <a:rPr sz="4950" b="1" spc="0" baseline="3309" dirty="0" smtClean="0">
                <a:latin typeface="Calibri"/>
                <a:cs typeface="Calibri"/>
              </a:rPr>
              <a:t>oller a</a:t>
            </a:r>
            <a:r>
              <a:rPr sz="4950" b="1" spc="4" baseline="3309" dirty="0" smtClean="0">
                <a:latin typeface="Calibri"/>
                <a:cs typeface="Calibri"/>
              </a:rPr>
              <a:t>c</a:t>
            </a:r>
            <a:r>
              <a:rPr sz="4950" b="1" spc="0" baseline="3309" dirty="0" smtClean="0">
                <a:latin typeface="Calibri"/>
                <a:cs typeface="Calibri"/>
              </a:rPr>
              <a:t>tions</a:t>
            </a:r>
            <a:endParaRPr sz="3300" dirty="0">
              <a:latin typeface="Calibri"/>
              <a:cs typeface="Calibri"/>
            </a:endParaRPr>
          </a:p>
        </p:txBody>
      </p:sp>
      <p:sp>
        <p:nvSpPr>
          <p:cNvPr id="6" name="object 3"/>
          <p:cNvSpPr txBox="1"/>
          <p:nvPr/>
        </p:nvSpPr>
        <p:spPr>
          <a:xfrm>
            <a:off x="337515" y="1280775"/>
            <a:ext cx="5425369" cy="1485391"/>
          </a:xfrm>
          <a:prstGeom prst="rect">
            <a:avLst/>
          </a:prstGeom>
        </p:spPr>
        <p:txBody>
          <a:bodyPr wrap="square" lIns="0" tIns="0" rIns="0" bIns="0" rtlCol="0">
            <a:noAutofit/>
          </a:bodyPr>
          <a:lstStyle/>
          <a:p>
            <a:pPr marL="12700">
              <a:lnSpc>
                <a:spcPts val="2630"/>
              </a:lnSpc>
              <a:spcBef>
                <a:spcPts val="131"/>
              </a:spcBef>
            </a:pPr>
            <a:r>
              <a:rPr sz="2625" spc="0" baseline="5148" dirty="0" smtClean="0">
                <a:solidFill>
                  <a:srgbClr val="B5DBE4"/>
                </a:solidFill>
                <a:latin typeface="Wingdings"/>
                <a:cs typeface="Wingdings"/>
              </a:rPr>
              <a:t></a:t>
            </a:r>
            <a:r>
              <a:rPr sz="2625" spc="0" baseline="4969" dirty="0" smtClean="0">
                <a:solidFill>
                  <a:srgbClr val="B5DBE4"/>
                </a:solidFill>
                <a:latin typeface="Times New Roman"/>
                <a:cs typeface="Times New Roman"/>
              </a:rPr>
              <a:t>   </a:t>
            </a:r>
            <a:r>
              <a:rPr sz="2625" spc="52" baseline="4969" dirty="0" smtClean="0">
                <a:solidFill>
                  <a:srgbClr val="B5DBE4"/>
                </a:solidFill>
                <a:latin typeface="Times New Roman"/>
                <a:cs typeface="Times New Roman"/>
              </a:rPr>
              <a:t> </a:t>
            </a:r>
            <a:r>
              <a:rPr sz="3750" b="1" spc="0" baseline="3276" dirty="0" smtClean="0">
                <a:latin typeface="Corbel"/>
                <a:cs typeface="Corbel"/>
              </a:rPr>
              <a:t>Public</a:t>
            </a:r>
            <a:r>
              <a:rPr sz="3750" b="1" spc="-80" baseline="3276" dirty="0" smtClean="0">
                <a:latin typeface="Corbel"/>
                <a:cs typeface="Corbel"/>
              </a:rPr>
              <a:t> </a:t>
            </a:r>
            <a:r>
              <a:rPr sz="3750" b="1" spc="0" baseline="3276" dirty="0" smtClean="0">
                <a:latin typeface="Corbel"/>
                <a:cs typeface="Corbel"/>
              </a:rPr>
              <a:t>method</a:t>
            </a:r>
            <a:r>
              <a:rPr sz="3750" b="1" spc="-65" baseline="3276" dirty="0" smtClean="0">
                <a:latin typeface="Corbel"/>
                <a:cs typeface="Corbel"/>
              </a:rPr>
              <a:t> </a:t>
            </a:r>
            <a:r>
              <a:rPr sz="3750" b="1" spc="0" baseline="3276" dirty="0" smtClean="0">
                <a:latin typeface="Corbel"/>
                <a:cs typeface="Corbel"/>
              </a:rPr>
              <a:t>of</a:t>
            </a:r>
            <a:r>
              <a:rPr sz="3750" b="1" spc="-21" baseline="3276" dirty="0" smtClean="0">
                <a:latin typeface="Corbel"/>
                <a:cs typeface="Corbel"/>
              </a:rPr>
              <a:t> </a:t>
            </a:r>
            <a:r>
              <a:rPr sz="3750" b="1" spc="0" baseline="3276" dirty="0" smtClean="0">
                <a:latin typeface="Corbel"/>
                <a:cs typeface="Corbel"/>
              </a:rPr>
              <a:t>the</a:t>
            </a:r>
            <a:r>
              <a:rPr sz="3750" b="1" spc="-116" baseline="3276" dirty="0" smtClean="0">
                <a:latin typeface="Corbel"/>
                <a:cs typeface="Corbel"/>
              </a:rPr>
              <a:t> </a:t>
            </a:r>
            <a:r>
              <a:rPr sz="3750" b="1" spc="0" baseline="3276" dirty="0" smtClean="0">
                <a:latin typeface="Corbel"/>
                <a:cs typeface="Corbel"/>
              </a:rPr>
              <a:t>Control</a:t>
            </a:r>
            <a:r>
              <a:rPr sz="3750" b="1" spc="9" baseline="3276" dirty="0" smtClean="0">
                <a:latin typeface="Corbel"/>
                <a:cs typeface="Corbel"/>
              </a:rPr>
              <a:t>l</a:t>
            </a:r>
            <a:r>
              <a:rPr sz="3750" b="1" spc="0" baseline="3276" dirty="0" smtClean="0">
                <a:latin typeface="Corbel"/>
                <a:cs typeface="Corbel"/>
              </a:rPr>
              <a:t>er</a:t>
            </a:r>
            <a:r>
              <a:rPr sz="3750" b="1" spc="-103" baseline="3276" dirty="0" smtClean="0">
                <a:latin typeface="Corbel"/>
                <a:cs typeface="Corbel"/>
              </a:rPr>
              <a:t> </a:t>
            </a:r>
            <a:r>
              <a:rPr sz="3750" b="1" spc="0" baseline="3276" dirty="0" smtClean="0">
                <a:latin typeface="Corbel"/>
                <a:cs typeface="Corbel"/>
              </a:rPr>
              <a:t>c</a:t>
            </a:r>
            <a:r>
              <a:rPr sz="3750" b="1" spc="4" baseline="3276" dirty="0" smtClean="0">
                <a:latin typeface="Corbel"/>
                <a:cs typeface="Corbel"/>
              </a:rPr>
              <a:t>l</a:t>
            </a:r>
            <a:r>
              <a:rPr sz="3750" b="1" spc="0" baseline="3276" dirty="0" smtClean="0">
                <a:latin typeface="Corbel"/>
                <a:cs typeface="Corbel"/>
              </a:rPr>
              <a:t>ass</a:t>
            </a:r>
            <a:endParaRPr sz="2500">
              <a:latin typeface="Corbel"/>
              <a:cs typeface="Corbel"/>
            </a:endParaRPr>
          </a:p>
          <a:p>
            <a:pPr marL="12700" marR="47548">
              <a:lnSpc>
                <a:spcPts val="3000"/>
              </a:lnSpc>
              <a:spcBef>
                <a:spcPts val="18"/>
              </a:spcBef>
            </a:pPr>
            <a:r>
              <a:rPr sz="2625" spc="0" baseline="1716" dirty="0" smtClean="0">
                <a:solidFill>
                  <a:srgbClr val="B5DBE4"/>
                </a:solidFill>
                <a:latin typeface="Wingdings"/>
                <a:cs typeface="Wingdings"/>
              </a:rPr>
              <a:t></a:t>
            </a:r>
            <a:r>
              <a:rPr sz="2625" spc="0" baseline="1656" dirty="0" smtClean="0">
                <a:solidFill>
                  <a:srgbClr val="B5DBE4"/>
                </a:solidFill>
                <a:latin typeface="Times New Roman"/>
                <a:cs typeface="Times New Roman"/>
              </a:rPr>
              <a:t>   </a:t>
            </a:r>
            <a:r>
              <a:rPr sz="2625" spc="52" baseline="1656" dirty="0" smtClean="0">
                <a:solidFill>
                  <a:srgbClr val="B5DBE4"/>
                </a:solidFill>
                <a:latin typeface="Times New Roman"/>
                <a:cs typeface="Times New Roman"/>
              </a:rPr>
              <a:t> </a:t>
            </a:r>
            <a:r>
              <a:rPr sz="3750" b="1" spc="0" baseline="1092" dirty="0" smtClean="0">
                <a:latin typeface="Corbel"/>
                <a:cs typeface="Corbel"/>
              </a:rPr>
              <a:t>Cann</a:t>
            </a:r>
            <a:r>
              <a:rPr sz="3750" b="1" spc="-4" baseline="1092" dirty="0" smtClean="0">
                <a:latin typeface="Corbel"/>
                <a:cs typeface="Corbel"/>
              </a:rPr>
              <a:t>o</a:t>
            </a:r>
            <a:r>
              <a:rPr sz="3750" b="1" spc="0" baseline="1092" dirty="0" smtClean="0">
                <a:latin typeface="Corbel"/>
                <a:cs typeface="Corbel"/>
              </a:rPr>
              <a:t>t</a:t>
            </a:r>
            <a:r>
              <a:rPr sz="3750" b="1" spc="446" baseline="1092" dirty="0" smtClean="0">
                <a:latin typeface="Corbel"/>
                <a:cs typeface="Corbel"/>
              </a:rPr>
              <a:t> </a:t>
            </a:r>
            <a:r>
              <a:rPr sz="3750" b="1" spc="0" baseline="1092" dirty="0" smtClean="0">
                <a:latin typeface="Corbel"/>
                <a:cs typeface="Corbel"/>
              </a:rPr>
              <a:t>be</a:t>
            </a:r>
            <a:r>
              <a:rPr sz="3750" b="1" spc="-26" baseline="1092" dirty="0" smtClean="0">
                <a:latin typeface="Corbel"/>
                <a:cs typeface="Corbel"/>
              </a:rPr>
              <a:t> </a:t>
            </a:r>
            <a:r>
              <a:rPr sz="3750" b="1" spc="0" baseline="1092" dirty="0" smtClean="0">
                <a:latin typeface="Corbel"/>
                <a:cs typeface="Corbel"/>
              </a:rPr>
              <a:t>over</a:t>
            </a:r>
            <a:r>
              <a:rPr sz="3750" b="1" spc="4" baseline="1092" dirty="0" smtClean="0">
                <a:latin typeface="Corbel"/>
                <a:cs typeface="Corbel"/>
              </a:rPr>
              <a:t>l</a:t>
            </a:r>
            <a:r>
              <a:rPr sz="3750" b="1" spc="0" baseline="1092" dirty="0" smtClean="0">
                <a:latin typeface="Corbel"/>
                <a:cs typeface="Corbel"/>
              </a:rPr>
              <a:t>oaded</a:t>
            </a:r>
            <a:endParaRPr sz="2500">
              <a:latin typeface="Corbel"/>
              <a:cs typeface="Corbel"/>
            </a:endParaRPr>
          </a:p>
          <a:p>
            <a:pPr marL="12700" marR="47548">
              <a:lnSpc>
                <a:spcPts val="3000"/>
              </a:lnSpc>
            </a:pPr>
            <a:r>
              <a:rPr sz="2625" spc="0" baseline="1716" dirty="0" smtClean="0">
                <a:solidFill>
                  <a:srgbClr val="B5DBE4"/>
                </a:solidFill>
                <a:latin typeface="Wingdings"/>
                <a:cs typeface="Wingdings"/>
              </a:rPr>
              <a:t></a:t>
            </a:r>
            <a:r>
              <a:rPr sz="2625" spc="0" baseline="1656" dirty="0" smtClean="0">
                <a:solidFill>
                  <a:srgbClr val="B5DBE4"/>
                </a:solidFill>
                <a:latin typeface="Times New Roman"/>
                <a:cs typeface="Times New Roman"/>
              </a:rPr>
              <a:t>   </a:t>
            </a:r>
            <a:r>
              <a:rPr sz="2625" spc="52" baseline="1656" dirty="0" smtClean="0">
                <a:solidFill>
                  <a:srgbClr val="B5DBE4"/>
                </a:solidFill>
                <a:latin typeface="Times New Roman"/>
                <a:cs typeface="Times New Roman"/>
              </a:rPr>
              <a:t> </a:t>
            </a:r>
            <a:r>
              <a:rPr sz="3750" b="1" spc="0" baseline="1092" dirty="0" smtClean="0">
                <a:latin typeface="Corbel"/>
                <a:cs typeface="Corbel"/>
              </a:rPr>
              <a:t>Cann</a:t>
            </a:r>
            <a:r>
              <a:rPr sz="3750" b="1" spc="-4" baseline="1092" dirty="0" smtClean="0">
                <a:latin typeface="Corbel"/>
                <a:cs typeface="Corbel"/>
              </a:rPr>
              <a:t>o</a:t>
            </a:r>
            <a:r>
              <a:rPr sz="3750" b="1" spc="0" baseline="1092" dirty="0" smtClean="0">
                <a:latin typeface="Corbel"/>
                <a:cs typeface="Corbel"/>
              </a:rPr>
              <a:t>t</a:t>
            </a:r>
            <a:r>
              <a:rPr sz="3750" b="1" spc="-68" baseline="1092" dirty="0" smtClean="0">
                <a:latin typeface="Corbel"/>
                <a:cs typeface="Corbel"/>
              </a:rPr>
              <a:t> </a:t>
            </a:r>
            <a:r>
              <a:rPr sz="3750" b="1" spc="0" baseline="1092" dirty="0" smtClean="0">
                <a:latin typeface="Corbel"/>
                <a:cs typeface="Corbel"/>
              </a:rPr>
              <a:t>be</a:t>
            </a:r>
            <a:r>
              <a:rPr sz="3750" b="1" spc="-26" baseline="1092" dirty="0" smtClean="0">
                <a:latin typeface="Corbel"/>
                <a:cs typeface="Corbel"/>
              </a:rPr>
              <a:t> </a:t>
            </a:r>
            <a:r>
              <a:rPr sz="3750" b="1" spc="0" baseline="1092" dirty="0" smtClean="0">
                <a:latin typeface="Corbel"/>
                <a:cs typeface="Corbel"/>
              </a:rPr>
              <a:t>a</a:t>
            </a:r>
            <a:r>
              <a:rPr sz="3750" b="1" spc="-12" baseline="1092" dirty="0" smtClean="0">
                <a:latin typeface="Corbel"/>
                <a:cs typeface="Corbel"/>
              </a:rPr>
              <a:t> </a:t>
            </a:r>
            <a:r>
              <a:rPr sz="3750" b="1" spc="0" baseline="1092" dirty="0" smtClean="0">
                <a:latin typeface="Corbel"/>
                <a:cs typeface="Corbel"/>
              </a:rPr>
              <a:t>static</a:t>
            </a:r>
            <a:r>
              <a:rPr sz="3750" b="1" spc="-59" baseline="1092" dirty="0" smtClean="0">
                <a:latin typeface="Corbel"/>
                <a:cs typeface="Corbel"/>
              </a:rPr>
              <a:t> </a:t>
            </a:r>
            <a:r>
              <a:rPr sz="3750" b="1" spc="0" baseline="1092" dirty="0" smtClean="0">
                <a:latin typeface="Corbel"/>
                <a:cs typeface="Corbel"/>
              </a:rPr>
              <a:t>method</a:t>
            </a:r>
            <a:endParaRPr sz="2500">
              <a:latin typeface="Corbel"/>
              <a:cs typeface="Corbel"/>
            </a:endParaRPr>
          </a:p>
          <a:p>
            <a:pPr marL="12700" marR="47548">
              <a:lnSpc>
                <a:spcPts val="3000"/>
              </a:lnSpc>
            </a:pPr>
            <a:r>
              <a:rPr sz="2625" spc="0" baseline="1716" dirty="0" smtClean="0">
                <a:solidFill>
                  <a:srgbClr val="B5DBE4"/>
                </a:solidFill>
                <a:latin typeface="Wingdings"/>
                <a:cs typeface="Wingdings"/>
              </a:rPr>
              <a:t></a:t>
            </a:r>
            <a:r>
              <a:rPr sz="2625" spc="0" baseline="1656" dirty="0" smtClean="0">
                <a:solidFill>
                  <a:srgbClr val="B5DBE4"/>
                </a:solidFill>
                <a:latin typeface="Times New Roman"/>
                <a:cs typeface="Times New Roman"/>
              </a:rPr>
              <a:t>   </a:t>
            </a:r>
            <a:r>
              <a:rPr sz="2625" spc="52" baseline="1656" dirty="0" smtClean="0">
                <a:solidFill>
                  <a:srgbClr val="B5DBE4"/>
                </a:solidFill>
                <a:latin typeface="Times New Roman"/>
                <a:cs typeface="Times New Roman"/>
              </a:rPr>
              <a:t> </a:t>
            </a:r>
            <a:r>
              <a:rPr sz="3750" b="1" spc="-39" baseline="1092" dirty="0" smtClean="0">
                <a:latin typeface="Corbel"/>
                <a:cs typeface="Corbel"/>
              </a:rPr>
              <a:t>R</a:t>
            </a:r>
            <a:r>
              <a:rPr sz="3750" b="1" spc="0" baseline="1092" dirty="0" smtClean="0">
                <a:latin typeface="Corbel"/>
                <a:cs typeface="Corbel"/>
              </a:rPr>
              <a:t>eturns</a:t>
            </a:r>
            <a:r>
              <a:rPr sz="3750" b="1" spc="-74" baseline="1092" dirty="0" smtClean="0">
                <a:latin typeface="Corbel"/>
                <a:cs typeface="Corbel"/>
              </a:rPr>
              <a:t> </a:t>
            </a:r>
            <a:r>
              <a:rPr sz="3750" b="1" spc="0" baseline="1092" dirty="0" smtClean="0">
                <a:latin typeface="Corbel"/>
                <a:cs typeface="Corbel"/>
              </a:rPr>
              <a:t>action</a:t>
            </a:r>
            <a:r>
              <a:rPr sz="3750" b="1" spc="-57" baseline="1092" dirty="0" smtClean="0">
                <a:latin typeface="Corbel"/>
                <a:cs typeface="Corbel"/>
              </a:rPr>
              <a:t> </a:t>
            </a:r>
            <a:r>
              <a:rPr sz="3750" b="1" spc="0" baseline="1092" dirty="0" smtClean="0">
                <a:latin typeface="Corbel"/>
                <a:cs typeface="Corbel"/>
              </a:rPr>
              <a:t>result</a:t>
            </a:r>
            <a:endParaRPr sz="2500">
              <a:latin typeface="Corbel"/>
              <a:cs typeface="Corbel"/>
            </a:endParaRPr>
          </a:p>
        </p:txBody>
      </p:sp>
      <p:sp>
        <p:nvSpPr>
          <p:cNvPr id="7" name="object 2"/>
          <p:cNvSpPr txBox="1"/>
          <p:nvPr/>
        </p:nvSpPr>
        <p:spPr>
          <a:xfrm>
            <a:off x="258762" y="2879699"/>
            <a:ext cx="8382000" cy="3404108"/>
          </a:xfrm>
          <a:prstGeom prst="rect">
            <a:avLst/>
          </a:prstGeom>
        </p:spPr>
        <p:txBody>
          <a:bodyPr wrap="square" lIns="0" tIns="0" rIns="0" bIns="0" rtlCol="0">
            <a:noAutofit/>
          </a:bodyPr>
          <a:lstStyle/>
          <a:p>
            <a:pPr>
              <a:lnSpc>
                <a:spcPts val="800"/>
              </a:lnSpc>
              <a:spcBef>
                <a:spcPts val="9"/>
              </a:spcBef>
            </a:pPr>
            <a:endParaRPr sz="800"/>
          </a:p>
          <a:p>
            <a:pPr marL="144183">
              <a:lnSpc>
                <a:spcPct val="94401"/>
              </a:lnSpc>
            </a:pPr>
            <a:r>
              <a:rPr sz="1600" b="1" spc="0" dirty="0" smtClean="0">
                <a:solidFill>
                  <a:srgbClr val="F5FFDF"/>
                </a:solidFill>
                <a:latin typeface="Courier New"/>
                <a:cs typeface="Courier New"/>
              </a:rPr>
              <a:t>public</a:t>
            </a:r>
            <a:r>
              <a:rPr sz="1600" b="1" spc="-57" dirty="0" smtClean="0">
                <a:solidFill>
                  <a:srgbClr val="F5FFDF"/>
                </a:solidFill>
                <a:latin typeface="Courier New"/>
                <a:cs typeface="Courier New"/>
              </a:rPr>
              <a:t> </a:t>
            </a:r>
            <a:r>
              <a:rPr sz="1600" b="1" spc="0" dirty="0" smtClean="0">
                <a:solidFill>
                  <a:srgbClr val="F5FFDF"/>
                </a:solidFill>
                <a:latin typeface="Courier New"/>
                <a:cs typeface="Courier New"/>
              </a:rPr>
              <a:t>class</a:t>
            </a:r>
            <a:r>
              <a:rPr sz="1600" b="1" spc="-22" dirty="0" smtClean="0">
                <a:solidFill>
                  <a:srgbClr val="F5FFDF"/>
                </a:solidFill>
                <a:latin typeface="Courier New"/>
                <a:cs typeface="Courier New"/>
              </a:rPr>
              <a:t> </a:t>
            </a:r>
            <a:r>
              <a:rPr sz="1600" b="1" spc="0" dirty="0" smtClean="0">
                <a:solidFill>
                  <a:srgbClr val="F5FFDF"/>
                </a:solidFill>
                <a:latin typeface="Courier New"/>
                <a:cs typeface="Courier New"/>
              </a:rPr>
              <a:t>HomeController</a:t>
            </a:r>
            <a:r>
              <a:rPr sz="1600" b="1" spc="-94" dirty="0" smtClean="0">
                <a:solidFill>
                  <a:srgbClr val="F5FFDF"/>
                </a:solidFill>
                <a:latin typeface="Courier New"/>
                <a:cs typeface="Courier New"/>
              </a:rPr>
              <a:t> </a:t>
            </a:r>
            <a:r>
              <a:rPr sz="1600" b="1" spc="0" dirty="0" smtClean="0">
                <a:solidFill>
                  <a:srgbClr val="F5FFDF"/>
                </a:solidFill>
                <a:latin typeface="Courier New"/>
                <a:cs typeface="Courier New"/>
              </a:rPr>
              <a:t>:</a:t>
            </a:r>
            <a:r>
              <a:rPr sz="1600" b="1" spc="-9" dirty="0" smtClean="0">
                <a:solidFill>
                  <a:srgbClr val="F5FFDF"/>
                </a:solidFill>
                <a:latin typeface="Courier New"/>
                <a:cs typeface="Courier New"/>
              </a:rPr>
              <a:t> </a:t>
            </a:r>
            <a:r>
              <a:rPr sz="1600" b="1" spc="0" dirty="0" smtClean="0">
                <a:solidFill>
                  <a:srgbClr val="F5FFDF"/>
                </a:solidFill>
                <a:latin typeface="Courier New"/>
                <a:cs typeface="Courier New"/>
              </a:rPr>
              <a:t>Controller</a:t>
            </a:r>
            <a:endParaRPr sz="1600">
              <a:latin typeface="Courier New"/>
              <a:cs typeface="Courier New"/>
            </a:endParaRPr>
          </a:p>
          <a:p>
            <a:pPr marL="144183">
              <a:lnSpc>
                <a:spcPct val="94401"/>
              </a:lnSpc>
              <a:spcBef>
                <a:spcPts val="105"/>
              </a:spcBef>
            </a:pPr>
            <a:r>
              <a:rPr sz="1600" b="1" spc="0" dirty="0" smtClean="0">
                <a:solidFill>
                  <a:srgbClr val="F5FFDF"/>
                </a:solidFill>
                <a:latin typeface="Courier New"/>
                <a:cs typeface="Courier New"/>
              </a:rPr>
              <a:t>{</a:t>
            </a:r>
            <a:endParaRPr sz="1600">
              <a:latin typeface="Courier New"/>
              <a:cs typeface="Courier New"/>
            </a:endParaRPr>
          </a:p>
          <a:p>
            <a:pPr marL="1121092">
              <a:lnSpc>
                <a:spcPct val="94401"/>
              </a:lnSpc>
              <a:spcBef>
                <a:spcPts val="105"/>
              </a:spcBef>
            </a:pPr>
            <a:r>
              <a:rPr sz="1600" b="1" spc="0" dirty="0" smtClean="0">
                <a:solidFill>
                  <a:srgbClr val="F5FFDF"/>
                </a:solidFill>
                <a:latin typeface="Courier New"/>
                <a:cs typeface="Courier New"/>
              </a:rPr>
              <a:t>public</a:t>
            </a:r>
            <a:r>
              <a:rPr sz="1600" b="1" spc="-42" dirty="0" smtClean="0">
                <a:solidFill>
                  <a:srgbClr val="F5FFDF"/>
                </a:solidFill>
                <a:latin typeface="Courier New"/>
                <a:cs typeface="Courier New"/>
              </a:rPr>
              <a:t> </a:t>
            </a:r>
            <a:r>
              <a:rPr sz="1600" b="1" spc="0" dirty="0" smtClean="0">
                <a:solidFill>
                  <a:srgbClr val="F5FFDF"/>
                </a:solidFill>
                <a:latin typeface="Courier New"/>
                <a:cs typeface="Courier New"/>
              </a:rPr>
              <a:t>ActionResult</a:t>
            </a:r>
            <a:r>
              <a:rPr sz="1600" b="1" spc="-80" dirty="0" smtClean="0">
                <a:solidFill>
                  <a:srgbClr val="F5FFDF"/>
                </a:solidFill>
                <a:latin typeface="Courier New"/>
                <a:cs typeface="Courier New"/>
              </a:rPr>
              <a:t> </a:t>
            </a:r>
            <a:r>
              <a:rPr sz="1600" b="1" spc="0" dirty="0" smtClean="0">
                <a:solidFill>
                  <a:srgbClr val="F5FFDF"/>
                </a:solidFill>
                <a:latin typeface="Courier New"/>
                <a:cs typeface="Courier New"/>
              </a:rPr>
              <a:t>Index()</a:t>
            </a:r>
            <a:endParaRPr sz="1600">
              <a:latin typeface="Courier New"/>
              <a:cs typeface="Courier New"/>
            </a:endParaRPr>
          </a:p>
          <a:p>
            <a:pPr marL="1121092">
              <a:lnSpc>
                <a:spcPct val="94401"/>
              </a:lnSpc>
              <a:spcBef>
                <a:spcPts val="105"/>
              </a:spcBef>
            </a:pPr>
            <a:r>
              <a:rPr sz="1600" b="1" spc="0" dirty="0" smtClean="0">
                <a:solidFill>
                  <a:srgbClr val="F5FFDF"/>
                </a:solidFill>
                <a:latin typeface="Courier New"/>
                <a:cs typeface="Courier New"/>
              </a:rPr>
              <a:t>{</a:t>
            </a:r>
            <a:endParaRPr sz="1600">
              <a:latin typeface="Courier New"/>
              <a:cs typeface="Courier New"/>
            </a:endParaRPr>
          </a:p>
          <a:p>
            <a:pPr marL="1608772">
              <a:lnSpc>
                <a:spcPct val="94401"/>
              </a:lnSpc>
              <a:spcBef>
                <a:spcPts val="110"/>
              </a:spcBef>
            </a:pPr>
            <a:r>
              <a:rPr sz="1600" b="1" spc="0" dirty="0" smtClean="0">
                <a:solidFill>
                  <a:srgbClr val="F5FFDF"/>
                </a:solidFill>
                <a:latin typeface="Courier New"/>
                <a:cs typeface="Courier New"/>
              </a:rPr>
              <a:t>ViewBag.Message</a:t>
            </a:r>
            <a:r>
              <a:rPr sz="1600" b="1" spc="-93" dirty="0" smtClean="0">
                <a:solidFill>
                  <a:srgbClr val="F5FFDF"/>
                </a:solidFill>
                <a:latin typeface="Courier New"/>
                <a:cs typeface="Courier New"/>
              </a:rPr>
              <a:t> </a:t>
            </a:r>
            <a:r>
              <a:rPr sz="1600" b="1" spc="0" dirty="0" smtClean="0">
                <a:solidFill>
                  <a:srgbClr val="F5FFDF"/>
                </a:solidFill>
                <a:latin typeface="Courier New"/>
                <a:cs typeface="Courier New"/>
              </a:rPr>
              <a:t>=</a:t>
            </a:r>
            <a:r>
              <a:rPr sz="1600" b="1" spc="-9" dirty="0" smtClean="0">
                <a:solidFill>
                  <a:srgbClr val="F5FFDF"/>
                </a:solidFill>
                <a:latin typeface="Courier New"/>
                <a:cs typeface="Courier New"/>
              </a:rPr>
              <a:t> </a:t>
            </a:r>
            <a:r>
              <a:rPr sz="1600" b="1" spc="0" dirty="0" smtClean="0">
                <a:solidFill>
                  <a:srgbClr val="F5FFDF"/>
                </a:solidFill>
                <a:latin typeface="Courier New"/>
                <a:cs typeface="Courier New"/>
              </a:rPr>
              <a:t>"Welcome</a:t>
            </a:r>
            <a:r>
              <a:rPr sz="1600" b="1" spc="-56" dirty="0" smtClean="0">
                <a:solidFill>
                  <a:srgbClr val="F5FFDF"/>
                </a:solidFill>
                <a:latin typeface="Courier New"/>
                <a:cs typeface="Courier New"/>
              </a:rPr>
              <a:t> </a:t>
            </a:r>
            <a:r>
              <a:rPr sz="1600" b="1" spc="0" dirty="0" smtClean="0">
                <a:solidFill>
                  <a:srgbClr val="F5FFDF"/>
                </a:solidFill>
                <a:latin typeface="Courier New"/>
                <a:cs typeface="Courier New"/>
              </a:rPr>
              <a:t>to</a:t>
            </a:r>
            <a:r>
              <a:rPr sz="1600" b="1" spc="-9" dirty="0" smtClean="0">
                <a:solidFill>
                  <a:srgbClr val="F5FFDF"/>
                </a:solidFill>
                <a:latin typeface="Courier New"/>
                <a:cs typeface="Courier New"/>
              </a:rPr>
              <a:t> </a:t>
            </a:r>
            <a:r>
              <a:rPr sz="1600" b="1" spc="0" dirty="0" smtClean="0">
                <a:solidFill>
                  <a:srgbClr val="F5FFDF"/>
                </a:solidFill>
                <a:latin typeface="Courier New"/>
                <a:cs typeface="Courier New"/>
              </a:rPr>
              <a:t>ASP.NET</a:t>
            </a:r>
            <a:r>
              <a:rPr sz="1600" b="1" spc="-57" dirty="0" smtClean="0">
                <a:solidFill>
                  <a:srgbClr val="F5FFDF"/>
                </a:solidFill>
                <a:latin typeface="Courier New"/>
                <a:cs typeface="Courier New"/>
              </a:rPr>
              <a:t> </a:t>
            </a:r>
            <a:r>
              <a:rPr sz="1600" b="1" spc="0" dirty="0" smtClean="0">
                <a:solidFill>
                  <a:srgbClr val="F5FFDF"/>
                </a:solidFill>
                <a:latin typeface="Courier New"/>
                <a:cs typeface="Courier New"/>
              </a:rPr>
              <a:t>MVC!";</a:t>
            </a:r>
            <a:endParaRPr sz="1600">
              <a:latin typeface="Courier New"/>
              <a:cs typeface="Courier New"/>
            </a:endParaRPr>
          </a:p>
          <a:p>
            <a:pPr marL="1608772">
              <a:lnSpc>
                <a:spcPct val="94401"/>
              </a:lnSpc>
              <a:spcBef>
                <a:spcPts val="2027"/>
              </a:spcBef>
            </a:pPr>
            <a:r>
              <a:rPr sz="1600" b="1" spc="0" dirty="0" smtClean="0">
                <a:solidFill>
                  <a:srgbClr val="F5FFDF"/>
                </a:solidFill>
                <a:latin typeface="Courier New"/>
                <a:cs typeface="Courier New"/>
              </a:rPr>
              <a:t>r</a:t>
            </a:r>
            <a:r>
              <a:rPr sz="1600" b="1" spc="4" dirty="0" smtClean="0">
                <a:solidFill>
                  <a:srgbClr val="F5FFDF"/>
                </a:solidFill>
                <a:latin typeface="Courier New"/>
                <a:cs typeface="Courier New"/>
              </a:rPr>
              <a:t>e</a:t>
            </a:r>
            <a:r>
              <a:rPr sz="1600" b="1" spc="0" dirty="0" smtClean="0">
                <a:solidFill>
                  <a:srgbClr val="F5FFDF"/>
                </a:solidFill>
                <a:latin typeface="Courier New"/>
                <a:cs typeface="Courier New"/>
              </a:rPr>
              <a:t>t</a:t>
            </a:r>
            <a:r>
              <a:rPr sz="1600" b="1" spc="4" dirty="0" smtClean="0">
                <a:solidFill>
                  <a:srgbClr val="F5FFDF"/>
                </a:solidFill>
                <a:latin typeface="Courier New"/>
                <a:cs typeface="Courier New"/>
              </a:rPr>
              <a:t>u</a:t>
            </a:r>
            <a:r>
              <a:rPr sz="1600" b="1" spc="0" dirty="0" smtClean="0">
                <a:solidFill>
                  <a:srgbClr val="F5FFDF"/>
                </a:solidFill>
                <a:latin typeface="Courier New"/>
                <a:cs typeface="Courier New"/>
              </a:rPr>
              <a:t>rn</a:t>
            </a:r>
            <a:r>
              <a:rPr sz="1600" b="1" spc="-32" dirty="0" smtClean="0">
                <a:solidFill>
                  <a:srgbClr val="F5FFDF"/>
                </a:solidFill>
                <a:latin typeface="Courier New"/>
                <a:cs typeface="Courier New"/>
              </a:rPr>
              <a:t> </a:t>
            </a:r>
            <a:r>
              <a:rPr sz="1600" b="1" spc="0" dirty="0" smtClean="0">
                <a:solidFill>
                  <a:srgbClr val="F5FFDF"/>
                </a:solidFill>
                <a:latin typeface="Courier New"/>
                <a:cs typeface="Courier New"/>
              </a:rPr>
              <a:t>V</a:t>
            </a:r>
            <a:r>
              <a:rPr sz="1600" b="1" spc="4" dirty="0" smtClean="0">
                <a:solidFill>
                  <a:srgbClr val="F5FFDF"/>
                </a:solidFill>
                <a:latin typeface="Courier New"/>
                <a:cs typeface="Courier New"/>
              </a:rPr>
              <a:t>i</a:t>
            </a:r>
            <a:r>
              <a:rPr sz="1600" b="1" spc="0" dirty="0" smtClean="0">
                <a:solidFill>
                  <a:srgbClr val="F5FFDF"/>
                </a:solidFill>
                <a:latin typeface="Courier New"/>
                <a:cs typeface="Courier New"/>
              </a:rPr>
              <a:t>e</a:t>
            </a:r>
            <a:r>
              <a:rPr sz="1600" b="1" spc="4" dirty="0" smtClean="0">
                <a:solidFill>
                  <a:srgbClr val="F5FFDF"/>
                </a:solidFill>
                <a:latin typeface="Courier New"/>
                <a:cs typeface="Courier New"/>
              </a:rPr>
              <a:t>w</a:t>
            </a:r>
            <a:r>
              <a:rPr sz="1600" b="1" spc="0" dirty="0" smtClean="0">
                <a:solidFill>
                  <a:srgbClr val="F5FFDF"/>
                </a:solidFill>
                <a:latin typeface="Courier New"/>
                <a:cs typeface="Courier New"/>
              </a:rPr>
              <a:t>(</a:t>
            </a:r>
            <a:r>
              <a:rPr sz="1600" b="1" spc="4" dirty="0" smtClean="0">
                <a:solidFill>
                  <a:srgbClr val="F5FFDF"/>
                </a:solidFill>
                <a:latin typeface="Courier New"/>
                <a:cs typeface="Courier New"/>
              </a:rPr>
              <a:t>)</a:t>
            </a:r>
            <a:r>
              <a:rPr sz="1600" b="1" spc="0" dirty="0" smtClean="0">
                <a:solidFill>
                  <a:srgbClr val="F5FFDF"/>
                </a:solidFill>
                <a:latin typeface="Courier New"/>
                <a:cs typeface="Courier New"/>
              </a:rPr>
              <a:t>;</a:t>
            </a:r>
            <a:endParaRPr sz="1600">
              <a:latin typeface="Courier New"/>
              <a:cs typeface="Courier New"/>
            </a:endParaRPr>
          </a:p>
          <a:p>
            <a:pPr marL="1121092">
              <a:lnSpc>
                <a:spcPct val="94401"/>
              </a:lnSpc>
              <a:spcBef>
                <a:spcPts val="105"/>
              </a:spcBef>
            </a:pPr>
            <a:r>
              <a:rPr sz="1600" b="1" spc="0" dirty="0" smtClean="0">
                <a:solidFill>
                  <a:srgbClr val="F5FFDF"/>
                </a:solidFill>
                <a:latin typeface="Courier New"/>
                <a:cs typeface="Courier New"/>
              </a:rPr>
              <a:t>}</a:t>
            </a:r>
            <a:endParaRPr sz="1600">
              <a:latin typeface="Courier New"/>
              <a:cs typeface="Courier New"/>
            </a:endParaRPr>
          </a:p>
          <a:p>
            <a:pPr marL="1121092">
              <a:lnSpc>
                <a:spcPct val="94401"/>
              </a:lnSpc>
              <a:spcBef>
                <a:spcPts val="105"/>
              </a:spcBef>
            </a:pPr>
            <a:r>
              <a:rPr sz="1600" b="1" spc="0" dirty="0" smtClean="0">
                <a:solidFill>
                  <a:srgbClr val="F5FFDF"/>
                </a:solidFill>
                <a:latin typeface="Courier New"/>
                <a:cs typeface="Courier New"/>
              </a:rPr>
              <a:t>public</a:t>
            </a:r>
            <a:r>
              <a:rPr sz="1600" b="1" spc="-42" dirty="0" smtClean="0">
                <a:solidFill>
                  <a:srgbClr val="F5FFDF"/>
                </a:solidFill>
                <a:latin typeface="Courier New"/>
                <a:cs typeface="Courier New"/>
              </a:rPr>
              <a:t> </a:t>
            </a:r>
            <a:r>
              <a:rPr sz="1600" b="1" spc="0" dirty="0" smtClean="0">
                <a:solidFill>
                  <a:srgbClr val="F5FFDF"/>
                </a:solidFill>
                <a:latin typeface="Courier New"/>
                <a:cs typeface="Courier New"/>
              </a:rPr>
              <a:t>ActionResult</a:t>
            </a:r>
            <a:r>
              <a:rPr sz="1600" b="1" spc="-80" dirty="0" smtClean="0">
                <a:solidFill>
                  <a:srgbClr val="F5FFDF"/>
                </a:solidFill>
                <a:latin typeface="Courier New"/>
                <a:cs typeface="Courier New"/>
              </a:rPr>
              <a:t> </a:t>
            </a:r>
            <a:r>
              <a:rPr sz="1600" b="1" spc="0" dirty="0" smtClean="0">
                <a:solidFill>
                  <a:srgbClr val="F5FFDF"/>
                </a:solidFill>
                <a:latin typeface="Courier New"/>
                <a:cs typeface="Courier New"/>
              </a:rPr>
              <a:t>About()</a:t>
            </a:r>
            <a:endParaRPr sz="1600">
              <a:latin typeface="Courier New"/>
              <a:cs typeface="Courier New"/>
            </a:endParaRPr>
          </a:p>
          <a:p>
            <a:pPr marL="1121092">
              <a:lnSpc>
                <a:spcPct val="94401"/>
              </a:lnSpc>
              <a:spcBef>
                <a:spcPts val="105"/>
              </a:spcBef>
            </a:pPr>
            <a:r>
              <a:rPr sz="1600" b="1" spc="0" dirty="0" smtClean="0">
                <a:solidFill>
                  <a:srgbClr val="F5FFDF"/>
                </a:solidFill>
                <a:latin typeface="Courier New"/>
                <a:cs typeface="Courier New"/>
              </a:rPr>
              <a:t>{</a:t>
            </a:r>
            <a:endParaRPr sz="1600">
              <a:latin typeface="Courier New"/>
              <a:cs typeface="Courier New"/>
            </a:endParaRPr>
          </a:p>
          <a:p>
            <a:pPr marL="1608772">
              <a:lnSpc>
                <a:spcPct val="94401"/>
              </a:lnSpc>
              <a:spcBef>
                <a:spcPts val="105"/>
              </a:spcBef>
            </a:pPr>
            <a:r>
              <a:rPr sz="1600" b="1" spc="0" dirty="0" smtClean="0">
                <a:solidFill>
                  <a:srgbClr val="F5FFDF"/>
                </a:solidFill>
                <a:latin typeface="Courier New"/>
                <a:cs typeface="Courier New"/>
              </a:rPr>
              <a:t>return</a:t>
            </a:r>
            <a:r>
              <a:rPr sz="1600" b="1" spc="-32" dirty="0" smtClean="0">
                <a:solidFill>
                  <a:srgbClr val="F5FFDF"/>
                </a:solidFill>
                <a:latin typeface="Courier New"/>
                <a:cs typeface="Courier New"/>
              </a:rPr>
              <a:t> </a:t>
            </a:r>
            <a:r>
              <a:rPr sz="1600" b="1" spc="0" dirty="0" smtClean="0">
                <a:solidFill>
                  <a:srgbClr val="F5FFDF"/>
                </a:solidFill>
                <a:latin typeface="Courier New"/>
                <a:cs typeface="Courier New"/>
              </a:rPr>
              <a:t>View();</a:t>
            </a:r>
            <a:endParaRPr sz="1600">
              <a:latin typeface="Courier New"/>
              <a:cs typeface="Courier New"/>
            </a:endParaRPr>
          </a:p>
          <a:p>
            <a:pPr marL="1121092">
              <a:lnSpc>
                <a:spcPct val="94401"/>
              </a:lnSpc>
              <a:spcBef>
                <a:spcPts val="110"/>
              </a:spcBef>
            </a:pPr>
            <a:r>
              <a:rPr sz="1600" b="1" spc="0" dirty="0" smtClean="0">
                <a:solidFill>
                  <a:srgbClr val="F5FFDF"/>
                </a:solidFill>
                <a:latin typeface="Courier New"/>
                <a:cs typeface="Courier New"/>
              </a:rPr>
              <a:t>}</a:t>
            </a:r>
            <a:endParaRPr sz="1600">
              <a:latin typeface="Courier New"/>
              <a:cs typeface="Courier New"/>
            </a:endParaRPr>
          </a:p>
          <a:p>
            <a:pPr marL="144183">
              <a:lnSpc>
                <a:spcPct val="94401"/>
              </a:lnSpc>
              <a:spcBef>
                <a:spcPts val="105"/>
              </a:spcBef>
            </a:pPr>
            <a:r>
              <a:rPr sz="1600" b="1" spc="0" dirty="0" smtClean="0">
                <a:solidFill>
                  <a:srgbClr val="F5FFDF"/>
                </a:solidFill>
                <a:latin typeface="Courier New"/>
                <a:cs typeface="Courier New"/>
              </a:rPr>
              <a:t>}</a:t>
            </a:r>
            <a:endParaRPr sz="1600">
              <a:latin typeface="Courier New"/>
              <a:cs typeface="Courier New"/>
            </a:endParaRPr>
          </a:p>
        </p:txBody>
      </p:sp>
    </p:spTree>
    <p:extLst>
      <p:ext uri="{BB962C8B-B14F-4D97-AF65-F5344CB8AC3E}">
        <p14:creationId xmlns:p14="http://schemas.microsoft.com/office/powerpoint/2010/main" val="3971519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712" y="960437"/>
            <a:ext cx="9220200" cy="5909310"/>
          </a:xfrm>
          <a:prstGeom prst="rect">
            <a:avLst/>
          </a:prstGeom>
        </p:spPr>
        <p:txBody>
          <a:bodyPr wrap="square">
            <a:spAutoFit/>
          </a:bodyPr>
          <a:lstStyle/>
          <a:p>
            <a:r>
              <a:rPr lang="en-US" b="1" dirty="0" smtClean="0"/>
              <a:t>View Engine</a:t>
            </a:r>
            <a:endParaRPr lang="en-US" dirty="0"/>
          </a:p>
          <a:p>
            <a:endParaRPr lang="en-GB" b="1" dirty="0"/>
          </a:p>
          <a:p>
            <a:r>
              <a:rPr lang="en-GB" dirty="0" smtClean="0"/>
              <a:t>A </a:t>
            </a:r>
            <a:r>
              <a:rPr lang="en-GB" dirty="0"/>
              <a:t>View Engine is a MVC subsystem which has its own </a:t>
            </a:r>
            <a:r>
              <a:rPr lang="en-GB" dirty="0" err="1"/>
              <a:t>markup</a:t>
            </a:r>
            <a:r>
              <a:rPr lang="en-GB" dirty="0"/>
              <a:t> syntax. It is responsible for converting server-side template into HTML </a:t>
            </a:r>
            <a:r>
              <a:rPr lang="en-GB" dirty="0" err="1"/>
              <a:t>markup</a:t>
            </a:r>
            <a:r>
              <a:rPr lang="en-GB" dirty="0"/>
              <a:t> and rendering it to the browser. Initially, ASP.NET MVC ships with one view engine, web forms (ASPX) and from ASP.NET MVC3 a new view engine, Razor is introduced. With ASP.NET MVC, you can also use other view engines like Spark, </a:t>
            </a:r>
            <a:r>
              <a:rPr lang="en-GB" dirty="0" err="1"/>
              <a:t>NHaml</a:t>
            </a:r>
            <a:r>
              <a:rPr lang="en-GB" dirty="0"/>
              <a:t> etc. </a:t>
            </a:r>
            <a:endParaRPr lang="en-GB" dirty="0" smtClean="0"/>
          </a:p>
          <a:p>
            <a:endParaRPr lang="en-GB" dirty="0" smtClean="0"/>
          </a:p>
          <a:p>
            <a:r>
              <a:rPr lang="en-US" b="1" dirty="0" smtClean="0"/>
              <a:t>Working of View </a:t>
            </a:r>
            <a:r>
              <a:rPr lang="en-US" b="1" dirty="0"/>
              <a:t>Engine</a:t>
            </a:r>
            <a:endParaRPr lang="en-GB" dirty="0"/>
          </a:p>
          <a:p>
            <a:r>
              <a:rPr lang="en-GB" dirty="0"/>
              <a:t>Each view engine has following three main components: </a:t>
            </a:r>
          </a:p>
          <a:p>
            <a:r>
              <a:rPr lang="en-GB" b="1" dirty="0"/>
              <a:t>1. </a:t>
            </a:r>
            <a:r>
              <a:rPr lang="en-GB" b="1" dirty="0" err="1"/>
              <a:t>ViewEngine</a:t>
            </a:r>
            <a:r>
              <a:rPr lang="en-GB" b="1" dirty="0"/>
              <a:t> class </a:t>
            </a:r>
            <a:r>
              <a:rPr lang="en-GB" dirty="0"/>
              <a:t>- This class implements the </a:t>
            </a:r>
            <a:r>
              <a:rPr lang="en-GB" dirty="0" err="1"/>
              <a:t>IViewEngine</a:t>
            </a:r>
            <a:r>
              <a:rPr lang="en-GB" dirty="0"/>
              <a:t> interface and responsible for locating view templates. </a:t>
            </a:r>
          </a:p>
          <a:p>
            <a:r>
              <a:rPr lang="en-GB" b="1" dirty="0"/>
              <a:t>2. View class </a:t>
            </a:r>
            <a:r>
              <a:rPr lang="en-GB" dirty="0"/>
              <a:t>- This class implements the IView interface and responsible for combining the template with data from the current context and convert it to output HTML </a:t>
            </a:r>
            <a:r>
              <a:rPr lang="en-GB" dirty="0" err="1"/>
              <a:t>markup</a:t>
            </a:r>
            <a:r>
              <a:rPr lang="en-GB" dirty="0"/>
              <a:t>. </a:t>
            </a:r>
          </a:p>
          <a:p>
            <a:r>
              <a:rPr lang="en-GB" b="1" dirty="0"/>
              <a:t>3. Template parsing engine </a:t>
            </a:r>
            <a:r>
              <a:rPr lang="en-GB" dirty="0"/>
              <a:t>- This parses the template and compiles the view into executable code. </a:t>
            </a:r>
          </a:p>
          <a:p>
            <a:endParaRPr lang="en-GB" dirty="0" smtClean="0"/>
          </a:p>
          <a:p>
            <a:r>
              <a:rPr lang="en-US" b="1" dirty="0" smtClean="0"/>
              <a:t>RAZOR View Engine &amp; ASPX </a:t>
            </a:r>
            <a:r>
              <a:rPr lang="en-US" b="1" dirty="0"/>
              <a:t>View Engine</a:t>
            </a:r>
            <a:endParaRPr lang="en-US" dirty="0"/>
          </a:p>
          <a:p>
            <a:endParaRPr lang="en-US" dirty="0"/>
          </a:p>
          <a:p>
            <a:endParaRPr lang="en-GB" dirty="0" smtClean="0"/>
          </a:p>
          <a:p>
            <a:endParaRPr lang="en-GB" dirty="0"/>
          </a:p>
        </p:txBody>
      </p:sp>
    </p:spTree>
    <p:extLst>
      <p:ext uri="{BB962C8B-B14F-4D97-AF65-F5344CB8AC3E}">
        <p14:creationId xmlns:p14="http://schemas.microsoft.com/office/powerpoint/2010/main" val="11125721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7223835"/>
              </p:ext>
            </p:extLst>
          </p:nvPr>
        </p:nvGraphicFramePr>
        <p:xfrm>
          <a:off x="315912" y="808036"/>
          <a:ext cx="9144000" cy="5715010"/>
        </p:xfrm>
        <a:graphic>
          <a:graphicData uri="http://schemas.openxmlformats.org/drawingml/2006/table">
            <a:tbl>
              <a:tblPr>
                <a:tableStyleId>{5C22544A-7EE6-4342-B048-85BDC9FD1C3A}</a:tableStyleId>
              </a:tblPr>
              <a:tblGrid>
                <a:gridCol w="4572000"/>
                <a:gridCol w="4572000"/>
              </a:tblGrid>
              <a:tr h="153133">
                <a:tc>
                  <a:txBody>
                    <a:bodyPr/>
                    <a:lstStyle/>
                    <a:p>
                      <a:pPr marL="0" marR="0">
                        <a:lnSpc>
                          <a:spcPct val="115000"/>
                        </a:lnSpc>
                        <a:spcBef>
                          <a:spcPts val="0"/>
                        </a:spcBef>
                        <a:spcAft>
                          <a:spcPts val="0"/>
                        </a:spcAft>
                      </a:pPr>
                      <a:r>
                        <a:rPr lang="en-US" sz="800">
                          <a:effectLst/>
                        </a:rPr>
                        <a:t>Razor View Engine </a:t>
                      </a:r>
                      <a:endParaRPr lang="en-US" sz="800">
                        <a:solidFill>
                          <a:srgbClr val="000000"/>
                        </a:solidFill>
                        <a:effectLst/>
                        <a:latin typeface="Calibri"/>
                        <a:ea typeface="Calibri"/>
                        <a:cs typeface="Times New Roman"/>
                      </a:endParaRPr>
                    </a:p>
                  </a:txBody>
                  <a:tcPr marL="47180" marR="47180" marT="0" marB="0"/>
                </a:tc>
                <a:tc>
                  <a:txBody>
                    <a:bodyPr/>
                    <a:lstStyle/>
                    <a:p>
                      <a:pPr marL="0" marR="0">
                        <a:lnSpc>
                          <a:spcPct val="115000"/>
                        </a:lnSpc>
                        <a:spcBef>
                          <a:spcPts val="0"/>
                        </a:spcBef>
                        <a:spcAft>
                          <a:spcPts val="0"/>
                        </a:spcAft>
                      </a:pPr>
                      <a:r>
                        <a:rPr lang="en-US" sz="800">
                          <a:effectLst/>
                        </a:rPr>
                        <a:t>Webform View Engine </a:t>
                      </a:r>
                      <a:endParaRPr lang="en-US" sz="800">
                        <a:solidFill>
                          <a:srgbClr val="000000"/>
                        </a:solidFill>
                        <a:effectLst/>
                        <a:latin typeface="Calibri"/>
                        <a:ea typeface="Calibri"/>
                        <a:cs typeface="Times New Roman"/>
                      </a:endParaRPr>
                    </a:p>
                  </a:txBody>
                  <a:tcPr marL="47180" marR="47180" marT="0" marB="0"/>
                </a:tc>
              </a:tr>
              <a:tr h="475245">
                <a:tc>
                  <a:txBody>
                    <a:bodyPr/>
                    <a:lstStyle/>
                    <a:p>
                      <a:pPr marL="0" marR="0">
                        <a:lnSpc>
                          <a:spcPct val="115000"/>
                        </a:lnSpc>
                        <a:spcBef>
                          <a:spcPts val="0"/>
                        </a:spcBef>
                        <a:spcAft>
                          <a:spcPts val="0"/>
                        </a:spcAft>
                      </a:pPr>
                      <a:r>
                        <a:rPr lang="en-US" sz="800">
                          <a:effectLst/>
                        </a:rPr>
                        <a:t>Razor Engine is an advanced view engine that was introduced with MVC3. This is not a new language but it is a new markup syntax. </a:t>
                      </a:r>
                      <a:endParaRPr lang="en-US" sz="800">
                        <a:solidFill>
                          <a:srgbClr val="000000"/>
                        </a:solidFill>
                        <a:effectLst/>
                        <a:latin typeface="Calibri"/>
                        <a:ea typeface="Calibri"/>
                        <a:cs typeface="Times New Roman"/>
                      </a:endParaRPr>
                    </a:p>
                  </a:txBody>
                  <a:tcPr marL="47180" marR="47180" marT="0" marB="0"/>
                </a:tc>
                <a:tc>
                  <a:txBody>
                    <a:bodyPr/>
                    <a:lstStyle/>
                    <a:p>
                      <a:pPr marL="0" marR="0">
                        <a:lnSpc>
                          <a:spcPct val="115000"/>
                        </a:lnSpc>
                        <a:spcBef>
                          <a:spcPts val="0"/>
                        </a:spcBef>
                        <a:spcAft>
                          <a:spcPts val="0"/>
                        </a:spcAft>
                      </a:pPr>
                      <a:r>
                        <a:rPr lang="en-US" sz="800">
                          <a:effectLst/>
                        </a:rPr>
                        <a:t>Web Form Engine is the default view engine for the Asp.net MVC that is included with Asp.net MVC from the beginning. </a:t>
                      </a:r>
                      <a:endParaRPr lang="en-US" sz="800">
                        <a:solidFill>
                          <a:srgbClr val="000000"/>
                        </a:solidFill>
                        <a:effectLst/>
                        <a:latin typeface="Calibri"/>
                        <a:ea typeface="Calibri"/>
                        <a:cs typeface="Times New Roman"/>
                      </a:endParaRPr>
                    </a:p>
                  </a:txBody>
                  <a:tcPr marL="47180" marR="47180" marT="0" marB="0"/>
                </a:tc>
              </a:tr>
              <a:tr h="475245">
                <a:tc>
                  <a:txBody>
                    <a:bodyPr/>
                    <a:lstStyle/>
                    <a:p>
                      <a:pPr marL="0" marR="0">
                        <a:lnSpc>
                          <a:spcPct val="115000"/>
                        </a:lnSpc>
                        <a:spcBef>
                          <a:spcPts val="0"/>
                        </a:spcBef>
                        <a:spcAft>
                          <a:spcPts val="0"/>
                        </a:spcAft>
                      </a:pPr>
                      <a:r>
                        <a:rPr lang="en-US" sz="800" dirty="0">
                          <a:effectLst/>
                        </a:rPr>
                        <a:t>Razor Engine is an advanced view engine that was introduced with MVC3. This is not a new language but it is a new markup syntax. </a:t>
                      </a:r>
                      <a:endParaRPr lang="en-US" sz="800" dirty="0">
                        <a:solidFill>
                          <a:srgbClr val="000000"/>
                        </a:solidFill>
                        <a:effectLst/>
                        <a:latin typeface="Calibri"/>
                        <a:ea typeface="Calibri"/>
                        <a:cs typeface="Times New Roman"/>
                      </a:endParaRPr>
                    </a:p>
                  </a:txBody>
                  <a:tcPr marL="47180" marR="47180" marT="0" marB="0"/>
                </a:tc>
                <a:tc>
                  <a:txBody>
                    <a:bodyPr/>
                    <a:lstStyle/>
                    <a:p>
                      <a:pPr marL="0" marR="0">
                        <a:lnSpc>
                          <a:spcPct val="115000"/>
                        </a:lnSpc>
                        <a:spcBef>
                          <a:spcPts val="0"/>
                        </a:spcBef>
                        <a:spcAft>
                          <a:spcPts val="0"/>
                        </a:spcAft>
                      </a:pPr>
                      <a:r>
                        <a:rPr lang="en-US" sz="800">
                          <a:effectLst/>
                        </a:rPr>
                        <a:t>Web Form Engine is the default view engine for the Asp.net MVC that is included with Asp.net MVC from the beginning. </a:t>
                      </a:r>
                      <a:endParaRPr lang="en-US" sz="800">
                        <a:solidFill>
                          <a:srgbClr val="000000"/>
                        </a:solidFill>
                        <a:effectLst/>
                        <a:latin typeface="Calibri"/>
                        <a:ea typeface="Calibri"/>
                        <a:cs typeface="Times New Roman"/>
                      </a:endParaRPr>
                    </a:p>
                  </a:txBody>
                  <a:tcPr marL="47180" marR="47180" marT="0" marB="0"/>
                </a:tc>
              </a:tr>
              <a:tr h="313360">
                <a:tc>
                  <a:txBody>
                    <a:bodyPr/>
                    <a:lstStyle/>
                    <a:p>
                      <a:pPr marL="0" marR="0">
                        <a:lnSpc>
                          <a:spcPct val="115000"/>
                        </a:lnSpc>
                        <a:spcBef>
                          <a:spcPts val="0"/>
                        </a:spcBef>
                        <a:spcAft>
                          <a:spcPts val="0"/>
                        </a:spcAft>
                      </a:pPr>
                      <a:r>
                        <a:rPr lang="en-US" sz="800">
                          <a:effectLst/>
                        </a:rPr>
                        <a:t>The namespace for Razor Engine is System.Web.Razor. </a:t>
                      </a:r>
                      <a:endParaRPr lang="en-US" sz="800">
                        <a:solidFill>
                          <a:srgbClr val="000000"/>
                        </a:solidFill>
                        <a:effectLst/>
                        <a:latin typeface="Calibri"/>
                        <a:ea typeface="Calibri"/>
                        <a:cs typeface="Times New Roman"/>
                      </a:endParaRPr>
                    </a:p>
                  </a:txBody>
                  <a:tcPr marL="47180" marR="47180" marT="0" marB="0"/>
                </a:tc>
                <a:tc>
                  <a:txBody>
                    <a:bodyPr/>
                    <a:lstStyle/>
                    <a:p>
                      <a:pPr marL="0" marR="0">
                        <a:lnSpc>
                          <a:spcPct val="115000"/>
                        </a:lnSpc>
                        <a:spcBef>
                          <a:spcPts val="0"/>
                        </a:spcBef>
                        <a:spcAft>
                          <a:spcPts val="0"/>
                        </a:spcAft>
                      </a:pPr>
                      <a:r>
                        <a:rPr lang="en-US" sz="800">
                          <a:effectLst/>
                        </a:rPr>
                        <a:t>The namespace for Webform Engine is System.Web.Mvc.WebFormViewEngine. </a:t>
                      </a:r>
                      <a:endParaRPr lang="en-US" sz="800">
                        <a:solidFill>
                          <a:srgbClr val="000000"/>
                        </a:solidFill>
                        <a:effectLst/>
                        <a:latin typeface="Calibri"/>
                        <a:ea typeface="Calibri"/>
                        <a:cs typeface="Times New Roman"/>
                      </a:endParaRPr>
                    </a:p>
                  </a:txBody>
                  <a:tcPr marL="47180" marR="47180" marT="0" marB="0"/>
                </a:tc>
              </a:tr>
              <a:tr h="960901">
                <a:tc>
                  <a:txBody>
                    <a:bodyPr/>
                    <a:lstStyle/>
                    <a:p>
                      <a:pPr marL="0" marR="0">
                        <a:lnSpc>
                          <a:spcPct val="115000"/>
                        </a:lnSpc>
                        <a:spcBef>
                          <a:spcPts val="0"/>
                        </a:spcBef>
                        <a:spcAft>
                          <a:spcPts val="0"/>
                        </a:spcAft>
                      </a:pPr>
                      <a:r>
                        <a:rPr lang="en-US" sz="800">
                          <a:effectLst/>
                        </a:rPr>
                        <a:t>The file extensions used with Razor Engine are different from Web Form Engine. It has .cshtml (Razor with C#) or .vbhtml (Razor with VB) extension for views, partial views, editor templates and for layout pages. </a:t>
                      </a:r>
                      <a:endParaRPr lang="en-US" sz="800">
                        <a:solidFill>
                          <a:srgbClr val="000000"/>
                        </a:solidFill>
                        <a:effectLst/>
                        <a:latin typeface="Calibri"/>
                        <a:ea typeface="Calibri"/>
                        <a:cs typeface="Times New Roman"/>
                      </a:endParaRPr>
                    </a:p>
                  </a:txBody>
                  <a:tcPr marL="47180" marR="47180" marT="0" marB="0"/>
                </a:tc>
                <a:tc>
                  <a:txBody>
                    <a:bodyPr/>
                    <a:lstStyle/>
                    <a:p>
                      <a:pPr marL="0" marR="0">
                        <a:lnSpc>
                          <a:spcPct val="115000"/>
                        </a:lnSpc>
                        <a:spcBef>
                          <a:spcPts val="0"/>
                        </a:spcBef>
                        <a:spcAft>
                          <a:spcPts val="0"/>
                        </a:spcAft>
                      </a:pPr>
                      <a:r>
                        <a:rPr lang="en-US" sz="800">
                          <a:effectLst/>
                        </a:rPr>
                        <a:t>The file extensions used with Web Form Engine are also like Asp.net Web Forms. It has .aspx extension for views, .ascx extension for partial views &amp; editor templates and .master extension for layout/master pages. </a:t>
                      </a:r>
                      <a:endParaRPr lang="en-US" sz="800">
                        <a:solidFill>
                          <a:srgbClr val="000000"/>
                        </a:solidFill>
                        <a:effectLst/>
                        <a:latin typeface="Calibri"/>
                        <a:ea typeface="Calibri"/>
                        <a:cs typeface="Times New Roman"/>
                      </a:endParaRPr>
                    </a:p>
                  </a:txBody>
                  <a:tcPr marL="47180" marR="47180" marT="0" marB="0"/>
                </a:tc>
              </a:tr>
              <a:tr h="313360">
                <a:tc>
                  <a:txBody>
                    <a:bodyPr/>
                    <a:lstStyle/>
                    <a:p>
                      <a:pPr marL="0" marR="0">
                        <a:lnSpc>
                          <a:spcPct val="115000"/>
                        </a:lnSpc>
                        <a:spcBef>
                          <a:spcPts val="0"/>
                        </a:spcBef>
                        <a:spcAft>
                          <a:spcPts val="0"/>
                        </a:spcAft>
                      </a:pPr>
                      <a:r>
                        <a:rPr lang="en-US" sz="800">
                          <a:effectLst/>
                        </a:rPr>
                        <a:t>Razor has new and advance syntax that are compact, expressive and reduces typing. </a:t>
                      </a:r>
                      <a:endParaRPr lang="en-US" sz="800">
                        <a:solidFill>
                          <a:srgbClr val="000000"/>
                        </a:solidFill>
                        <a:effectLst/>
                        <a:latin typeface="Calibri"/>
                        <a:ea typeface="Calibri"/>
                        <a:cs typeface="Times New Roman"/>
                      </a:endParaRPr>
                    </a:p>
                  </a:txBody>
                  <a:tcPr marL="47180" marR="47180" marT="0" marB="0"/>
                </a:tc>
                <a:tc>
                  <a:txBody>
                    <a:bodyPr/>
                    <a:lstStyle/>
                    <a:p>
                      <a:pPr marL="0" marR="0">
                        <a:lnSpc>
                          <a:spcPct val="115000"/>
                        </a:lnSpc>
                        <a:spcBef>
                          <a:spcPts val="0"/>
                        </a:spcBef>
                        <a:spcAft>
                          <a:spcPts val="0"/>
                        </a:spcAft>
                      </a:pPr>
                      <a:r>
                        <a:rPr lang="en-US" sz="800">
                          <a:effectLst/>
                        </a:rPr>
                        <a:t>Web Form Engine has the same syntax like Asp.net Web Forms uses for .aspx pages. </a:t>
                      </a:r>
                      <a:endParaRPr lang="en-US" sz="800">
                        <a:solidFill>
                          <a:srgbClr val="000000"/>
                        </a:solidFill>
                        <a:effectLst/>
                        <a:latin typeface="Calibri"/>
                        <a:ea typeface="Calibri"/>
                        <a:cs typeface="Times New Roman"/>
                      </a:endParaRPr>
                    </a:p>
                  </a:txBody>
                  <a:tcPr marL="47180" marR="47180" marT="0" marB="0"/>
                </a:tc>
              </a:tr>
              <a:tr h="960901">
                <a:tc>
                  <a:txBody>
                    <a:bodyPr/>
                    <a:lstStyle/>
                    <a:p>
                      <a:pPr marL="0" marR="0">
                        <a:lnSpc>
                          <a:spcPct val="115000"/>
                        </a:lnSpc>
                        <a:spcBef>
                          <a:spcPts val="0"/>
                        </a:spcBef>
                        <a:spcAft>
                          <a:spcPts val="0"/>
                        </a:spcAft>
                      </a:pPr>
                      <a:r>
                        <a:rPr lang="en-US" sz="800">
                          <a:effectLst/>
                        </a:rPr>
                        <a:t>Razor syntax are easy to learn and much clean than Web Form syntax. Razor uses @ symbol to make the code like as: </a:t>
                      </a:r>
                    </a:p>
                    <a:p>
                      <a:pPr marL="0" marR="0">
                        <a:lnSpc>
                          <a:spcPct val="115000"/>
                        </a:lnSpc>
                        <a:spcBef>
                          <a:spcPts val="0"/>
                        </a:spcBef>
                        <a:spcAft>
                          <a:spcPts val="0"/>
                        </a:spcAft>
                      </a:pPr>
                      <a:r>
                        <a:rPr lang="en-US" sz="800">
                          <a:effectLst/>
                        </a:rPr>
                        <a:t>@Html.ActionLink("SignUp", "SignUp") </a:t>
                      </a:r>
                      <a:endParaRPr lang="en-US" sz="800">
                        <a:solidFill>
                          <a:srgbClr val="000000"/>
                        </a:solidFill>
                        <a:effectLst/>
                        <a:latin typeface="Calibri"/>
                        <a:ea typeface="Calibri"/>
                        <a:cs typeface="Times New Roman"/>
                      </a:endParaRPr>
                    </a:p>
                  </a:txBody>
                  <a:tcPr marL="47180" marR="47180" marT="0" marB="0"/>
                </a:tc>
                <a:tc>
                  <a:txBody>
                    <a:bodyPr/>
                    <a:lstStyle/>
                    <a:p>
                      <a:pPr marL="0" marR="0">
                        <a:lnSpc>
                          <a:spcPct val="115000"/>
                        </a:lnSpc>
                        <a:spcBef>
                          <a:spcPts val="0"/>
                        </a:spcBef>
                        <a:spcAft>
                          <a:spcPts val="0"/>
                        </a:spcAft>
                      </a:pPr>
                      <a:r>
                        <a:rPr lang="en-US" sz="800">
                          <a:effectLst/>
                        </a:rPr>
                        <a:t>Web Form syntax are borrowed from Asp.net Web Forms syntax that are mixed with html and sometimes make a view messy. Webform uses &lt;% and %&gt; delimiters to make the code like as: </a:t>
                      </a:r>
                    </a:p>
                    <a:p>
                      <a:pPr marL="0" marR="0">
                        <a:lnSpc>
                          <a:spcPct val="115000"/>
                        </a:lnSpc>
                        <a:spcBef>
                          <a:spcPts val="0"/>
                        </a:spcBef>
                        <a:spcAft>
                          <a:spcPts val="0"/>
                        </a:spcAft>
                      </a:pPr>
                      <a:r>
                        <a:rPr lang="en-US" sz="800">
                          <a:effectLst/>
                        </a:rPr>
                        <a:t>&lt;%: Html.ActionLink("SignUp", "SignUp") %&gt; </a:t>
                      </a:r>
                      <a:endParaRPr lang="en-US" sz="800">
                        <a:solidFill>
                          <a:srgbClr val="000000"/>
                        </a:solidFill>
                        <a:effectLst/>
                        <a:latin typeface="Calibri"/>
                        <a:ea typeface="Calibri"/>
                        <a:cs typeface="Times New Roman"/>
                      </a:endParaRPr>
                    </a:p>
                  </a:txBody>
                  <a:tcPr marL="47180" marR="47180" marT="0" marB="0"/>
                </a:tc>
              </a:tr>
              <a:tr h="637130">
                <a:tc>
                  <a:txBody>
                    <a:bodyPr/>
                    <a:lstStyle/>
                    <a:p>
                      <a:pPr marL="0" marR="0">
                        <a:lnSpc>
                          <a:spcPct val="115000"/>
                        </a:lnSpc>
                        <a:spcBef>
                          <a:spcPts val="0"/>
                        </a:spcBef>
                        <a:spcAft>
                          <a:spcPts val="0"/>
                        </a:spcAft>
                      </a:pPr>
                      <a:r>
                        <a:rPr lang="en-US" sz="800">
                          <a:effectLst/>
                        </a:rPr>
                        <a:t>By default, Razor Engine prevents XSS attacks (Cross-Site Scripting Attacks) means it encodes the script or html tags like &lt;, &gt; before rendering to view. </a:t>
                      </a:r>
                      <a:endParaRPr lang="en-US" sz="800">
                        <a:solidFill>
                          <a:srgbClr val="000000"/>
                        </a:solidFill>
                        <a:effectLst/>
                        <a:latin typeface="Calibri"/>
                        <a:ea typeface="Calibri"/>
                        <a:cs typeface="Times New Roman"/>
                      </a:endParaRPr>
                    </a:p>
                  </a:txBody>
                  <a:tcPr marL="47180" marR="47180" marT="0" marB="0"/>
                </a:tc>
                <a:tc>
                  <a:txBody>
                    <a:bodyPr/>
                    <a:lstStyle/>
                    <a:p>
                      <a:pPr marL="0" marR="0">
                        <a:lnSpc>
                          <a:spcPct val="115000"/>
                        </a:lnSpc>
                        <a:spcBef>
                          <a:spcPts val="0"/>
                        </a:spcBef>
                        <a:spcAft>
                          <a:spcPts val="0"/>
                        </a:spcAft>
                      </a:pPr>
                      <a:r>
                        <a:rPr lang="en-US" sz="800">
                          <a:effectLst/>
                        </a:rPr>
                        <a:t>Web Form Engine does not prevent XSS attacks means any script saved in the database will be fired while rendering the page </a:t>
                      </a:r>
                      <a:endParaRPr lang="en-US" sz="800">
                        <a:solidFill>
                          <a:srgbClr val="000000"/>
                        </a:solidFill>
                        <a:effectLst/>
                        <a:latin typeface="Calibri"/>
                        <a:ea typeface="Calibri"/>
                        <a:cs typeface="Times New Roman"/>
                      </a:endParaRPr>
                    </a:p>
                  </a:txBody>
                  <a:tcPr marL="47180" marR="47180" marT="0" marB="0"/>
                </a:tc>
              </a:tr>
              <a:tr h="313360">
                <a:tc>
                  <a:txBody>
                    <a:bodyPr/>
                    <a:lstStyle/>
                    <a:p>
                      <a:pPr marL="0" marR="0">
                        <a:lnSpc>
                          <a:spcPct val="115000"/>
                        </a:lnSpc>
                        <a:spcBef>
                          <a:spcPts val="0"/>
                        </a:spcBef>
                        <a:spcAft>
                          <a:spcPts val="0"/>
                        </a:spcAft>
                      </a:pPr>
                      <a:r>
                        <a:rPr lang="en-US" sz="800">
                          <a:effectLst/>
                        </a:rPr>
                        <a:t>Razor Engine is little bit slow as compared to Webform Engine. </a:t>
                      </a:r>
                      <a:endParaRPr lang="en-US" sz="800">
                        <a:solidFill>
                          <a:srgbClr val="000000"/>
                        </a:solidFill>
                        <a:effectLst/>
                        <a:latin typeface="Calibri"/>
                        <a:ea typeface="Calibri"/>
                        <a:cs typeface="Times New Roman"/>
                      </a:endParaRPr>
                    </a:p>
                  </a:txBody>
                  <a:tcPr marL="47180" marR="47180" marT="0" marB="0"/>
                </a:tc>
                <a:tc>
                  <a:txBody>
                    <a:bodyPr/>
                    <a:lstStyle/>
                    <a:p>
                      <a:pPr marL="0" marR="0">
                        <a:lnSpc>
                          <a:spcPct val="115000"/>
                        </a:lnSpc>
                        <a:spcBef>
                          <a:spcPts val="0"/>
                        </a:spcBef>
                        <a:spcAft>
                          <a:spcPts val="0"/>
                        </a:spcAft>
                      </a:pPr>
                      <a:r>
                        <a:rPr lang="en-US" sz="800">
                          <a:effectLst/>
                        </a:rPr>
                        <a:t>Web Form Engine is faster than Razor Engine. </a:t>
                      </a:r>
                      <a:endParaRPr lang="en-US" sz="800">
                        <a:solidFill>
                          <a:srgbClr val="000000"/>
                        </a:solidFill>
                        <a:effectLst/>
                        <a:latin typeface="Calibri"/>
                        <a:ea typeface="Calibri"/>
                        <a:cs typeface="Times New Roman"/>
                      </a:endParaRPr>
                    </a:p>
                  </a:txBody>
                  <a:tcPr marL="47180" marR="47180" marT="0" marB="0"/>
                </a:tc>
              </a:tr>
              <a:tr h="475245">
                <a:tc>
                  <a:txBody>
                    <a:bodyPr/>
                    <a:lstStyle/>
                    <a:p>
                      <a:pPr marL="0" marR="0">
                        <a:lnSpc>
                          <a:spcPct val="115000"/>
                        </a:lnSpc>
                        <a:spcBef>
                          <a:spcPts val="0"/>
                        </a:spcBef>
                        <a:spcAft>
                          <a:spcPts val="0"/>
                        </a:spcAft>
                      </a:pPr>
                      <a:r>
                        <a:rPr lang="en-US" sz="800">
                          <a:effectLst/>
                        </a:rPr>
                        <a:t>Razor Engine, doesn't support design mode in visual studio means you cannot see your page look and feel. </a:t>
                      </a:r>
                      <a:endParaRPr lang="en-US" sz="800">
                        <a:solidFill>
                          <a:srgbClr val="000000"/>
                        </a:solidFill>
                        <a:effectLst/>
                        <a:latin typeface="Calibri"/>
                        <a:ea typeface="Calibri"/>
                        <a:cs typeface="Times New Roman"/>
                      </a:endParaRPr>
                    </a:p>
                  </a:txBody>
                  <a:tcPr marL="47180" marR="47180" marT="0" marB="0"/>
                </a:tc>
                <a:tc>
                  <a:txBody>
                    <a:bodyPr/>
                    <a:lstStyle/>
                    <a:p>
                      <a:pPr marL="0" marR="0">
                        <a:lnSpc>
                          <a:spcPct val="115000"/>
                        </a:lnSpc>
                        <a:spcBef>
                          <a:spcPts val="0"/>
                        </a:spcBef>
                        <a:spcAft>
                          <a:spcPts val="0"/>
                        </a:spcAft>
                      </a:pPr>
                      <a:r>
                        <a:rPr lang="en-US" sz="800">
                          <a:effectLst/>
                        </a:rPr>
                        <a:t>Web Form engine support design mode in visual studio means you can see your page look and feel without running the application. </a:t>
                      </a:r>
                      <a:endParaRPr lang="en-US" sz="800">
                        <a:solidFill>
                          <a:srgbClr val="000000"/>
                        </a:solidFill>
                        <a:effectLst/>
                        <a:latin typeface="Calibri"/>
                        <a:ea typeface="Calibri"/>
                        <a:cs typeface="Times New Roman"/>
                      </a:endParaRPr>
                    </a:p>
                  </a:txBody>
                  <a:tcPr marL="47180" marR="47180" marT="0" marB="0"/>
                </a:tc>
              </a:tr>
              <a:tr h="637130">
                <a:tc>
                  <a:txBody>
                    <a:bodyPr/>
                    <a:lstStyle/>
                    <a:p>
                      <a:pPr marL="0" marR="0">
                        <a:lnSpc>
                          <a:spcPct val="115000"/>
                        </a:lnSpc>
                        <a:spcBef>
                          <a:spcPts val="0"/>
                        </a:spcBef>
                        <a:spcAft>
                          <a:spcPts val="0"/>
                        </a:spcAft>
                      </a:pPr>
                      <a:r>
                        <a:rPr lang="en-US" sz="800">
                          <a:effectLst/>
                        </a:rPr>
                        <a:t>Razor Engine support TDD (Test Driven Development) since it is not depend on System.Web.UI.Page class. </a:t>
                      </a:r>
                      <a:endParaRPr lang="en-US" sz="800">
                        <a:solidFill>
                          <a:srgbClr val="000000"/>
                        </a:solidFill>
                        <a:effectLst/>
                        <a:latin typeface="Calibri"/>
                        <a:ea typeface="Calibri"/>
                        <a:cs typeface="Times New Roman"/>
                      </a:endParaRPr>
                    </a:p>
                  </a:txBody>
                  <a:tcPr marL="47180" marR="47180" marT="0" marB="0"/>
                </a:tc>
                <a:tc>
                  <a:txBody>
                    <a:bodyPr/>
                    <a:lstStyle/>
                    <a:p>
                      <a:pPr marL="0" marR="0">
                        <a:lnSpc>
                          <a:spcPct val="115000"/>
                        </a:lnSpc>
                        <a:spcBef>
                          <a:spcPts val="0"/>
                        </a:spcBef>
                        <a:spcAft>
                          <a:spcPts val="0"/>
                        </a:spcAft>
                      </a:pPr>
                      <a:r>
                        <a:rPr lang="en-US" sz="800" dirty="0">
                          <a:effectLst/>
                        </a:rPr>
                        <a:t>Web Form Engine doesn't support TDD (Test Driven Development) since it depend on </a:t>
                      </a:r>
                      <a:r>
                        <a:rPr lang="en-US" sz="800" dirty="0" err="1">
                          <a:effectLst/>
                        </a:rPr>
                        <a:t>System.Web.UI.Page</a:t>
                      </a:r>
                      <a:r>
                        <a:rPr lang="en-US" sz="800" dirty="0">
                          <a:effectLst/>
                        </a:rPr>
                        <a:t> class which makes the testing complex </a:t>
                      </a:r>
                      <a:endParaRPr lang="en-US" sz="800" dirty="0">
                        <a:solidFill>
                          <a:srgbClr val="000000"/>
                        </a:solidFill>
                        <a:effectLst/>
                        <a:latin typeface="Calibri"/>
                        <a:ea typeface="Calibri"/>
                        <a:cs typeface="Times New Roman"/>
                      </a:endParaRPr>
                    </a:p>
                  </a:txBody>
                  <a:tcPr marL="47180" marR="47180" marT="0" marB="0"/>
                </a:tc>
              </a:tr>
            </a:tbl>
          </a:graphicData>
        </a:graphic>
      </p:graphicFrame>
    </p:spTree>
    <p:extLst>
      <p:ext uri="{BB962C8B-B14F-4D97-AF65-F5344CB8AC3E}">
        <p14:creationId xmlns:p14="http://schemas.microsoft.com/office/powerpoint/2010/main" val="22318237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312" y="655637"/>
            <a:ext cx="5605637" cy="523220"/>
          </a:xfrm>
          <a:prstGeom prst="rect">
            <a:avLst/>
          </a:prstGeom>
        </p:spPr>
        <p:txBody>
          <a:bodyPr wrap="none">
            <a:spAutoFit/>
          </a:bodyPr>
          <a:lstStyle/>
          <a:p>
            <a:r>
              <a:rPr lang="en-US" sz="2800" b="1" dirty="0"/>
              <a:t>HTML Helpers in ASP.NET MVC </a:t>
            </a:r>
            <a:endParaRPr lang="en-US" sz="2800" dirty="0"/>
          </a:p>
        </p:txBody>
      </p:sp>
      <p:sp>
        <p:nvSpPr>
          <p:cNvPr id="3" name="Rectangle 2"/>
          <p:cNvSpPr/>
          <p:nvPr/>
        </p:nvSpPr>
        <p:spPr>
          <a:xfrm>
            <a:off x="239712" y="1570037"/>
            <a:ext cx="9677400" cy="923330"/>
          </a:xfrm>
          <a:prstGeom prst="rect">
            <a:avLst/>
          </a:prstGeom>
        </p:spPr>
        <p:txBody>
          <a:bodyPr wrap="square">
            <a:spAutoFit/>
          </a:bodyPr>
          <a:lstStyle/>
          <a:p>
            <a:r>
              <a:rPr lang="en-GB" dirty="0"/>
              <a:t>An HTML Helper is just a method that returns a HTML string. The string can represent any type of content that you want. </a:t>
            </a:r>
            <a:r>
              <a:rPr lang="en-GB" b="1" dirty="0"/>
              <a:t>For example</a:t>
            </a:r>
            <a:r>
              <a:rPr lang="en-GB" dirty="0"/>
              <a:t>, you can use HTML Helpers to render standard HTML tags like HTML &lt;input&gt;, &lt;button&gt; and &lt;</a:t>
            </a:r>
            <a:r>
              <a:rPr lang="en-GB" dirty="0" err="1"/>
              <a:t>img</a:t>
            </a:r>
            <a:r>
              <a:rPr lang="en-GB" dirty="0"/>
              <a:t>&gt; tags etc. </a:t>
            </a:r>
            <a:endParaRPr lang="en-US" dirty="0"/>
          </a:p>
        </p:txBody>
      </p:sp>
      <p:sp>
        <p:nvSpPr>
          <p:cNvPr id="4" name="Rectangle 3"/>
          <p:cNvSpPr/>
          <p:nvPr/>
        </p:nvSpPr>
        <p:spPr>
          <a:xfrm>
            <a:off x="87312" y="2713037"/>
            <a:ext cx="5753435" cy="523220"/>
          </a:xfrm>
          <a:prstGeom prst="rect">
            <a:avLst/>
          </a:prstGeom>
        </p:spPr>
        <p:txBody>
          <a:bodyPr wrap="none">
            <a:spAutoFit/>
          </a:bodyPr>
          <a:lstStyle/>
          <a:p>
            <a:r>
              <a:rPr lang="en-GB" sz="2800" b="1" dirty="0" smtClean="0"/>
              <a:t>Different </a:t>
            </a:r>
            <a:r>
              <a:rPr lang="en-GB" sz="2800" b="1" dirty="0"/>
              <a:t>types of HTML Helpers </a:t>
            </a:r>
            <a:endParaRPr lang="en-US" sz="2800" dirty="0"/>
          </a:p>
        </p:txBody>
      </p:sp>
      <p:sp>
        <p:nvSpPr>
          <p:cNvPr id="5" name="Rectangle 4"/>
          <p:cNvSpPr/>
          <p:nvPr/>
        </p:nvSpPr>
        <p:spPr>
          <a:xfrm>
            <a:off x="239712" y="3398837"/>
            <a:ext cx="9296400" cy="646331"/>
          </a:xfrm>
          <a:prstGeom prst="rect">
            <a:avLst/>
          </a:prstGeom>
        </p:spPr>
        <p:txBody>
          <a:bodyPr wrap="square">
            <a:spAutoFit/>
          </a:bodyPr>
          <a:lstStyle/>
          <a:p>
            <a:r>
              <a:rPr lang="en-GB" b="1" dirty="0" smtClean="0"/>
              <a:t>1</a:t>
            </a:r>
            <a:r>
              <a:rPr lang="en-GB" b="1" dirty="0"/>
              <a:t>. Inline Html Helpers - </a:t>
            </a:r>
            <a:r>
              <a:rPr lang="en-GB" dirty="0"/>
              <a:t>These are create in the same view by using the Razor @helper tag. These helpers can be reused only on the same view. </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712" y="4009143"/>
            <a:ext cx="5295900"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61197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848" y="1036637"/>
            <a:ext cx="9525000" cy="1754326"/>
          </a:xfrm>
          <a:prstGeom prst="rect">
            <a:avLst/>
          </a:prstGeom>
        </p:spPr>
        <p:txBody>
          <a:bodyPr wrap="square">
            <a:spAutoFit/>
          </a:bodyPr>
          <a:lstStyle/>
          <a:p>
            <a:endParaRPr lang="en-US" dirty="0"/>
          </a:p>
          <a:p>
            <a:r>
              <a:rPr lang="en-GB" b="1" dirty="0"/>
              <a:t>2. Built-In Html Helpers - </a:t>
            </a:r>
            <a:r>
              <a:rPr lang="en-GB" dirty="0"/>
              <a:t>Built-In Html Helpers are extension methods on the </a:t>
            </a:r>
            <a:r>
              <a:rPr lang="en-GB" dirty="0" err="1"/>
              <a:t>HtmlHelper</a:t>
            </a:r>
            <a:r>
              <a:rPr lang="en-GB" dirty="0"/>
              <a:t> class. The Built-In Html helpers can be divided into three categories- </a:t>
            </a:r>
          </a:p>
          <a:p>
            <a:r>
              <a:rPr lang="en-GB" b="1" dirty="0"/>
              <a:t> </a:t>
            </a:r>
            <a:r>
              <a:rPr lang="en-GB" b="1" dirty="0" smtClean="0"/>
              <a:t>   2.1Standard </a:t>
            </a:r>
            <a:r>
              <a:rPr lang="en-GB" b="1" dirty="0"/>
              <a:t>Html Helpers </a:t>
            </a:r>
            <a:r>
              <a:rPr lang="en-GB" dirty="0"/>
              <a:t>- These helpers are used to render the most common types of </a:t>
            </a:r>
            <a:r>
              <a:rPr lang="en-GB" dirty="0" smtClean="0"/>
              <a:t>TML </a:t>
            </a:r>
            <a:r>
              <a:rPr lang="en-GB" dirty="0"/>
              <a:t>elements like as HTML text boxes, checkboxes etc. A list of most common standard html helpers is given below: </a:t>
            </a:r>
          </a:p>
        </p:txBody>
      </p:sp>
      <p:graphicFrame>
        <p:nvGraphicFramePr>
          <p:cNvPr id="3" name="Table 2"/>
          <p:cNvGraphicFramePr>
            <a:graphicFrameLocks noGrp="1"/>
          </p:cNvGraphicFramePr>
          <p:nvPr>
            <p:extLst>
              <p:ext uri="{D42A27DB-BD31-4B8C-83A1-F6EECF244321}">
                <p14:modId xmlns:p14="http://schemas.microsoft.com/office/powerpoint/2010/main" val="786800779"/>
              </p:ext>
            </p:extLst>
          </p:nvPr>
        </p:nvGraphicFramePr>
        <p:xfrm>
          <a:off x="696912" y="2865438"/>
          <a:ext cx="8610600" cy="3549070"/>
        </p:xfrm>
        <a:graphic>
          <a:graphicData uri="http://schemas.openxmlformats.org/drawingml/2006/table">
            <a:tbl>
              <a:tblPr>
                <a:tableStyleId>{5C22544A-7EE6-4342-B048-85BDC9FD1C3A}</a:tableStyleId>
              </a:tblPr>
              <a:tblGrid>
                <a:gridCol w="4223706"/>
                <a:gridCol w="4386894"/>
              </a:tblGrid>
              <a:tr h="84107">
                <a:tc>
                  <a:txBody>
                    <a:bodyPr/>
                    <a:lstStyle/>
                    <a:p>
                      <a:pPr marL="0" marR="0">
                        <a:lnSpc>
                          <a:spcPct val="115000"/>
                        </a:lnSpc>
                        <a:spcBef>
                          <a:spcPts val="0"/>
                        </a:spcBef>
                        <a:spcAft>
                          <a:spcPts val="0"/>
                        </a:spcAft>
                      </a:pPr>
                      <a:r>
                        <a:rPr lang="en-US" sz="600" dirty="0">
                          <a:effectLst/>
                        </a:rPr>
                        <a:t>HTML Element </a:t>
                      </a:r>
                      <a:endParaRPr lang="en-US" sz="600" dirty="0">
                        <a:solidFill>
                          <a:srgbClr val="000000"/>
                        </a:solidFill>
                        <a:effectLst/>
                        <a:latin typeface="Calibri"/>
                        <a:ea typeface="Calibri"/>
                        <a:cs typeface="Times New Roman"/>
                      </a:endParaRPr>
                    </a:p>
                  </a:txBody>
                  <a:tcPr marL="35385" marR="35385" marT="0" marB="0"/>
                </a:tc>
                <a:tc>
                  <a:txBody>
                    <a:bodyPr/>
                    <a:lstStyle/>
                    <a:p>
                      <a:pPr marL="0" marR="0">
                        <a:lnSpc>
                          <a:spcPct val="115000"/>
                        </a:lnSpc>
                        <a:spcBef>
                          <a:spcPts val="0"/>
                        </a:spcBef>
                        <a:spcAft>
                          <a:spcPts val="0"/>
                        </a:spcAft>
                      </a:pPr>
                      <a:r>
                        <a:rPr lang="en-US" sz="600">
                          <a:effectLst/>
                        </a:rPr>
                        <a:t>Example </a:t>
                      </a:r>
                      <a:endParaRPr lang="en-US" sz="600">
                        <a:solidFill>
                          <a:srgbClr val="000000"/>
                        </a:solidFill>
                        <a:effectLst/>
                        <a:latin typeface="Calibri"/>
                        <a:ea typeface="Calibri"/>
                        <a:cs typeface="Times New Roman"/>
                      </a:endParaRPr>
                    </a:p>
                  </a:txBody>
                  <a:tcPr marL="35385" marR="35385" marT="0" marB="0"/>
                </a:tc>
              </a:tr>
              <a:tr h="318241">
                <a:tc>
                  <a:txBody>
                    <a:bodyPr/>
                    <a:lstStyle/>
                    <a:p>
                      <a:pPr marL="0" marR="0">
                        <a:lnSpc>
                          <a:spcPct val="115000"/>
                        </a:lnSpc>
                        <a:spcBef>
                          <a:spcPts val="0"/>
                        </a:spcBef>
                        <a:spcAft>
                          <a:spcPts val="0"/>
                        </a:spcAft>
                      </a:pPr>
                      <a:r>
                        <a:rPr lang="en-US" sz="600">
                          <a:effectLst/>
                        </a:rPr>
                        <a:t>TextBox </a:t>
                      </a:r>
                      <a:endParaRPr lang="en-US" sz="600">
                        <a:solidFill>
                          <a:srgbClr val="000000"/>
                        </a:solidFill>
                        <a:effectLst/>
                        <a:latin typeface="Calibri"/>
                        <a:ea typeface="Calibri"/>
                        <a:cs typeface="Times New Roman"/>
                      </a:endParaRPr>
                    </a:p>
                  </a:txBody>
                  <a:tcPr marL="35385" marR="35385" marT="0" marB="0"/>
                </a:tc>
                <a:tc>
                  <a:txBody>
                    <a:bodyPr/>
                    <a:lstStyle/>
                    <a:p>
                      <a:pPr marL="0" marR="0">
                        <a:lnSpc>
                          <a:spcPct val="115000"/>
                        </a:lnSpc>
                        <a:spcBef>
                          <a:spcPts val="0"/>
                        </a:spcBef>
                        <a:spcAft>
                          <a:spcPts val="0"/>
                        </a:spcAft>
                      </a:pPr>
                      <a:r>
                        <a:rPr lang="en-US" sz="600">
                          <a:effectLst/>
                        </a:rPr>
                        <a:t>@Html.TextBox("Textbox1", "val") </a:t>
                      </a:r>
                    </a:p>
                    <a:p>
                      <a:pPr marL="0" marR="0">
                        <a:lnSpc>
                          <a:spcPct val="115000"/>
                        </a:lnSpc>
                        <a:spcBef>
                          <a:spcPts val="0"/>
                        </a:spcBef>
                        <a:spcAft>
                          <a:spcPts val="0"/>
                        </a:spcAft>
                      </a:pPr>
                      <a:r>
                        <a:rPr lang="en-US" sz="600">
                          <a:effectLst/>
                        </a:rPr>
                        <a:t>Output: </a:t>
                      </a:r>
                    </a:p>
                    <a:p>
                      <a:pPr marL="0" marR="0">
                        <a:lnSpc>
                          <a:spcPct val="115000"/>
                        </a:lnSpc>
                        <a:spcBef>
                          <a:spcPts val="0"/>
                        </a:spcBef>
                        <a:spcAft>
                          <a:spcPts val="0"/>
                        </a:spcAft>
                      </a:pPr>
                      <a:r>
                        <a:rPr lang="en-US" sz="600">
                          <a:effectLst/>
                        </a:rPr>
                        <a:t>&lt;input id="Textbox1" name="Textbox1" type="text" value="val" /&gt; </a:t>
                      </a:r>
                      <a:endParaRPr lang="en-US" sz="600">
                        <a:solidFill>
                          <a:srgbClr val="000000"/>
                        </a:solidFill>
                        <a:effectLst/>
                        <a:latin typeface="Calibri"/>
                        <a:ea typeface="Calibri"/>
                        <a:cs typeface="Times New Roman"/>
                      </a:endParaRPr>
                    </a:p>
                  </a:txBody>
                  <a:tcPr marL="35385" marR="35385" marT="0" marB="0"/>
                </a:tc>
              </a:tr>
              <a:tr h="318241">
                <a:tc>
                  <a:txBody>
                    <a:bodyPr/>
                    <a:lstStyle/>
                    <a:p>
                      <a:pPr marL="0" marR="0">
                        <a:lnSpc>
                          <a:spcPct val="115000"/>
                        </a:lnSpc>
                        <a:spcBef>
                          <a:spcPts val="0"/>
                        </a:spcBef>
                        <a:spcAft>
                          <a:spcPts val="0"/>
                        </a:spcAft>
                      </a:pPr>
                      <a:r>
                        <a:rPr lang="en-US" sz="600">
                          <a:effectLst/>
                        </a:rPr>
                        <a:t>TextArea </a:t>
                      </a:r>
                      <a:endParaRPr lang="en-US" sz="600">
                        <a:solidFill>
                          <a:srgbClr val="000000"/>
                        </a:solidFill>
                        <a:effectLst/>
                        <a:latin typeface="Calibri"/>
                        <a:ea typeface="Calibri"/>
                        <a:cs typeface="Times New Roman"/>
                      </a:endParaRPr>
                    </a:p>
                  </a:txBody>
                  <a:tcPr marL="35385" marR="35385" marT="0" marB="0"/>
                </a:tc>
                <a:tc>
                  <a:txBody>
                    <a:bodyPr/>
                    <a:lstStyle/>
                    <a:p>
                      <a:pPr marL="0" marR="0">
                        <a:lnSpc>
                          <a:spcPct val="115000"/>
                        </a:lnSpc>
                        <a:spcBef>
                          <a:spcPts val="0"/>
                        </a:spcBef>
                        <a:spcAft>
                          <a:spcPts val="0"/>
                        </a:spcAft>
                      </a:pPr>
                      <a:r>
                        <a:rPr lang="en-US" sz="600">
                          <a:effectLst/>
                        </a:rPr>
                        <a:t>@Html.TextArea("Textarea1", "val", 5, 15, null) </a:t>
                      </a:r>
                    </a:p>
                    <a:p>
                      <a:pPr marL="0" marR="0">
                        <a:lnSpc>
                          <a:spcPct val="115000"/>
                        </a:lnSpc>
                        <a:spcBef>
                          <a:spcPts val="0"/>
                        </a:spcBef>
                        <a:spcAft>
                          <a:spcPts val="0"/>
                        </a:spcAft>
                      </a:pPr>
                      <a:r>
                        <a:rPr lang="en-US" sz="600">
                          <a:effectLst/>
                        </a:rPr>
                        <a:t>Output: </a:t>
                      </a:r>
                    </a:p>
                    <a:p>
                      <a:pPr marL="0" marR="0">
                        <a:lnSpc>
                          <a:spcPct val="115000"/>
                        </a:lnSpc>
                        <a:spcBef>
                          <a:spcPts val="0"/>
                        </a:spcBef>
                        <a:spcAft>
                          <a:spcPts val="0"/>
                        </a:spcAft>
                      </a:pPr>
                      <a:r>
                        <a:rPr lang="en-US" sz="600">
                          <a:effectLst/>
                        </a:rPr>
                        <a:t>&lt;textarea cols="15" id="Textarea1" name="Textarea1" rows="5"&gt;val&lt;/textarea&gt; </a:t>
                      </a:r>
                      <a:endParaRPr lang="en-US" sz="600">
                        <a:solidFill>
                          <a:srgbClr val="000000"/>
                        </a:solidFill>
                        <a:effectLst/>
                        <a:latin typeface="Calibri"/>
                        <a:ea typeface="Calibri"/>
                        <a:cs typeface="Times New Roman"/>
                      </a:endParaRPr>
                    </a:p>
                  </a:txBody>
                  <a:tcPr marL="35385" marR="35385" marT="0" marB="0"/>
                </a:tc>
              </a:tr>
              <a:tr h="318241">
                <a:tc>
                  <a:txBody>
                    <a:bodyPr/>
                    <a:lstStyle/>
                    <a:p>
                      <a:pPr marL="0" marR="0">
                        <a:lnSpc>
                          <a:spcPct val="115000"/>
                        </a:lnSpc>
                        <a:spcBef>
                          <a:spcPts val="0"/>
                        </a:spcBef>
                        <a:spcAft>
                          <a:spcPts val="0"/>
                        </a:spcAft>
                      </a:pPr>
                      <a:r>
                        <a:rPr lang="en-US" sz="600">
                          <a:effectLst/>
                        </a:rPr>
                        <a:t>Password </a:t>
                      </a:r>
                      <a:endParaRPr lang="en-US" sz="600">
                        <a:solidFill>
                          <a:srgbClr val="000000"/>
                        </a:solidFill>
                        <a:effectLst/>
                        <a:latin typeface="Calibri"/>
                        <a:ea typeface="Calibri"/>
                        <a:cs typeface="Times New Roman"/>
                      </a:endParaRPr>
                    </a:p>
                  </a:txBody>
                  <a:tcPr marL="35385" marR="35385" marT="0" marB="0"/>
                </a:tc>
                <a:tc>
                  <a:txBody>
                    <a:bodyPr/>
                    <a:lstStyle/>
                    <a:p>
                      <a:pPr marL="0" marR="0">
                        <a:lnSpc>
                          <a:spcPct val="115000"/>
                        </a:lnSpc>
                        <a:spcBef>
                          <a:spcPts val="0"/>
                        </a:spcBef>
                        <a:spcAft>
                          <a:spcPts val="0"/>
                        </a:spcAft>
                      </a:pPr>
                      <a:r>
                        <a:rPr lang="en-US" sz="600">
                          <a:effectLst/>
                        </a:rPr>
                        <a:t>@Html.Password("Password1", "val") </a:t>
                      </a:r>
                    </a:p>
                    <a:p>
                      <a:pPr marL="0" marR="0">
                        <a:lnSpc>
                          <a:spcPct val="115000"/>
                        </a:lnSpc>
                        <a:spcBef>
                          <a:spcPts val="0"/>
                        </a:spcBef>
                        <a:spcAft>
                          <a:spcPts val="0"/>
                        </a:spcAft>
                      </a:pPr>
                      <a:r>
                        <a:rPr lang="en-US" sz="600">
                          <a:effectLst/>
                        </a:rPr>
                        <a:t>Output: </a:t>
                      </a:r>
                    </a:p>
                    <a:p>
                      <a:pPr marL="0" marR="0">
                        <a:lnSpc>
                          <a:spcPct val="115000"/>
                        </a:lnSpc>
                        <a:spcBef>
                          <a:spcPts val="0"/>
                        </a:spcBef>
                        <a:spcAft>
                          <a:spcPts val="0"/>
                        </a:spcAft>
                      </a:pPr>
                      <a:r>
                        <a:rPr lang="en-US" sz="600">
                          <a:effectLst/>
                        </a:rPr>
                        <a:t>&lt;input id="Password1" name="Password1" type="password" value="val" /&gt; </a:t>
                      </a:r>
                      <a:endParaRPr lang="en-US" sz="600">
                        <a:solidFill>
                          <a:srgbClr val="000000"/>
                        </a:solidFill>
                        <a:effectLst/>
                        <a:latin typeface="Calibri"/>
                        <a:ea typeface="Calibri"/>
                        <a:cs typeface="Times New Roman"/>
                      </a:endParaRPr>
                    </a:p>
                  </a:txBody>
                  <a:tcPr marL="35385" marR="35385" marT="0" marB="0"/>
                </a:tc>
              </a:tr>
              <a:tr h="318241">
                <a:tc>
                  <a:txBody>
                    <a:bodyPr/>
                    <a:lstStyle/>
                    <a:p>
                      <a:pPr marL="0" marR="0">
                        <a:lnSpc>
                          <a:spcPct val="115000"/>
                        </a:lnSpc>
                        <a:spcBef>
                          <a:spcPts val="0"/>
                        </a:spcBef>
                        <a:spcAft>
                          <a:spcPts val="0"/>
                        </a:spcAft>
                      </a:pPr>
                      <a:r>
                        <a:rPr lang="en-US" sz="600">
                          <a:effectLst/>
                        </a:rPr>
                        <a:t>Hidden Field </a:t>
                      </a:r>
                      <a:endParaRPr lang="en-US" sz="600">
                        <a:solidFill>
                          <a:srgbClr val="000000"/>
                        </a:solidFill>
                        <a:effectLst/>
                        <a:latin typeface="Calibri"/>
                        <a:ea typeface="Calibri"/>
                        <a:cs typeface="Times New Roman"/>
                      </a:endParaRPr>
                    </a:p>
                  </a:txBody>
                  <a:tcPr marL="35385" marR="35385" marT="0" marB="0"/>
                </a:tc>
                <a:tc>
                  <a:txBody>
                    <a:bodyPr/>
                    <a:lstStyle/>
                    <a:p>
                      <a:pPr marL="0" marR="0">
                        <a:lnSpc>
                          <a:spcPct val="115000"/>
                        </a:lnSpc>
                        <a:spcBef>
                          <a:spcPts val="0"/>
                        </a:spcBef>
                        <a:spcAft>
                          <a:spcPts val="0"/>
                        </a:spcAft>
                      </a:pPr>
                      <a:r>
                        <a:rPr lang="en-US" sz="600">
                          <a:effectLst/>
                        </a:rPr>
                        <a:t>@Html.Hidden("Hidden1", "val") </a:t>
                      </a:r>
                    </a:p>
                    <a:p>
                      <a:pPr marL="0" marR="0">
                        <a:lnSpc>
                          <a:spcPct val="115000"/>
                        </a:lnSpc>
                        <a:spcBef>
                          <a:spcPts val="0"/>
                        </a:spcBef>
                        <a:spcAft>
                          <a:spcPts val="0"/>
                        </a:spcAft>
                      </a:pPr>
                      <a:r>
                        <a:rPr lang="en-US" sz="600">
                          <a:effectLst/>
                        </a:rPr>
                        <a:t>Output: </a:t>
                      </a:r>
                    </a:p>
                    <a:p>
                      <a:pPr marL="0" marR="0">
                        <a:lnSpc>
                          <a:spcPct val="115000"/>
                        </a:lnSpc>
                        <a:spcBef>
                          <a:spcPts val="0"/>
                        </a:spcBef>
                        <a:spcAft>
                          <a:spcPts val="0"/>
                        </a:spcAft>
                      </a:pPr>
                      <a:r>
                        <a:rPr lang="en-US" sz="600">
                          <a:effectLst/>
                        </a:rPr>
                        <a:t>&lt;input id="Hidden1" name="Hidden1" type="hidden" value="val" /&gt; </a:t>
                      </a:r>
                      <a:endParaRPr lang="en-US" sz="600">
                        <a:solidFill>
                          <a:srgbClr val="000000"/>
                        </a:solidFill>
                        <a:effectLst/>
                        <a:latin typeface="Calibri"/>
                        <a:ea typeface="Calibri"/>
                        <a:cs typeface="Times New Roman"/>
                      </a:endParaRPr>
                    </a:p>
                  </a:txBody>
                  <a:tcPr marL="35385" marR="35385" marT="0" marB="0"/>
                </a:tc>
              </a:tr>
              <a:tr h="477362">
                <a:tc>
                  <a:txBody>
                    <a:bodyPr/>
                    <a:lstStyle/>
                    <a:p>
                      <a:pPr marL="0" marR="0">
                        <a:lnSpc>
                          <a:spcPct val="115000"/>
                        </a:lnSpc>
                        <a:spcBef>
                          <a:spcPts val="0"/>
                        </a:spcBef>
                        <a:spcAft>
                          <a:spcPts val="0"/>
                        </a:spcAft>
                      </a:pPr>
                      <a:r>
                        <a:rPr lang="en-US" sz="600">
                          <a:effectLst/>
                        </a:rPr>
                        <a:t>CheckBox </a:t>
                      </a:r>
                      <a:endParaRPr lang="en-US" sz="600">
                        <a:solidFill>
                          <a:srgbClr val="000000"/>
                        </a:solidFill>
                        <a:effectLst/>
                        <a:latin typeface="Calibri"/>
                        <a:ea typeface="Calibri"/>
                        <a:cs typeface="Times New Roman"/>
                      </a:endParaRPr>
                    </a:p>
                  </a:txBody>
                  <a:tcPr marL="35385" marR="35385" marT="0" marB="0"/>
                </a:tc>
                <a:tc>
                  <a:txBody>
                    <a:bodyPr/>
                    <a:lstStyle/>
                    <a:p>
                      <a:pPr marL="0" marR="0">
                        <a:lnSpc>
                          <a:spcPct val="115000"/>
                        </a:lnSpc>
                        <a:spcBef>
                          <a:spcPts val="0"/>
                        </a:spcBef>
                        <a:spcAft>
                          <a:spcPts val="0"/>
                        </a:spcAft>
                      </a:pPr>
                      <a:r>
                        <a:rPr lang="en-US" sz="600">
                          <a:effectLst/>
                        </a:rPr>
                        <a:t>@Html.CheckBox("Checkbox1", false) </a:t>
                      </a:r>
                    </a:p>
                    <a:p>
                      <a:pPr marL="0" marR="0">
                        <a:lnSpc>
                          <a:spcPct val="115000"/>
                        </a:lnSpc>
                        <a:spcBef>
                          <a:spcPts val="0"/>
                        </a:spcBef>
                        <a:spcAft>
                          <a:spcPts val="0"/>
                        </a:spcAft>
                      </a:pPr>
                      <a:r>
                        <a:rPr lang="en-US" sz="600">
                          <a:effectLst/>
                        </a:rPr>
                        <a:t>Output: </a:t>
                      </a:r>
                    </a:p>
                    <a:p>
                      <a:pPr marL="0" marR="0">
                        <a:lnSpc>
                          <a:spcPct val="115000"/>
                        </a:lnSpc>
                        <a:spcBef>
                          <a:spcPts val="0"/>
                        </a:spcBef>
                        <a:spcAft>
                          <a:spcPts val="0"/>
                        </a:spcAft>
                      </a:pPr>
                      <a:r>
                        <a:rPr lang="en-US" sz="600">
                          <a:effectLst/>
                        </a:rPr>
                        <a:t>&lt;input id="Checkbox1" name="Checkbox1" type="checkbox" value="true" /&gt; </a:t>
                      </a:r>
                    </a:p>
                    <a:p>
                      <a:pPr marL="0" marR="0">
                        <a:lnSpc>
                          <a:spcPct val="115000"/>
                        </a:lnSpc>
                        <a:spcBef>
                          <a:spcPts val="0"/>
                        </a:spcBef>
                        <a:spcAft>
                          <a:spcPts val="0"/>
                        </a:spcAft>
                      </a:pPr>
                      <a:r>
                        <a:rPr lang="en-US" sz="600">
                          <a:effectLst/>
                        </a:rPr>
                        <a:t>&lt;input name="myCheckbox" type="hidden" value="false" /&gt; </a:t>
                      </a:r>
                      <a:endParaRPr lang="en-US" sz="600">
                        <a:solidFill>
                          <a:srgbClr val="000000"/>
                        </a:solidFill>
                        <a:effectLst/>
                        <a:latin typeface="Calibri"/>
                        <a:ea typeface="Calibri"/>
                        <a:cs typeface="Times New Roman"/>
                      </a:endParaRPr>
                    </a:p>
                  </a:txBody>
                  <a:tcPr marL="35385" marR="35385" marT="0" marB="0"/>
                </a:tc>
              </a:tr>
              <a:tr h="397802">
                <a:tc>
                  <a:txBody>
                    <a:bodyPr/>
                    <a:lstStyle/>
                    <a:p>
                      <a:pPr marL="0" marR="0">
                        <a:lnSpc>
                          <a:spcPct val="115000"/>
                        </a:lnSpc>
                        <a:spcBef>
                          <a:spcPts val="0"/>
                        </a:spcBef>
                        <a:spcAft>
                          <a:spcPts val="0"/>
                        </a:spcAft>
                      </a:pPr>
                      <a:r>
                        <a:rPr lang="en-US" sz="600">
                          <a:effectLst/>
                        </a:rPr>
                        <a:t>RadioButton </a:t>
                      </a:r>
                      <a:endParaRPr lang="en-US" sz="600">
                        <a:solidFill>
                          <a:srgbClr val="000000"/>
                        </a:solidFill>
                        <a:effectLst/>
                        <a:latin typeface="Calibri"/>
                        <a:ea typeface="Calibri"/>
                        <a:cs typeface="Times New Roman"/>
                      </a:endParaRPr>
                    </a:p>
                  </a:txBody>
                  <a:tcPr marL="35385" marR="35385" marT="0" marB="0"/>
                </a:tc>
                <a:tc>
                  <a:txBody>
                    <a:bodyPr/>
                    <a:lstStyle/>
                    <a:p>
                      <a:pPr marL="0" marR="0">
                        <a:lnSpc>
                          <a:spcPct val="115000"/>
                        </a:lnSpc>
                        <a:spcBef>
                          <a:spcPts val="0"/>
                        </a:spcBef>
                        <a:spcAft>
                          <a:spcPts val="0"/>
                        </a:spcAft>
                      </a:pPr>
                      <a:r>
                        <a:rPr lang="en-US" sz="600">
                          <a:effectLst/>
                        </a:rPr>
                        <a:t>@Html.RadioButton("Radiobutton1", "val", true) </a:t>
                      </a:r>
                    </a:p>
                    <a:p>
                      <a:pPr marL="0" marR="0">
                        <a:lnSpc>
                          <a:spcPct val="115000"/>
                        </a:lnSpc>
                        <a:spcBef>
                          <a:spcPts val="0"/>
                        </a:spcBef>
                        <a:spcAft>
                          <a:spcPts val="0"/>
                        </a:spcAft>
                      </a:pPr>
                      <a:r>
                        <a:rPr lang="en-US" sz="600">
                          <a:effectLst/>
                        </a:rPr>
                        <a:t>Output: </a:t>
                      </a:r>
                    </a:p>
                    <a:p>
                      <a:pPr marL="0" marR="0">
                        <a:lnSpc>
                          <a:spcPct val="115000"/>
                        </a:lnSpc>
                        <a:spcBef>
                          <a:spcPts val="0"/>
                        </a:spcBef>
                        <a:spcAft>
                          <a:spcPts val="0"/>
                        </a:spcAft>
                      </a:pPr>
                      <a:r>
                        <a:rPr lang="en-US" sz="600">
                          <a:effectLst/>
                        </a:rPr>
                        <a:t>&lt;input checked="checked" id="Radiobutton1" name="Radiobutton1" </a:t>
                      </a:r>
                    </a:p>
                    <a:p>
                      <a:pPr marL="0" marR="0">
                        <a:lnSpc>
                          <a:spcPct val="115000"/>
                        </a:lnSpc>
                        <a:spcBef>
                          <a:spcPts val="0"/>
                        </a:spcBef>
                        <a:spcAft>
                          <a:spcPts val="0"/>
                        </a:spcAft>
                      </a:pPr>
                      <a:r>
                        <a:rPr lang="en-US" sz="600">
                          <a:effectLst/>
                        </a:rPr>
                        <a:t>type="radio" value="val" /&gt; </a:t>
                      </a:r>
                      <a:endParaRPr lang="en-US" sz="600">
                        <a:solidFill>
                          <a:srgbClr val="000000"/>
                        </a:solidFill>
                        <a:effectLst/>
                        <a:latin typeface="Calibri"/>
                        <a:ea typeface="Calibri"/>
                        <a:cs typeface="Times New Roman"/>
                      </a:endParaRPr>
                    </a:p>
                  </a:txBody>
                  <a:tcPr marL="35385" marR="35385" marT="0" marB="0"/>
                </a:tc>
              </a:tr>
              <a:tr h="636482">
                <a:tc>
                  <a:txBody>
                    <a:bodyPr/>
                    <a:lstStyle/>
                    <a:p>
                      <a:pPr marL="0" marR="0">
                        <a:lnSpc>
                          <a:spcPct val="115000"/>
                        </a:lnSpc>
                        <a:spcBef>
                          <a:spcPts val="0"/>
                        </a:spcBef>
                        <a:spcAft>
                          <a:spcPts val="0"/>
                        </a:spcAft>
                      </a:pPr>
                      <a:r>
                        <a:rPr lang="en-US" sz="600">
                          <a:effectLst/>
                        </a:rPr>
                        <a:t>Drop-down list </a:t>
                      </a:r>
                      <a:endParaRPr lang="en-US" sz="600">
                        <a:solidFill>
                          <a:srgbClr val="000000"/>
                        </a:solidFill>
                        <a:effectLst/>
                        <a:latin typeface="Calibri"/>
                        <a:ea typeface="Calibri"/>
                        <a:cs typeface="Times New Roman"/>
                      </a:endParaRPr>
                    </a:p>
                  </a:txBody>
                  <a:tcPr marL="35385" marR="35385" marT="0" marB="0"/>
                </a:tc>
                <a:tc>
                  <a:txBody>
                    <a:bodyPr/>
                    <a:lstStyle/>
                    <a:p>
                      <a:pPr marL="0" marR="0">
                        <a:lnSpc>
                          <a:spcPct val="115000"/>
                        </a:lnSpc>
                        <a:spcBef>
                          <a:spcPts val="0"/>
                        </a:spcBef>
                        <a:spcAft>
                          <a:spcPts val="0"/>
                        </a:spcAft>
                      </a:pPr>
                      <a:r>
                        <a:rPr lang="en-US" sz="600">
                          <a:effectLst/>
                        </a:rPr>
                        <a:t>@Html.DropDownList (“DropDownList1”, new SelectList(new [] {"Male", "Female"})) </a:t>
                      </a:r>
                    </a:p>
                    <a:p>
                      <a:pPr marL="0" marR="0">
                        <a:lnSpc>
                          <a:spcPct val="115000"/>
                        </a:lnSpc>
                        <a:spcBef>
                          <a:spcPts val="0"/>
                        </a:spcBef>
                        <a:spcAft>
                          <a:spcPts val="0"/>
                        </a:spcAft>
                      </a:pPr>
                      <a:r>
                        <a:rPr lang="en-US" sz="600">
                          <a:effectLst/>
                        </a:rPr>
                        <a:t>Output: </a:t>
                      </a:r>
                    </a:p>
                    <a:p>
                      <a:pPr marL="0" marR="0">
                        <a:lnSpc>
                          <a:spcPct val="115000"/>
                        </a:lnSpc>
                        <a:spcBef>
                          <a:spcPts val="0"/>
                        </a:spcBef>
                        <a:spcAft>
                          <a:spcPts val="0"/>
                        </a:spcAft>
                      </a:pPr>
                      <a:r>
                        <a:rPr lang="en-US" sz="600">
                          <a:effectLst/>
                        </a:rPr>
                        <a:t>&lt;select id="DropDownList1" name="DropDownList1"&gt; </a:t>
                      </a:r>
                    </a:p>
                    <a:p>
                      <a:pPr marL="0" marR="0">
                        <a:lnSpc>
                          <a:spcPct val="115000"/>
                        </a:lnSpc>
                        <a:spcBef>
                          <a:spcPts val="0"/>
                        </a:spcBef>
                        <a:spcAft>
                          <a:spcPts val="0"/>
                        </a:spcAft>
                      </a:pPr>
                      <a:r>
                        <a:rPr lang="en-US" sz="600">
                          <a:effectLst/>
                        </a:rPr>
                        <a:t>&lt;option&gt;M&lt;/option&gt; </a:t>
                      </a:r>
                    </a:p>
                    <a:p>
                      <a:pPr marL="0" marR="0">
                        <a:lnSpc>
                          <a:spcPct val="115000"/>
                        </a:lnSpc>
                        <a:spcBef>
                          <a:spcPts val="0"/>
                        </a:spcBef>
                        <a:spcAft>
                          <a:spcPts val="0"/>
                        </a:spcAft>
                      </a:pPr>
                      <a:r>
                        <a:rPr lang="en-US" sz="600">
                          <a:effectLst/>
                        </a:rPr>
                        <a:t>&lt;option&gt;F&lt;/option&gt; </a:t>
                      </a:r>
                    </a:p>
                    <a:p>
                      <a:pPr marL="0" marR="0">
                        <a:lnSpc>
                          <a:spcPct val="115000"/>
                        </a:lnSpc>
                        <a:spcBef>
                          <a:spcPts val="0"/>
                        </a:spcBef>
                        <a:spcAft>
                          <a:spcPts val="0"/>
                        </a:spcAft>
                      </a:pPr>
                      <a:r>
                        <a:rPr lang="en-US" sz="600">
                          <a:effectLst/>
                        </a:rPr>
                        <a:t>&lt;/select&gt; </a:t>
                      </a:r>
                      <a:endParaRPr lang="en-US" sz="600">
                        <a:solidFill>
                          <a:srgbClr val="000000"/>
                        </a:solidFill>
                        <a:effectLst/>
                        <a:latin typeface="Calibri"/>
                        <a:ea typeface="Calibri"/>
                        <a:cs typeface="Times New Roman"/>
                      </a:endParaRPr>
                    </a:p>
                  </a:txBody>
                  <a:tcPr marL="35385" marR="35385" marT="0" marB="0"/>
                </a:tc>
              </a:tr>
              <a:tr h="636482">
                <a:tc>
                  <a:txBody>
                    <a:bodyPr/>
                    <a:lstStyle/>
                    <a:p>
                      <a:pPr marL="0" marR="0">
                        <a:lnSpc>
                          <a:spcPct val="115000"/>
                        </a:lnSpc>
                        <a:spcBef>
                          <a:spcPts val="0"/>
                        </a:spcBef>
                        <a:spcAft>
                          <a:spcPts val="0"/>
                        </a:spcAft>
                      </a:pPr>
                      <a:r>
                        <a:rPr lang="en-US" sz="600">
                          <a:effectLst/>
                        </a:rPr>
                        <a:t>Multiple-select </a:t>
                      </a:r>
                      <a:endParaRPr lang="en-US" sz="600">
                        <a:solidFill>
                          <a:srgbClr val="000000"/>
                        </a:solidFill>
                        <a:effectLst/>
                        <a:latin typeface="Calibri"/>
                        <a:ea typeface="Calibri"/>
                        <a:cs typeface="Times New Roman"/>
                      </a:endParaRPr>
                    </a:p>
                  </a:txBody>
                  <a:tcPr marL="35385" marR="35385" marT="0" marB="0"/>
                </a:tc>
                <a:tc>
                  <a:txBody>
                    <a:bodyPr/>
                    <a:lstStyle/>
                    <a:p>
                      <a:pPr marL="0" marR="0">
                        <a:lnSpc>
                          <a:spcPct val="115000"/>
                        </a:lnSpc>
                        <a:spcBef>
                          <a:spcPts val="0"/>
                        </a:spcBef>
                        <a:spcAft>
                          <a:spcPts val="0"/>
                        </a:spcAft>
                      </a:pPr>
                      <a:r>
                        <a:rPr lang="en-US" sz="600" dirty="0" err="1">
                          <a:effectLst/>
                        </a:rPr>
                        <a:t>Html.ListBox</a:t>
                      </a:r>
                      <a:r>
                        <a:rPr lang="en-US" sz="600" dirty="0">
                          <a:effectLst/>
                        </a:rPr>
                        <a:t>(“ListBox1”, new </a:t>
                      </a:r>
                      <a:r>
                        <a:rPr lang="en-US" sz="600" dirty="0" err="1">
                          <a:effectLst/>
                        </a:rPr>
                        <a:t>MultiSelectList</a:t>
                      </a:r>
                      <a:r>
                        <a:rPr lang="en-US" sz="600" dirty="0">
                          <a:effectLst/>
                        </a:rPr>
                        <a:t>(new [] {"Cricket", "Chess"})) </a:t>
                      </a:r>
                    </a:p>
                    <a:p>
                      <a:pPr marL="0" marR="0">
                        <a:lnSpc>
                          <a:spcPct val="115000"/>
                        </a:lnSpc>
                        <a:spcBef>
                          <a:spcPts val="0"/>
                        </a:spcBef>
                        <a:spcAft>
                          <a:spcPts val="0"/>
                        </a:spcAft>
                      </a:pPr>
                      <a:r>
                        <a:rPr lang="en-US" sz="600" dirty="0">
                          <a:effectLst/>
                        </a:rPr>
                        <a:t>Output: </a:t>
                      </a:r>
                    </a:p>
                    <a:p>
                      <a:pPr marL="0" marR="0">
                        <a:lnSpc>
                          <a:spcPct val="115000"/>
                        </a:lnSpc>
                        <a:spcBef>
                          <a:spcPts val="0"/>
                        </a:spcBef>
                        <a:spcAft>
                          <a:spcPts val="0"/>
                        </a:spcAft>
                      </a:pPr>
                      <a:r>
                        <a:rPr lang="en-US" sz="600" dirty="0">
                          <a:effectLst/>
                        </a:rPr>
                        <a:t>&lt;select id="ListBox1" multiple="multiple" name="ListBox1"&gt; </a:t>
                      </a:r>
                    </a:p>
                    <a:p>
                      <a:pPr marL="0" marR="0">
                        <a:lnSpc>
                          <a:spcPct val="115000"/>
                        </a:lnSpc>
                        <a:spcBef>
                          <a:spcPts val="0"/>
                        </a:spcBef>
                        <a:spcAft>
                          <a:spcPts val="0"/>
                        </a:spcAft>
                      </a:pPr>
                      <a:r>
                        <a:rPr lang="en-US" sz="600" dirty="0">
                          <a:effectLst/>
                        </a:rPr>
                        <a:t>&lt;option&gt;Cricket&lt;/option&gt; </a:t>
                      </a:r>
                    </a:p>
                    <a:p>
                      <a:pPr marL="0" marR="0">
                        <a:lnSpc>
                          <a:spcPct val="115000"/>
                        </a:lnSpc>
                        <a:spcBef>
                          <a:spcPts val="0"/>
                        </a:spcBef>
                        <a:spcAft>
                          <a:spcPts val="0"/>
                        </a:spcAft>
                      </a:pPr>
                      <a:r>
                        <a:rPr lang="en-US" sz="600" dirty="0">
                          <a:effectLst/>
                        </a:rPr>
                        <a:t>&lt;option&gt;Chess&lt;/option&gt; </a:t>
                      </a:r>
                    </a:p>
                    <a:p>
                      <a:pPr marL="0" marR="0">
                        <a:lnSpc>
                          <a:spcPct val="115000"/>
                        </a:lnSpc>
                        <a:spcBef>
                          <a:spcPts val="0"/>
                        </a:spcBef>
                        <a:spcAft>
                          <a:spcPts val="0"/>
                        </a:spcAft>
                      </a:pPr>
                      <a:r>
                        <a:rPr lang="en-US" sz="600" dirty="0">
                          <a:effectLst/>
                        </a:rPr>
                        <a:t>&lt;/select&gt; </a:t>
                      </a:r>
                      <a:endParaRPr lang="en-US" sz="600" dirty="0">
                        <a:solidFill>
                          <a:srgbClr val="000000"/>
                        </a:solidFill>
                        <a:effectLst/>
                        <a:latin typeface="Calibri"/>
                        <a:ea typeface="Calibri"/>
                        <a:cs typeface="Times New Roman"/>
                      </a:endParaRPr>
                    </a:p>
                  </a:txBody>
                  <a:tcPr marL="35385" marR="35385" marT="0" marB="0"/>
                </a:tc>
              </a:tr>
            </a:tbl>
          </a:graphicData>
        </a:graphic>
      </p:graphicFrame>
    </p:spTree>
    <p:extLst>
      <p:ext uri="{BB962C8B-B14F-4D97-AF65-F5344CB8AC3E}">
        <p14:creationId xmlns:p14="http://schemas.microsoft.com/office/powerpoint/2010/main" val="27710087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512" y="1189037"/>
            <a:ext cx="9525000" cy="2031325"/>
          </a:xfrm>
          <a:prstGeom prst="rect">
            <a:avLst/>
          </a:prstGeom>
        </p:spPr>
        <p:txBody>
          <a:bodyPr wrap="square">
            <a:spAutoFit/>
          </a:bodyPr>
          <a:lstStyle/>
          <a:p>
            <a:r>
              <a:rPr lang="en-GB" b="1" dirty="0" smtClean="0"/>
              <a:t>     2.2 Strongly </a:t>
            </a:r>
            <a:r>
              <a:rPr lang="en-GB" b="1" dirty="0"/>
              <a:t>Typed HTML Helpers </a:t>
            </a:r>
            <a:r>
              <a:rPr lang="en-GB" dirty="0"/>
              <a:t>- These helpers are used to render the most common types of HTML elements in strongly typed view like as HTML text boxes, checkboxes etc. The HTML elements are created based on model properties. </a:t>
            </a:r>
          </a:p>
          <a:p>
            <a:r>
              <a:rPr lang="en-GB" dirty="0"/>
              <a:t>The strongly typed HTML helpers work on lambda expression. The model object is passed as a value to lambda expression, and you can select the field or property from model object to be used to set the id, name and value attributes of the HTML helper. A list of most common strongly-typed html helpers is given below: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125218881"/>
              </p:ext>
            </p:extLst>
          </p:nvPr>
        </p:nvGraphicFramePr>
        <p:xfrm>
          <a:off x="392112" y="3322637"/>
          <a:ext cx="9067800" cy="2590800"/>
        </p:xfrm>
        <a:graphic>
          <a:graphicData uri="http://schemas.openxmlformats.org/drawingml/2006/table">
            <a:tbl>
              <a:tblPr>
                <a:tableStyleId>{5C22544A-7EE6-4342-B048-85BDC9FD1C3A}</a:tableStyleId>
              </a:tblPr>
              <a:tblGrid>
                <a:gridCol w="4533900"/>
                <a:gridCol w="4533900"/>
              </a:tblGrid>
              <a:tr h="235527">
                <a:tc>
                  <a:txBody>
                    <a:bodyPr/>
                    <a:lstStyle/>
                    <a:p>
                      <a:pPr marL="0" marR="0">
                        <a:lnSpc>
                          <a:spcPct val="115000"/>
                        </a:lnSpc>
                        <a:spcBef>
                          <a:spcPts val="0"/>
                        </a:spcBef>
                        <a:spcAft>
                          <a:spcPts val="0"/>
                        </a:spcAft>
                      </a:pPr>
                      <a:r>
                        <a:rPr lang="en-US" sz="1100">
                          <a:effectLst/>
                        </a:rPr>
                        <a:t>HTML Element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Example </a:t>
                      </a:r>
                      <a:endParaRPr lang="en-US" sz="1200">
                        <a:solidFill>
                          <a:srgbClr val="000000"/>
                        </a:solidFill>
                        <a:effectLst/>
                        <a:latin typeface="Calibri"/>
                        <a:ea typeface="Calibri"/>
                        <a:cs typeface="Times New Roman"/>
                      </a:endParaRPr>
                    </a:p>
                  </a:txBody>
                  <a:tcPr marL="68580" marR="68580" marT="0" marB="0"/>
                </a:tc>
              </a:tr>
              <a:tr h="706582">
                <a:tc>
                  <a:txBody>
                    <a:bodyPr/>
                    <a:lstStyle/>
                    <a:p>
                      <a:pPr marL="0" marR="0">
                        <a:lnSpc>
                          <a:spcPct val="115000"/>
                        </a:lnSpc>
                        <a:spcBef>
                          <a:spcPts val="0"/>
                        </a:spcBef>
                        <a:spcAft>
                          <a:spcPts val="0"/>
                        </a:spcAft>
                      </a:pPr>
                      <a:r>
                        <a:rPr lang="en-US" sz="1100">
                          <a:effectLst/>
                        </a:rPr>
                        <a:t>TextBox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@Html.TextBoxFor(m=&gt;m.Name) </a:t>
                      </a:r>
                      <a:endParaRPr lang="en-US" sz="1200">
                        <a:effectLst/>
                      </a:endParaRPr>
                    </a:p>
                    <a:p>
                      <a:pPr marL="0" marR="0">
                        <a:lnSpc>
                          <a:spcPct val="115000"/>
                        </a:lnSpc>
                        <a:spcBef>
                          <a:spcPts val="0"/>
                        </a:spcBef>
                        <a:spcAft>
                          <a:spcPts val="0"/>
                        </a:spcAft>
                      </a:pPr>
                      <a:r>
                        <a:rPr lang="en-US" sz="1100">
                          <a:effectLst/>
                        </a:rPr>
                        <a:t>Output: </a:t>
                      </a:r>
                      <a:endParaRPr lang="en-US" sz="1200">
                        <a:effectLst/>
                      </a:endParaRPr>
                    </a:p>
                    <a:p>
                      <a:pPr marL="0" marR="0">
                        <a:lnSpc>
                          <a:spcPct val="115000"/>
                        </a:lnSpc>
                        <a:spcBef>
                          <a:spcPts val="0"/>
                        </a:spcBef>
                        <a:spcAft>
                          <a:spcPts val="0"/>
                        </a:spcAft>
                      </a:pPr>
                      <a:r>
                        <a:rPr lang="en-US" sz="1100">
                          <a:effectLst/>
                        </a:rPr>
                        <a:t>&lt;input id="Name" name="Name" type="text" value="Name-val" /&gt; </a:t>
                      </a:r>
                      <a:endParaRPr lang="en-US" sz="1200">
                        <a:solidFill>
                          <a:srgbClr val="000000"/>
                        </a:solidFill>
                        <a:effectLst/>
                        <a:latin typeface="Calibri"/>
                        <a:ea typeface="Calibri"/>
                        <a:cs typeface="Times New Roman"/>
                      </a:endParaRPr>
                    </a:p>
                  </a:txBody>
                  <a:tcPr marL="68580" marR="68580" marT="0" marB="0"/>
                </a:tc>
              </a:tr>
              <a:tr h="942109">
                <a:tc>
                  <a:txBody>
                    <a:bodyPr/>
                    <a:lstStyle/>
                    <a:p>
                      <a:pPr marL="0" marR="0">
                        <a:lnSpc>
                          <a:spcPct val="115000"/>
                        </a:lnSpc>
                        <a:spcBef>
                          <a:spcPts val="0"/>
                        </a:spcBef>
                        <a:spcAft>
                          <a:spcPts val="0"/>
                        </a:spcAft>
                      </a:pPr>
                      <a:r>
                        <a:rPr lang="en-US" sz="1100">
                          <a:effectLst/>
                        </a:rPr>
                        <a:t>TextArea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@Html.TextArea(m=&gt;m.Address , 5, 15, new{})) </a:t>
                      </a:r>
                      <a:endParaRPr lang="en-US" sz="1200">
                        <a:effectLst/>
                      </a:endParaRPr>
                    </a:p>
                    <a:p>
                      <a:pPr marL="0" marR="0">
                        <a:lnSpc>
                          <a:spcPct val="115000"/>
                        </a:lnSpc>
                        <a:spcBef>
                          <a:spcPts val="0"/>
                        </a:spcBef>
                        <a:spcAft>
                          <a:spcPts val="0"/>
                        </a:spcAft>
                      </a:pPr>
                      <a:r>
                        <a:rPr lang="en-US" sz="1100">
                          <a:effectLst/>
                        </a:rPr>
                        <a:t>Output: </a:t>
                      </a:r>
                      <a:endParaRPr lang="en-US" sz="1200">
                        <a:effectLst/>
                      </a:endParaRPr>
                    </a:p>
                    <a:p>
                      <a:pPr marL="0" marR="0">
                        <a:lnSpc>
                          <a:spcPct val="115000"/>
                        </a:lnSpc>
                        <a:spcBef>
                          <a:spcPts val="0"/>
                        </a:spcBef>
                        <a:spcAft>
                          <a:spcPts val="0"/>
                        </a:spcAft>
                      </a:pPr>
                      <a:r>
                        <a:rPr lang="en-US" sz="1100">
                          <a:effectLst/>
                        </a:rPr>
                        <a:t>&lt;textarea cols="15" id="Address" name=" Address " rows="5"&gt;Addressvalue&lt;/textarea&gt; </a:t>
                      </a:r>
                      <a:endParaRPr lang="en-US" sz="1200">
                        <a:solidFill>
                          <a:srgbClr val="000000"/>
                        </a:solidFill>
                        <a:effectLst/>
                        <a:latin typeface="Calibri"/>
                        <a:ea typeface="Calibri"/>
                        <a:cs typeface="Times New Roman"/>
                      </a:endParaRPr>
                    </a:p>
                  </a:txBody>
                  <a:tcPr marL="68580" marR="68580" marT="0" marB="0"/>
                </a:tc>
              </a:tr>
              <a:tr h="706582">
                <a:tc>
                  <a:txBody>
                    <a:bodyPr/>
                    <a:lstStyle/>
                    <a:p>
                      <a:pPr marL="0" marR="0">
                        <a:lnSpc>
                          <a:spcPct val="115000"/>
                        </a:lnSpc>
                        <a:spcBef>
                          <a:spcPts val="0"/>
                        </a:spcBef>
                        <a:spcAft>
                          <a:spcPts val="0"/>
                        </a:spcAft>
                      </a:pPr>
                      <a:r>
                        <a:rPr lang="en-US" sz="1100">
                          <a:effectLst/>
                        </a:rPr>
                        <a:t>Password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a:t>
                      </a:r>
                      <a:r>
                        <a:rPr lang="en-US" sz="1100" dirty="0" err="1">
                          <a:effectLst/>
                        </a:rPr>
                        <a:t>Html.PasswordFor</a:t>
                      </a:r>
                      <a:r>
                        <a:rPr lang="en-US" sz="1100" dirty="0">
                          <a:effectLst/>
                        </a:rPr>
                        <a:t>(m=&gt;</a:t>
                      </a:r>
                      <a:r>
                        <a:rPr lang="en-US" sz="1100" dirty="0" err="1">
                          <a:effectLst/>
                        </a:rPr>
                        <a:t>m.Password</a:t>
                      </a:r>
                      <a:r>
                        <a:rPr lang="en-US" sz="1100" dirty="0">
                          <a:effectLst/>
                        </a:rPr>
                        <a:t>) </a:t>
                      </a:r>
                      <a:endParaRPr lang="en-US" sz="1200" dirty="0">
                        <a:effectLst/>
                      </a:endParaRPr>
                    </a:p>
                    <a:p>
                      <a:pPr marL="0" marR="0">
                        <a:lnSpc>
                          <a:spcPct val="115000"/>
                        </a:lnSpc>
                        <a:spcBef>
                          <a:spcPts val="0"/>
                        </a:spcBef>
                        <a:spcAft>
                          <a:spcPts val="0"/>
                        </a:spcAft>
                      </a:pPr>
                      <a:r>
                        <a:rPr lang="en-US" sz="1100" dirty="0">
                          <a:effectLst/>
                        </a:rPr>
                        <a:t>Output: </a:t>
                      </a:r>
                      <a:endParaRPr lang="en-US" sz="1200" dirty="0">
                        <a:effectLst/>
                      </a:endParaRPr>
                    </a:p>
                    <a:p>
                      <a:pPr marL="0" marR="0">
                        <a:lnSpc>
                          <a:spcPct val="115000"/>
                        </a:lnSpc>
                        <a:spcBef>
                          <a:spcPts val="0"/>
                        </a:spcBef>
                        <a:spcAft>
                          <a:spcPts val="0"/>
                        </a:spcAft>
                      </a:pPr>
                      <a:r>
                        <a:rPr lang="en-US" sz="1100" dirty="0">
                          <a:effectLst/>
                        </a:rPr>
                        <a:t>&lt;input id="Password" name="Password" type="password"/&gt; </a:t>
                      </a:r>
                      <a:endParaRPr lang="en-US" sz="1200" dirty="0">
                        <a:solidFill>
                          <a:srgbClr val="000000"/>
                        </a:solidFill>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41991342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198839365"/>
              </p:ext>
            </p:extLst>
          </p:nvPr>
        </p:nvGraphicFramePr>
        <p:xfrm>
          <a:off x="315909" y="1341436"/>
          <a:ext cx="9525002" cy="4803778"/>
        </p:xfrm>
        <a:graphic>
          <a:graphicData uri="http://schemas.openxmlformats.org/drawingml/2006/table">
            <a:tbl>
              <a:tblPr>
                <a:tableStyleId>{5C22544A-7EE6-4342-B048-85BDC9FD1C3A}</a:tableStyleId>
              </a:tblPr>
              <a:tblGrid>
                <a:gridCol w="4762501"/>
                <a:gridCol w="4762501"/>
              </a:tblGrid>
              <a:tr h="619842">
                <a:tc>
                  <a:txBody>
                    <a:bodyPr/>
                    <a:lstStyle/>
                    <a:p>
                      <a:pPr marL="0" marR="0">
                        <a:lnSpc>
                          <a:spcPct val="115000"/>
                        </a:lnSpc>
                        <a:spcBef>
                          <a:spcPts val="0"/>
                        </a:spcBef>
                        <a:spcAft>
                          <a:spcPts val="0"/>
                        </a:spcAft>
                      </a:pPr>
                      <a:r>
                        <a:rPr lang="en-US" sz="800">
                          <a:effectLst/>
                        </a:rPr>
                        <a:t>Hidden Field </a:t>
                      </a:r>
                      <a:endParaRPr lang="en-US" sz="900">
                        <a:solidFill>
                          <a:srgbClr val="000000"/>
                        </a:solidFill>
                        <a:effectLst/>
                        <a:latin typeface="Calibri"/>
                        <a:ea typeface="Calibri"/>
                        <a:cs typeface="Times New Roman"/>
                      </a:endParaRPr>
                    </a:p>
                  </a:txBody>
                  <a:tcPr marL="50224" marR="50224" marT="0" marB="0"/>
                </a:tc>
                <a:tc>
                  <a:txBody>
                    <a:bodyPr/>
                    <a:lstStyle/>
                    <a:p>
                      <a:pPr marL="0" marR="0">
                        <a:lnSpc>
                          <a:spcPct val="115000"/>
                        </a:lnSpc>
                        <a:spcBef>
                          <a:spcPts val="0"/>
                        </a:spcBef>
                        <a:spcAft>
                          <a:spcPts val="0"/>
                        </a:spcAft>
                      </a:pPr>
                      <a:r>
                        <a:rPr lang="en-US" sz="800">
                          <a:effectLst/>
                        </a:rPr>
                        <a:t>@Html.HiddenFor(m=&gt;m.UserId) </a:t>
                      </a:r>
                      <a:endParaRPr lang="en-US" sz="900">
                        <a:effectLst/>
                      </a:endParaRPr>
                    </a:p>
                    <a:p>
                      <a:pPr marL="0" marR="0">
                        <a:lnSpc>
                          <a:spcPct val="115000"/>
                        </a:lnSpc>
                        <a:spcBef>
                          <a:spcPts val="0"/>
                        </a:spcBef>
                        <a:spcAft>
                          <a:spcPts val="0"/>
                        </a:spcAft>
                      </a:pPr>
                      <a:r>
                        <a:rPr lang="en-US" sz="800">
                          <a:effectLst/>
                        </a:rPr>
                        <a:t>Output: </a:t>
                      </a:r>
                      <a:endParaRPr lang="en-US" sz="900">
                        <a:effectLst/>
                      </a:endParaRPr>
                    </a:p>
                    <a:p>
                      <a:pPr marL="0" marR="0">
                        <a:lnSpc>
                          <a:spcPct val="115000"/>
                        </a:lnSpc>
                        <a:spcBef>
                          <a:spcPts val="0"/>
                        </a:spcBef>
                        <a:spcAft>
                          <a:spcPts val="0"/>
                        </a:spcAft>
                      </a:pPr>
                      <a:r>
                        <a:rPr lang="en-US" sz="800">
                          <a:effectLst/>
                        </a:rPr>
                        <a:t>&lt;input id=" UserId" name=" UserId" type="hidden" value="UserId-val" /&gt; </a:t>
                      </a:r>
                      <a:endParaRPr lang="en-US" sz="900">
                        <a:solidFill>
                          <a:srgbClr val="000000"/>
                        </a:solidFill>
                        <a:effectLst/>
                        <a:latin typeface="Calibri"/>
                        <a:ea typeface="Calibri"/>
                        <a:cs typeface="Times New Roman"/>
                      </a:endParaRPr>
                    </a:p>
                  </a:txBody>
                  <a:tcPr marL="50224" marR="50224" marT="0" marB="0"/>
                </a:tc>
              </a:tr>
              <a:tr h="929764">
                <a:tc>
                  <a:txBody>
                    <a:bodyPr/>
                    <a:lstStyle/>
                    <a:p>
                      <a:pPr marL="0" marR="0">
                        <a:lnSpc>
                          <a:spcPct val="115000"/>
                        </a:lnSpc>
                        <a:spcBef>
                          <a:spcPts val="0"/>
                        </a:spcBef>
                        <a:spcAft>
                          <a:spcPts val="0"/>
                        </a:spcAft>
                      </a:pPr>
                      <a:r>
                        <a:rPr lang="en-US" sz="800">
                          <a:effectLst/>
                        </a:rPr>
                        <a:t>CheckBox </a:t>
                      </a:r>
                      <a:endParaRPr lang="en-US" sz="900">
                        <a:solidFill>
                          <a:srgbClr val="000000"/>
                        </a:solidFill>
                        <a:effectLst/>
                        <a:latin typeface="Calibri"/>
                        <a:ea typeface="Calibri"/>
                        <a:cs typeface="Times New Roman"/>
                      </a:endParaRPr>
                    </a:p>
                  </a:txBody>
                  <a:tcPr marL="50224" marR="50224" marT="0" marB="0"/>
                </a:tc>
                <a:tc>
                  <a:txBody>
                    <a:bodyPr/>
                    <a:lstStyle/>
                    <a:p>
                      <a:pPr marL="0" marR="0">
                        <a:lnSpc>
                          <a:spcPct val="115000"/>
                        </a:lnSpc>
                        <a:spcBef>
                          <a:spcPts val="0"/>
                        </a:spcBef>
                        <a:spcAft>
                          <a:spcPts val="0"/>
                        </a:spcAft>
                      </a:pPr>
                      <a:r>
                        <a:rPr lang="en-US" sz="800">
                          <a:effectLst/>
                        </a:rPr>
                        <a:t>@Html.CheckBoxFor(m=&gt;m.IsApproved) </a:t>
                      </a:r>
                      <a:endParaRPr lang="en-US" sz="900">
                        <a:effectLst/>
                      </a:endParaRPr>
                    </a:p>
                    <a:p>
                      <a:pPr marL="0" marR="0">
                        <a:lnSpc>
                          <a:spcPct val="115000"/>
                        </a:lnSpc>
                        <a:spcBef>
                          <a:spcPts val="0"/>
                        </a:spcBef>
                        <a:spcAft>
                          <a:spcPts val="0"/>
                        </a:spcAft>
                      </a:pPr>
                      <a:r>
                        <a:rPr lang="en-US" sz="800">
                          <a:effectLst/>
                        </a:rPr>
                        <a:t>Output: </a:t>
                      </a:r>
                      <a:endParaRPr lang="en-US" sz="900">
                        <a:effectLst/>
                      </a:endParaRPr>
                    </a:p>
                    <a:p>
                      <a:pPr marL="0" marR="0">
                        <a:lnSpc>
                          <a:spcPct val="115000"/>
                        </a:lnSpc>
                        <a:spcBef>
                          <a:spcPts val="0"/>
                        </a:spcBef>
                        <a:spcAft>
                          <a:spcPts val="0"/>
                        </a:spcAft>
                      </a:pPr>
                      <a:r>
                        <a:rPr lang="en-US" sz="800">
                          <a:effectLst/>
                        </a:rPr>
                        <a:t>&lt;input id="Checkbox1" name="Checkbox1" type="checkbox" value="true" /&gt; </a:t>
                      </a:r>
                      <a:endParaRPr lang="en-US" sz="900">
                        <a:effectLst/>
                      </a:endParaRPr>
                    </a:p>
                    <a:p>
                      <a:pPr marL="0" marR="0">
                        <a:lnSpc>
                          <a:spcPct val="115000"/>
                        </a:lnSpc>
                        <a:spcBef>
                          <a:spcPts val="0"/>
                        </a:spcBef>
                        <a:spcAft>
                          <a:spcPts val="0"/>
                        </a:spcAft>
                      </a:pPr>
                      <a:r>
                        <a:rPr lang="en-US" sz="800">
                          <a:effectLst/>
                        </a:rPr>
                        <a:t>&lt;input name="myCheckbox" type="hidden" value="false" /&gt; </a:t>
                      </a:r>
                      <a:endParaRPr lang="en-US" sz="900">
                        <a:solidFill>
                          <a:srgbClr val="000000"/>
                        </a:solidFill>
                        <a:effectLst/>
                        <a:latin typeface="Calibri"/>
                        <a:ea typeface="Calibri"/>
                        <a:cs typeface="Times New Roman"/>
                      </a:endParaRPr>
                    </a:p>
                  </a:txBody>
                  <a:tcPr marL="50224" marR="50224" marT="0" marB="0"/>
                </a:tc>
              </a:tr>
              <a:tr h="929764">
                <a:tc>
                  <a:txBody>
                    <a:bodyPr/>
                    <a:lstStyle/>
                    <a:p>
                      <a:pPr marL="0" marR="0">
                        <a:lnSpc>
                          <a:spcPct val="115000"/>
                        </a:lnSpc>
                        <a:spcBef>
                          <a:spcPts val="0"/>
                        </a:spcBef>
                        <a:spcAft>
                          <a:spcPts val="0"/>
                        </a:spcAft>
                      </a:pPr>
                      <a:r>
                        <a:rPr lang="en-US" sz="800">
                          <a:effectLst/>
                        </a:rPr>
                        <a:t>RadioButton </a:t>
                      </a:r>
                      <a:endParaRPr lang="en-US" sz="900">
                        <a:solidFill>
                          <a:srgbClr val="000000"/>
                        </a:solidFill>
                        <a:effectLst/>
                        <a:latin typeface="Calibri"/>
                        <a:ea typeface="Calibri"/>
                        <a:cs typeface="Times New Roman"/>
                      </a:endParaRPr>
                    </a:p>
                  </a:txBody>
                  <a:tcPr marL="50224" marR="50224" marT="0" marB="0"/>
                </a:tc>
                <a:tc>
                  <a:txBody>
                    <a:bodyPr/>
                    <a:lstStyle/>
                    <a:p>
                      <a:pPr marL="0" marR="0">
                        <a:lnSpc>
                          <a:spcPct val="115000"/>
                        </a:lnSpc>
                        <a:spcBef>
                          <a:spcPts val="0"/>
                        </a:spcBef>
                        <a:spcAft>
                          <a:spcPts val="0"/>
                        </a:spcAft>
                      </a:pPr>
                      <a:r>
                        <a:rPr lang="en-US" sz="800">
                          <a:effectLst/>
                        </a:rPr>
                        <a:t>@Html.RadioButtonFor(m=&gt;m.IsApproved, "val") </a:t>
                      </a:r>
                      <a:endParaRPr lang="en-US" sz="900">
                        <a:effectLst/>
                      </a:endParaRPr>
                    </a:p>
                    <a:p>
                      <a:pPr marL="0" marR="0">
                        <a:lnSpc>
                          <a:spcPct val="115000"/>
                        </a:lnSpc>
                        <a:spcBef>
                          <a:spcPts val="0"/>
                        </a:spcBef>
                        <a:spcAft>
                          <a:spcPts val="0"/>
                        </a:spcAft>
                      </a:pPr>
                      <a:r>
                        <a:rPr lang="en-US" sz="800">
                          <a:effectLst/>
                        </a:rPr>
                        <a:t>Output: </a:t>
                      </a:r>
                      <a:endParaRPr lang="en-US" sz="900">
                        <a:effectLst/>
                      </a:endParaRPr>
                    </a:p>
                    <a:p>
                      <a:pPr marL="0" marR="0">
                        <a:lnSpc>
                          <a:spcPct val="115000"/>
                        </a:lnSpc>
                        <a:spcBef>
                          <a:spcPts val="0"/>
                        </a:spcBef>
                        <a:spcAft>
                          <a:spcPts val="0"/>
                        </a:spcAft>
                      </a:pPr>
                      <a:r>
                        <a:rPr lang="en-US" sz="800">
                          <a:effectLst/>
                        </a:rPr>
                        <a:t>&lt;input checked="checked" id="Radiobutton1" name="Radiobutton1" </a:t>
                      </a:r>
                      <a:endParaRPr lang="en-US" sz="900">
                        <a:effectLst/>
                      </a:endParaRPr>
                    </a:p>
                    <a:p>
                      <a:pPr marL="0" marR="0">
                        <a:lnSpc>
                          <a:spcPct val="115000"/>
                        </a:lnSpc>
                        <a:spcBef>
                          <a:spcPts val="0"/>
                        </a:spcBef>
                        <a:spcAft>
                          <a:spcPts val="0"/>
                        </a:spcAft>
                      </a:pPr>
                      <a:r>
                        <a:rPr lang="en-US" sz="800">
                          <a:effectLst/>
                        </a:rPr>
                        <a:t>type="radio" value="val" /&gt; </a:t>
                      </a:r>
                      <a:endParaRPr lang="en-US" sz="900">
                        <a:solidFill>
                          <a:srgbClr val="000000"/>
                        </a:solidFill>
                        <a:effectLst/>
                        <a:latin typeface="Calibri"/>
                        <a:ea typeface="Calibri"/>
                        <a:cs typeface="Times New Roman"/>
                      </a:endParaRPr>
                    </a:p>
                  </a:txBody>
                  <a:tcPr marL="50224" marR="50224" marT="0" marB="0"/>
                </a:tc>
              </a:tr>
              <a:tr h="1084724">
                <a:tc>
                  <a:txBody>
                    <a:bodyPr/>
                    <a:lstStyle/>
                    <a:p>
                      <a:pPr marL="0" marR="0">
                        <a:lnSpc>
                          <a:spcPct val="115000"/>
                        </a:lnSpc>
                        <a:spcBef>
                          <a:spcPts val="0"/>
                        </a:spcBef>
                        <a:spcAft>
                          <a:spcPts val="0"/>
                        </a:spcAft>
                      </a:pPr>
                      <a:r>
                        <a:rPr lang="en-US" sz="800">
                          <a:effectLst/>
                        </a:rPr>
                        <a:t>Drop-down list </a:t>
                      </a:r>
                      <a:endParaRPr lang="en-US" sz="900">
                        <a:solidFill>
                          <a:srgbClr val="000000"/>
                        </a:solidFill>
                        <a:effectLst/>
                        <a:latin typeface="Calibri"/>
                        <a:ea typeface="Calibri"/>
                        <a:cs typeface="Times New Roman"/>
                      </a:endParaRPr>
                    </a:p>
                  </a:txBody>
                  <a:tcPr marL="50224" marR="50224" marT="0" marB="0"/>
                </a:tc>
                <a:tc>
                  <a:txBody>
                    <a:bodyPr/>
                    <a:lstStyle/>
                    <a:p>
                      <a:pPr marL="0" marR="0">
                        <a:lnSpc>
                          <a:spcPct val="115000"/>
                        </a:lnSpc>
                        <a:spcBef>
                          <a:spcPts val="0"/>
                        </a:spcBef>
                        <a:spcAft>
                          <a:spcPts val="0"/>
                        </a:spcAft>
                      </a:pPr>
                      <a:r>
                        <a:rPr lang="en-US" sz="800">
                          <a:effectLst/>
                        </a:rPr>
                        <a:t>@Html.DropDownListFor(m =&gt; m.Gender, new SelectList(new [] {"Male", "Female"})) </a:t>
                      </a:r>
                      <a:endParaRPr lang="en-US" sz="900">
                        <a:effectLst/>
                      </a:endParaRPr>
                    </a:p>
                    <a:p>
                      <a:pPr marL="0" marR="0">
                        <a:lnSpc>
                          <a:spcPct val="115000"/>
                        </a:lnSpc>
                        <a:spcBef>
                          <a:spcPts val="0"/>
                        </a:spcBef>
                        <a:spcAft>
                          <a:spcPts val="0"/>
                        </a:spcAft>
                      </a:pPr>
                      <a:r>
                        <a:rPr lang="en-US" sz="800">
                          <a:effectLst/>
                        </a:rPr>
                        <a:t>Output: </a:t>
                      </a:r>
                      <a:endParaRPr lang="en-US" sz="900">
                        <a:effectLst/>
                      </a:endParaRPr>
                    </a:p>
                    <a:p>
                      <a:pPr marL="0" marR="0">
                        <a:lnSpc>
                          <a:spcPct val="115000"/>
                        </a:lnSpc>
                        <a:spcBef>
                          <a:spcPts val="0"/>
                        </a:spcBef>
                        <a:spcAft>
                          <a:spcPts val="0"/>
                        </a:spcAft>
                      </a:pPr>
                      <a:r>
                        <a:rPr lang="en-US" sz="800">
                          <a:effectLst/>
                        </a:rPr>
                        <a:t>&lt;select id="Gender" name="Gender"&gt; </a:t>
                      </a:r>
                      <a:endParaRPr lang="en-US" sz="900">
                        <a:effectLst/>
                      </a:endParaRPr>
                    </a:p>
                    <a:p>
                      <a:pPr marL="0" marR="0">
                        <a:lnSpc>
                          <a:spcPct val="115000"/>
                        </a:lnSpc>
                        <a:spcBef>
                          <a:spcPts val="0"/>
                        </a:spcBef>
                        <a:spcAft>
                          <a:spcPts val="0"/>
                        </a:spcAft>
                      </a:pPr>
                      <a:r>
                        <a:rPr lang="en-US" sz="800">
                          <a:effectLst/>
                        </a:rPr>
                        <a:t>&lt;option&gt;Male&lt;/option&gt; </a:t>
                      </a:r>
                      <a:endParaRPr lang="en-US" sz="900">
                        <a:effectLst/>
                      </a:endParaRPr>
                    </a:p>
                    <a:p>
                      <a:pPr marL="0" marR="0">
                        <a:lnSpc>
                          <a:spcPct val="115000"/>
                        </a:lnSpc>
                        <a:spcBef>
                          <a:spcPts val="0"/>
                        </a:spcBef>
                        <a:spcAft>
                          <a:spcPts val="0"/>
                        </a:spcAft>
                      </a:pPr>
                      <a:r>
                        <a:rPr lang="en-US" sz="800">
                          <a:effectLst/>
                        </a:rPr>
                        <a:t>&lt;option&gt;Female&lt;/option&gt; </a:t>
                      </a:r>
                      <a:endParaRPr lang="en-US" sz="900">
                        <a:effectLst/>
                      </a:endParaRPr>
                    </a:p>
                    <a:p>
                      <a:pPr marL="0" marR="0">
                        <a:lnSpc>
                          <a:spcPct val="115000"/>
                        </a:lnSpc>
                        <a:spcBef>
                          <a:spcPts val="0"/>
                        </a:spcBef>
                        <a:spcAft>
                          <a:spcPts val="0"/>
                        </a:spcAft>
                      </a:pPr>
                      <a:r>
                        <a:rPr lang="en-US" sz="800">
                          <a:effectLst/>
                        </a:rPr>
                        <a:t>&lt;/select&gt; </a:t>
                      </a:r>
                      <a:endParaRPr lang="en-US" sz="900">
                        <a:solidFill>
                          <a:srgbClr val="000000"/>
                        </a:solidFill>
                        <a:effectLst/>
                        <a:latin typeface="Calibri"/>
                        <a:ea typeface="Calibri"/>
                        <a:cs typeface="Times New Roman"/>
                      </a:endParaRPr>
                    </a:p>
                  </a:txBody>
                  <a:tcPr marL="50224" marR="50224" marT="0" marB="0"/>
                </a:tc>
              </a:tr>
              <a:tr h="1239684">
                <a:tc>
                  <a:txBody>
                    <a:bodyPr/>
                    <a:lstStyle/>
                    <a:p>
                      <a:pPr marL="0" marR="0">
                        <a:lnSpc>
                          <a:spcPct val="115000"/>
                        </a:lnSpc>
                        <a:spcBef>
                          <a:spcPts val="0"/>
                        </a:spcBef>
                        <a:spcAft>
                          <a:spcPts val="0"/>
                        </a:spcAft>
                      </a:pPr>
                      <a:r>
                        <a:rPr lang="en-US" sz="800">
                          <a:effectLst/>
                        </a:rPr>
                        <a:t>Multiple-select </a:t>
                      </a:r>
                      <a:endParaRPr lang="en-US" sz="900">
                        <a:solidFill>
                          <a:srgbClr val="000000"/>
                        </a:solidFill>
                        <a:effectLst/>
                        <a:latin typeface="Calibri"/>
                        <a:ea typeface="Calibri"/>
                        <a:cs typeface="Times New Roman"/>
                      </a:endParaRPr>
                    </a:p>
                  </a:txBody>
                  <a:tcPr marL="50224" marR="50224" marT="0" marB="0"/>
                </a:tc>
                <a:tc>
                  <a:txBody>
                    <a:bodyPr/>
                    <a:lstStyle/>
                    <a:p>
                      <a:pPr marL="0" marR="0">
                        <a:lnSpc>
                          <a:spcPct val="115000"/>
                        </a:lnSpc>
                        <a:spcBef>
                          <a:spcPts val="0"/>
                        </a:spcBef>
                        <a:spcAft>
                          <a:spcPts val="0"/>
                        </a:spcAft>
                      </a:pPr>
                      <a:r>
                        <a:rPr lang="en-US" sz="800" dirty="0" err="1">
                          <a:effectLst/>
                        </a:rPr>
                        <a:t>Html.ListBoxFor</a:t>
                      </a:r>
                      <a:r>
                        <a:rPr lang="en-US" sz="800" dirty="0">
                          <a:effectLst/>
                        </a:rPr>
                        <a:t>(m =&gt; </a:t>
                      </a:r>
                      <a:r>
                        <a:rPr lang="en-US" sz="800" dirty="0" err="1">
                          <a:effectLst/>
                        </a:rPr>
                        <a:t>m.Hobbies</a:t>
                      </a:r>
                      <a:r>
                        <a:rPr lang="en-US" sz="800" dirty="0">
                          <a:effectLst/>
                        </a:rPr>
                        <a:t>, new </a:t>
                      </a:r>
                      <a:r>
                        <a:rPr lang="en-US" sz="800" dirty="0" err="1">
                          <a:effectLst/>
                        </a:rPr>
                        <a:t>MultiSelectList</a:t>
                      </a:r>
                      <a:r>
                        <a:rPr lang="en-US" sz="800" dirty="0">
                          <a:effectLst/>
                        </a:rPr>
                        <a:t>(new [] {"Cricket", "Chess"})) </a:t>
                      </a:r>
                      <a:endParaRPr lang="en-US" sz="900" dirty="0">
                        <a:effectLst/>
                      </a:endParaRPr>
                    </a:p>
                    <a:p>
                      <a:pPr marL="0" marR="0">
                        <a:lnSpc>
                          <a:spcPct val="115000"/>
                        </a:lnSpc>
                        <a:spcBef>
                          <a:spcPts val="0"/>
                        </a:spcBef>
                        <a:spcAft>
                          <a:spcPts val="0"/>
                        </a:spcAft>
                      </a:pPr>
                      <a:r>
                        <a:rPr lang="en-US" sz="800" dirty="0">
                          <a:effectLst/>
                        </a:rPr>
                        <a:t>Output: </a:t>
                      </a:r>
                      <a:endParaRPr lang="en-US" sz="900" dirty="0">
                        <a:effectLst/>
                      </a:endParaRPr>
                    </a:p>
                    <a:p>
                      <a:pPr marL="0" marR="0">
                        <a:lnSpc>
                          <a:spcPct val="115000"/>
                        </a:lnSpc>
                        <a:spcBef>
                          <a:spcPts val="0"/>
                        </a:spcBef>
                        <a:spcAft>
                          <a:spcPts val="0"/>
                        </a:spcAft>
                      </a:pPr>
                      <a:r>
                        <a:rPr lang="en-US" sz="800" dirty="0">
                          <a:effectLst/>
                        </a:rPr>
                        <a:t>&lt;select id="Hobbies" multiple="multiple" name="Hobbies"&gt; </a:t>
                      </a:r>
                      <a:endParaRPr lang="en-US" sz="900" dirty="0">
                        <a:effectLst/>
                      </a:endParaRPr>
                    </a:p>
                    <a:p>
                      <a:pPr marL="0" marR="0">
                        <a:lnSpc>
                          <a:spcPct val="115000"/>
                        </a:lnSpc>
                        <a:spcBef>
                          <a:spcPts val="0"/>
                        </a:spcBef>
                        <a:spcAft>
                          <a:spcPts val="0"/>
                        </a:spcAft>
                      </a:pPr>
                      <a:r>
                        <a:rPr lang="en-US" sz="800" dirty="0">
                          <a:effectLst/>
                        </a:rPr>
                        <a:t>&lt;option&gt;Cricket&lt;/option&gt; </a:t>
                      </a:r>
                      <a:endParaRPr lang="en-US" sz="900" dirty="0">
                        <a:effectLst/>
                      </a:endParaRPr>
                    </a:p>
                    <a:p>
                      <a:pPr marL="0" marR="0">
                        <a:lnSpc>
                          <a:spcPct val="115000"/>
                        </a:lnSpc>
                        <a:spcBef>
                          <a:spcPts val="0"/>
                        </a:spcBef>
                        <a:spcAft>
                          <a:spcPts val="0"/>
                        </a:spcAft>
                      </a:pPr>
                      <a:r>
                        <a:rPr lang="en-US" sz="800" dirty="0">
                          <a:effectLst/>
                        </a:rPr>
                        <a:t>&lt;option&gt;Chess&lt;/option&gt; </a:t>
                      </a:r>
                      <a:endParaRPr lang="en-US" sz="900" dirty="0">
                        <a:effectLst/>
                      </a:endParaRPr>
                    </a:p>
                    <a:p>
                      <a:pPr marL="0" marR="0">
                        <a:lnSpc>
                          <a:spcPct val="115000"/>
                        </a:lnSpc>
                        <a:spcBef>
                          <a:spcPts val="0"/>
                        </a:spcBef>
                        <a:spcAft>
                          <a:spcPts val="0"/>
                        </a:spcAft>
                      </a:pPr>
                      <a:r>
                        <a:rPr lang="en-US" sz="800" dirty="0">
                          <a:effectLst/>
                        </a:rPr>
                        <a:t>&lt;/select&gt; </a:t>
                      </a:r>
                      <a:endParaRPr lang="en-US" sz="900" dirty="0">
                        <a:solidFill>
                          <a:srgbClr val="000000"/>
                        </a:solidFill>
                        <a:effectLst/>
                        <a:latin typeface="Calibri"/>
                        <a:ea typeface="Calibri"/>
                        <a:cs typeface="Times New Roman"/>
                      </a:endParaRPr>
                    </a:p>
                  </a:txBody>
                  <a:tcPr marL="50224" marR="50224" marT="0" marB="0"/>
                </a:tc>
              </a:tr>
            </a:tbl>
          </a:graphicData>
        </a:graphic>
      </p:graphicFrame>
    </p:spTree>
    <p:extLst>
      <p:ext uri="{BB962C8B-B14F-4D97-AF65-F5344CB8AC3E}">
        <p14:creationId xmlns:p14="http://schemas.microsoft.com/office/powerpoint/2010/main" val="104242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3336" y="960437"/>
            <a:ext cx="9448800" cy="2308324"/>
          </a:xfrm>
          <a:prstGeom prst="rect">
            <a:avLst/>
          </a:prstGeom>
        </p:spPr>
        <p:txBody>
          <a:bodyPr wrap="square">
            <a:spAutoFit/>
          </a:bodyPr>
          <a:lstStyle/>
          <a:p>
            <a:endParaRPr lang="en-US" dirty="0"/>
          </a:p>
          <a:p>
            <a:r>
              <a:rPr lang="en-GB" b="1" dirty="0" smtClean="0"/>
              <a:t>     2.3  </a:t>
            </a:r>
            <a:r>
              <a:rPr lang="en-GB" b="1" dirty="0" err="1" smtClean="0"/>
              <a:t>Templated</a:t>
            </a:r>
            <a:r>
              <a:rPr lang="en-GB" b="1" dirty="0" smtClean="0"/>
              <a:t> </a:t>
            </a:r>
            <a:r>
              <a:rPr lang="en-GB" b="1" dirty="0"/>
              <a:t>HTML Helpers </a:t>
            </a:r>
            <a:r>
              <a:rPr lang="en-GB" dirty="0"/>
              <a:t>- These helpers figure out what HTML elements are required to render based on properties of your model class. This is a very flexible approach for displaying data to the user, although it requires some initial care and attention to set up. To setup proper HTML element with </a:t>
            </a:r>
            <a:r>
              <a:rPr lang="en-GB" dirty="0" err="1"/>
              <a:t>Templated</a:t>
            </a:r>
            <a:r>
              <a:rPr lang="en-GB" dirty="0"/>
              <a:t> HTML Helper, make use of </a:t>
            </a:r>
            <a:r>
              <a:rPr lang="en-GB" dirty="0" err="1"/>
              <a:t>DataType</a:t>
            </a:r>
            <a:r>
              <a:rPr lang="en-GB" dirty="0"/>
              <a:t> attribute of </a:t>
            </a:r>
            <a:r>
              <a:rPr lang="en-GB" dirty="0" err="1"/>
              <a:t>DataAnnitation</a:t>
            </a:r>
            <a:r>
              <a:rPr lang="en-GB" dirty="0"/>
              <a:t> class. </a:t>
            </a:r>
          </a:p>
          <a:p>
            <a:r>
              <a:rPr lang="en-GB" b="1" dirty="0"/>
              <a:t>For example</a:t>
            </a:r>
            <a:r>
              <a:rPr lang="en-GB" dirty="0"/>
              <a:t>, when you use </a:t>
            </a:r>
            <a:r>
              <a:rPr lang="en-GB" dirty="0" err="1"/>
              <a:t>DataType</a:t>
            </a:r>
            <a:r>
              <a:rPr lang="en-GB" dirty="0"/>
              <a:t> as Password, A </a:t>
            </a:r>
            <a:r>
              <a:rPr lang="en-GB" dirty="0" err="1"/>
              <a:t>templated</a:t>
            </a:r>
            <a:r>
              <a:rPr lang="en-GB" dirty="0"/>
              <a:t> helper automatically render Password type HTML input element.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124094982"/>
              </p:ext>
            </p:extLst>
          </p:nvPr>
        </p:nvGraphicFramePr>
        <p:xfrm>
          <a:off x="392112" y="3551237"/>
          <a:ext cx="8763000" cy="2506218"/>
        </p:xfrm>
        <a:graphic>
          <a:graphicData uri="http://schemas.openxmlformats.org/drawingml/2006/table">
            <a:tbl>
              <a:tblPr>
                <a:tableStyleId>{5C22544A-7EE6-4342-B048-85BDC9FD1C3A}</a:tableStyleId>
              </a:tblPr>
              <a:tblGrid>
                <a:gridCol w="4381500"/>
                <a:gridCol w="4381500"/>
              </a:tblGrid>
              <a:tr h="69850">
                <a:tc>
                  <a:txBody>
                    <a:bodyPr/>
                    <a:lstStyle/>
                    <a:p>
                      <a:pPr marL="0" marR="0">
                        <a:lnSpc>
                          <a:spcPct val="115000"/>
                        </a:lnSpc>
                        <a:spcBef>
                          <a:spcPts val="0"/>
                        </a:spcBef>
                        <a:spcAft>
                          <a:spcPts val="0"/>
                        </a:spcAft>
                      </a:pPr>
                      <a:r>
                        <a:rPr lang="en-US" sz="1100">
                          <a:effectLst/>
                        </a:rPr>
                        <a:t>Templated Helper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Example </a:t>
                      </a:r>
                      <a:endParaRPr lang="en-US" sz="1200">
                        <a:solidFill>
                          <a:srgbClr val="000000"/>
                        </a:solidFill>
                        <a:effectLst/>
                        <a:latin typeface="Calibri"/>
                        <a:ea typeface="Calibri"/>
                        <a:cs typeface="Times New Roman"/>
                      </a:endParaRPr>
                    </a:p>
                  </a:txBody>
                  <a:tcPr marL="68580" marR="68580" marT="0" marB="0"/>
                </a:tc>
              </a:tr>
              <a:tr h="240665">
                <a:tc>
                  <a:txBody>
                    <a:bodyPr/>
                    <a:lstStyle/>
                    <a:p>
                      <a:pPr marL="0" marR="0">
                        <a:lnSpc>
                          <a:spcPct val="115000"/>
                        </a:lnSpc>
                        <a:spcBef>
                          <a:spcPts val="0"/>
                        </a:spcBef>
                        <a:spcAft>
                          <a:spcPts val="0"/>
                        </a:spcAft>
                      </a:pPr>
                      <a:r>
                        <a:rPr lang="en-US" sz="1100">
                          <a:effectLst/>
                        </a:rPr>
                        <a:t>Display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Renders a read-only view of the specified model property and selects an appropriate HTML element based on property’s data type and metadata. </a:t>
                      </a:r>
                      <a:endParaRPr lang="en-US" sz="1200">
                        <a:effectLst/>
                      </a:endParaRPr>
                    </a:p>
                    <a:p>
                      <a:pPr marL="0" marR="0">
                        <a:lnSpc>
                          <a:spcPct val="115000"/>
                        </a:lnSpc>
                        <a:spcBef>
                          <a:spcPts val="0"/>
                        </a:spcBef>
                        <a:spcAft>
                          <a:spcPts val="0"/>
                        </a:spcAft>
                      </a:pPr>
                      <a:r>
                        <a:rPr lang="en-US" sz="1100">
                          <a:effectLst/>
                        </a:rPr>
                        <a:t>Html.Display("Name") </a:t>
                      </a:r>
                      <a:endParaRPr lang="en-US" sz="1200">
                        <a:solidFill>
                          <a:srgbClr val="000000"/>
                        </a:solidFill>
                        <a:effectLst/>
                        <a:latin typeface="Calibri"/>
                        <a:ea typeface="Calibri"/>
                        <a:cs typeface="Times New Roman"/>
                      </a:endParaRPr>
                    </a:p>
                  </a:txBody>
                  <a:tcPr marL="68580" marR="68580" marT="0" marB="0"/>
                </a:tc>
              </a:tr>
              <a:tr h="154940">
                <a:tc>
                  <a:txBody>
                    <a:bodyPr/>
                    <a:lstStyle/>
                    <a:p>
                      <a:pPr marL="0" marR="0">
                        <a:lnSpc>
                          <a:spcPct val="115000"/>
                        </a:lnSpc>
                        <a:spcBef>
                          <a:spcPts val="0"/>
                        </a:spcBef>
                        <a:spcAft>
                          <a:spcPts val="0"/>
                        </a:spcAft>
                      </a:pPr>
                      <a:r>
                        <a:rPr lang="en-US" sz="1100">
                          <a:effectLst/>
                        </a:rPr>
                        <a:t>DisplayFor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Strongly typed version of the previous helper </a:t>
                      </a:r>
                      <a:endParaRPr lang="en-US" sz="1200">
                        <a:effectLst/>
                      </a:endParaRPr>
                    </a:p>
                    <a:p>
                      <a:pPr marL="0" marR="0">
                        <a:lnSpc>
                          <a:spcPct val="115000"/>
                        </a:lnSpc>
                        <a:spcBef>
                          <a:spcPts val="0"/>
                        </a:spcBef>
                        <a:spcAft>
                          <a:spcPts val="0"/>
                        </a:spcAft>
                      </a:pPr>
                      <a:r>
                        <a:rPr lang="en-US" sz="1100">
                          <a:effectLst/>
                        </a:rPr>
                        <a:t>Html.DisplayFor(m =&gt; m. Name) </a:t>
                      </a:r>
                      <a:endParaRPr lang="en-US" sz="1200">
                        <a:solidFill>
                          <a:srgbClr val="000000"/>
                        </a:solidFill>
                        <a:effectLst/>
                        <a:latin typeface="Calibri"/>
                        <a:ea typeface="Calibri"/>
                        <a:cs typeface="Times New Roman"/>
                      </a:endParaRPr>
                    </a:p>
                  </a:txBody>
                  <a:tcPr marL="68580" marR="68580" marT="0" marB="0"/>
                </a:tc>
              </a:tr>
              <a:tr h="240665">
                <a:tc>
                  <a:txBody>
                    <a:bodyPr/>
                    <a:lstStyle/>
                    <a:p>
                      <a:pPr marL="0" marR="0">
                        <a:lnSpc>
                          <a:spcPct val="115000"/>
                        </a:lnSpc>
                        <a:spcBef>
                          <a:spcPts val="0"/>
                        </a:spcBef>
                        <a:spcAft>
                          <a:spcPts val="0"/>
                        </a:spcAft>
                      </a:pPr>
                      <a:r>
                        <a:rPr lang="en-US" sz="1100">
                          <a:effectLst/>
                        </a:rPr>
                        <a:t>Editor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Renders an editor for the specified model property and selects an appropriate HTML element based on property’s data type and metadata. </a:t>
                      </a:r>
                      <a:endParaRPr lang="en-US" sz="1200">
                        <a:effectLst/>
                      </a:endParaRPr>
                    </a:p>
                    <a:p>
                      <a:pPr marL="0" marR="0">
                        <a:lnSpc>
                          <a:spcPct val="115000"/>
                        </a:lnSpc>
                        <a:spcBef>
                          <a:spcPts val="0"/>
                        </a:spcBef>
                        <a:spcAft>
                          <a:spcPts val="0"/>
                        </a:spcAft>
                      </a:pPr>
                      <a:r>
                        <a:rPr lang="en-US" sz="1100">
                          <a:effectLst/>
                        </a:rPr>
                        <a:t>Html.Editor("Name") </a:t>
                      </a:r>
                      <a:endParaRPr lang="en-US" sz="1200">
                        <a:solidFill>
                          <a:srgbClr val="000000"/>
                        </a:solidFill>
                        <a:effectLst/>
                        <a:latin typeface="Calibri"/>
                        <a:ea typeface="Calibri"/>
                        <a:cs typeface="Times New Roman"/>
                      </a:endParaRPr>
                    </a:p>
                  </a:txBody>
                  <a:tcPr marL="68580" marR="68580" marT="0" marB="0"/>
                </a:tc>
              </a:tr>
              <a:tr h="154940">
                <a:tc>
                  <a:txBody>
                    <a:bodyPr/>
                    <a:lstStyle/>
                    <a:p>
                      <a:pPr marL="0" marR="0">
                        <a:lnSpc>
                          <a:spcPct val="115000"/>
                        </a:lnSpc>
                        <a:spcBef>
                          <a:spcPts val="0"/>
                        </a:spcBef>
                        <a:spcAft>
                          <a:spcPts val="0"/>
                        </a:spcAft>
                      </a:pPr>
                      <a:r>
                        <a:rPr lang="en-US" sz="1100">
                          <a:effectLst/>
                        </a:rPr>
                        <a:t>EditorFor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Strongly typed version of the previous helper </a:t>
                      </a:r>
                      <a:endParaRPr lang="en-US" sz="1200" dirty="0">
                        <a:effectLst/>
                      </a:endParaRPr>
                    </a:p>
                    <a:p>
                      <a:pPr marL="0" marR="0">
                        <a:lnSpc>
                          <a:spcPct val="115000"/>
                        </a:lnSpc>
                        <a:spcBef>
                          <a:spcPts val="0"/>
                        </a:spcBef>
                        <a:spcAft>
                          <a:spcPts val="0"/>
                        </a:spcAft>
                      </a:pPr>
                      <a:r>
                        <a:rPr lang="en-US" sz="1100" dirty="0" err="1">
                          <a:effectLst/>
                        </a:rPr>
                        <a:t>Html.EditorFor</a:t>
                      </a:r>
                      <a:r>
                        <a:rPr lang="en-US" sz="1100" dirty="0">
                          <a:effectLst/>
                        </a:rPr>
                        <a:t>(m =&gt; m. Name) </a:t>
                      </a:r>
                      <a:endParaRPr lang="en-US" sz="1200" dirty="0">
                        <a:solidFill>
                          <a:srgbClr val="000000"/>
                        </a:solidFill>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7033767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512" y="1265237"/>
            <a:ext cx="9677400" cy="923330"/>
          </a:xfrm>
          <a:prstGeom prst="rect">
            <a:avLst/>
          </a:prstGeom>
        </p:spPr>
        <p:txBody>
          <a:bodyPr wrap="square">
            <a:spAutoFit/>
          </a:bodyPr>
          <a:lstStyle/>
          <a:p>
            <a:r>
              <a:rPr lang="en-GB" b="1" dirty="0" smtClean="0"/>
              <a:t> 3 Custom </a:t>
            </a:r>
            <a:r>
              <a:rPr lang="en-GB" b="1" dirty="0"/>
              <a:t>Html Helpers - </a:t>
            </a:r>
            <a:r>
              <a:rPr lang="en-GB" dirty="0"/>
              <a:t>You can also create your own custom helper methods by creating an extension method on the </a:t>
            </a:r>
            <a:r>
              <a:rPr lang="en-GB" dirty="0" err="1"/>
              <a:t>HtmlHelper</a:t>
            </a:r>
            <a:r>
              <a:rPr lang="en-GB" dirty="0"/>
              <a:t> class or by creating static methods with in a utility class. </a:t>
            </a:r>
          </a:p>
        </p:txBody>
      </p:sp>
      <p:sp>
        <p:nvSpPr>
          <p:cNvPr id="3" name="Rectangle 2"/>
          <p:cNvSpPr/>
          <p:nvPr/>
        </p:nvSpPr>
        <p:spPr>
          <a:xfrm>
            <a:off x="315912" y="2201947"/>
            <a:ext cx="4437048" cy="369332"/>
          </a:xfrm>
          <a:prstGeom prst="rect">
            <a:avLst/>
          </a:prstGeom>
        </p:spPr>
        <p:txBody>
          <a:bodyPr wrap="square">
            <a:spAutoFit/>
          </a:bodyPr>
          <a:lstStyle/>
          <a:p>
            <a:r>
              <a:rPr lang="en-US" dirty="0"/>
              <a:t> Image() html helper method</a:t>
            </a:r>
          </a:p>
        </p:txBody>
      </p:sp>
      <p:sp>
        <p:nvSpPr>
          <p:cNvPr id="4" name="Rectangle 3"/>
          <p:cNvSpPr/>
          <p:nvPr/>
        </p:nvSpPr>
        <p:spPr>
          <a:xfrm>
            <a:off x="219060" y="2579509"/>
            <a:ext cx="9067800" cy="1754326"/>
          </a:xfrm>
          <a:prstGeom prst="rect">
            <a:avLst/>
          </a:prstGeom>
        </p:spPr>
        <p:txBody>
          <a:bodyPr wrap="square">
            <a:spAutoFit/>
          </a:bodyPr>
          <a:lstStyle/>
          <a:p>
            <a:r>
              <a:rPr lang="en-GB" dirty="0"/>
              <a:t>Unfortunately, MVC does not have built-in Image() html helper. So, let's build our own custom image html helper method.</a:t>
            </a:r>
            <a:br>
              <a:rPr lang="en-GB" dirty="0"/>
            </a:br>
            <a:r>
              <a:rPr lang="en-GB" dirty="0"/>
              <a:t>@</a:t>
            </a:r>
            <a:r>
              <a:rPr lang="en-GB" dirty="0" err="1"/>
              <a:t>Html.Image</a:t>
            </a:r>
            <a:r>
              <a:rPr lang="en-GB" dirty="0"/>
              <a:t>(</a:t>
            </a:r>
            <a:r>
              <a:rPr lang="en-GB" dirty="0" err="1"/>
              <a:t>Model.Photo</a:t>
            </a:r>
            <a:r>
              <a:rPr lang="en-GB" dirty="0"/>
              <a:t>, </a:t>
            </a:r>
            <a:r>
              <a:rPr lang="en-GB" dirty="0" err="1"/>
              <a:t>Model.AlternateText</a:t>
            </a:r>
            <a:r>
              <a:rPr lang="en-GB" dirty="0" smtClean="0"/>
              <a:t>)</a:t>
            </a:r>
          </a:p>
          <a:p>
            <a:endParaRPr lang="en-GB" dirty="0"/>
          </a:p>
          <a:p>
            <a:endParaRPr lang="en-GB" dirty="0" smtClean="0"/>
          </a:p>
          <a:p>
            <a:endParaRPr lang="en-US" dirty="0"/>
          </a:p>
        </p:txBody>
      </p:sp>
      <p:sp>
        <p:nvSpPr>
          <p:cNvPr id="5" name="TextBox 4"/>
          <p:cNvSpPr txBox="1"/>
          <p:nvPr/>
        </p:nvSpPr>
        <p:spPr>
          <a:xfrm>
            <a:off x="1458912" y="4694237"/>
            <a:ext cx="6197530" cy="584775"/>
          </a:xfrm>
          <a:prstGeom prst="rect">
            <a:avLst/>
          </a:prstGeom>
          <a:noFill/>
        </p:spPr>
        <p:txBody>
          <a:bodyPr wrap="none" rtlCol="0">
            <a:spAutoFit/>
          </a:bodyPr>
          <a:lstStyle/>
          <a:p>
            <a:r>
              <a:rPr lang="en-GB" sz="3200" dirty="0">
                <a:solidFill>
                  <a:schemeClr val="tx2"/>
                </a:solidFill>
              </a:rPr>
              <a:t>DEMO on all type of html helpers</a:t>
            </a:r>
            <a:endParaRPr lang="en-US" sz="3200" dirty="0">
              <a:solidFill>
                <a:schemeClr val="tx2"/>
              </a:solidFill>
            </a:endParaRPr>
          </a:p>
        </p:txBody>
      </p:sp>
    </p:spTree>
    <p:extLst>
      <p:ext uri="{BB962C8B-B14F-4D97-AF65-F5344CB8AC3E}">
        <p14:creationId xmlns:p14="http://schemas.microsoft.com/office/powerpoint/2010/main" val="2310972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5"/>
          <p:cNvSpPr/>
          <p:nvPr/>
        </p:nvSpPr>
        <p:spPr>
          <a:xfrm>
            <a:off x="152400" y="1828800"/>
            <a:ext cx="2504694" cy="3131566"/>
          </a:xfrm>
          <a:prstGeom prst="rect">
            <a:avLst/>
          </a:prstGeom>
          <a:blipFill>
            <a:blip r:embed="rId2" cstate="print"/>
            <a:stretch>
              <a:fillRect/>
            </a:stretch>
          </a:blipFill>
        </p:spPr>
        <p:txBody>
          <a:bodyPr wrap="square" lIns="0" tIns="0" rIns="0" bIns="0" rtlCol="0">
            <a:noAutofit/>
          </a:bodyPr>
          <a:lstStyle/>
          <a:p>
            <a:endParaRPr/>
          </a:p>
        </p:txBody>
      </p:sp>
      <p:sp>
        <p:nvSpPr>
          <p:cNvPr id="5" name="object 13"/>
          <p:cNvSpPr txBox="1"/>
          <p:nvPr/>
        </p:nvSpPr>
        <p:spPr>
          <a:xfrm>
            <a:off x="444500" y="397510"/>
            <a:ext cx="1063572" cy="444500"/>
          </a:xfrm>
          <a:prstGeom prst="rect">
            <a:avLst/>
          </a:prstGeom>
        </p:spPr>
        <p:txBody>
          <a:bodyPr wrap="square" lIns="0" tIns="0" rIns="0" bIns="0" rtlCol="0">
            <a:noAutofit/>
          </a:bodyPr>
          <a:lstStyle/>
          <a:p>
            <a:pPr marL="12700">
              <a:lnSpc>
                <a:spcPts val="3460"/>
              </a:lnSpc>
              <a:spcBef>
                <a:spcPts val="173"/>
              </a:spcBef>
            </a:pPr>
            <a:r>
              <a:rPr sz="4950" b="1" spc="0" baseline="3309" dirty="0" smtClean="0">
                <a:solidFill>
                  <a:srgbClr val="FFFFFF"/>
                </a:solidFill>
                <a:latin typeface="Calibri"/>
                <a:cs typeface="Calibri"/>
              </a:rPr>
              <a:t>Some</a:t>
            </a:r>
            <a:endParaRPr sz="3300">
              <a:latin typeface="Calibri"/>
              <a:cs typeface="Calibri"/>
            </a:endParaRPr>
          </a:p>
        </p:txBody>
      </p:sp>
      <p:sp>
        <p:nvSpPr>
          <p:cNvPr id="6" name="object 12"/>
          <p:cNvSpPr txBox="1"/>
          <p:nvPr/>
        </p:nvSpPr>
        <p:spPr>
          <a:xfrm>
            <a:off x="101804" y="503237"/>
            <a:ext cx="7224507" cy="444500"/>
          </a:xfrm>
          <a:prstGeom prst="rect">
            <a:avLst/>
          </a:prstGeom>
        </p:spPr>
        <p:txBody>
          <a:bodyPr wrap="square" lIns="0" tIns="0" rIns="0" bIns="0" rtlCol="0">
            <a:noAutofit/>
          </a:bodyPr>
          <a:lstStyle/>
          <a:p>
            <a:pPr marL="12700">
              <a:lnSpc>
                <a:spcPts val="3460"/>
              </a:lnSpc>
              <a:spcBef>
                <a:spcPts val="173"/>
              </a:spcBef>
            </a:pPr>
            <a:r>
              <a:rPr lang="en-US" sz="4950" b="1" spc="0" baseline="3309" dirty="0" smtClean="0">
                <a:latin typeface="Calibri"/>
                <a:cs typeface="Calibri"/>
              </a:rPr>
              <a:t>Some </a:t>
            </a:r>
            <a:r>
              <a:rPr sz="4950" b="1" spc="0" baseline="3309" dirty="0" smtClean="0">
                <a:latin typeface="Calibri"/>
                <a:cs typeface="Calibri"/>
              </a:rPr>
              <a:t>p</a:t>
            </a:r>
            <a:r>
              <a:rPr sz="4950" b="1" spc="-29" baseline="3309" dirty="0" smtClean="0">
                <a:latin typeface="Calibri"/>
                <a:cs typeface="Calibri"/>
              </a:rPr>
              <a:t>r</a:t>
            </a:r>
            <a:r>
              <a:rPr sz="4950" b="1" spc="0" baseline="3309" dirty="0" smtClean="0">
                <a:latin typeface="Calibri"/>
                <a:cs typeface="Calibri"/>
              </a:rPr>
              <a:t>oble</a:t>
            </a:r>
            <a:r>
              <a:rPr sz="4950" b="1" spc="9" baseline="3309" dirty="0" smtClean="0">
                <a:latin typeface="Calibri"/>
                <a:cs typeface="Calibri"/>
              </a:rPr>
              <a:t>m</a:t>
            </a:r>
            <a:r>
              <a:rPr sz="4950" b="1" spc="0" baseline="3309" dirty="0" smtClean="0">
                <a:latin typeface="Calibri"/>
                <a:cs typeface="Calibri"/>
              </a:rPr>
              <a:t>s with</a:t>
            </a:r>
            <a:r>
              <a:rPr sz="4950" b="1" spc="14" baseline="3309" dirty="0" smtClean="0">
                <a:latin typeface="Calibri"/>
                <a:cs typeface="Calibri"/>
              </a:rPr>
              <a:t> </a:t>
            </a:r>
            <a:r>
              <a:rPr sz="4950" b="1" spc="0" baseline="3309" dirty="0" smtClean="0">
                <a:latin typeface="Calibri"/>
                <a:cs typeface="Calibri"/>
              </a:rPr>
              <a:t>AS</a:t>
            </a:r>
            <a:r>
              <a:rPr sz="4950" b="1" spc="-359" baseline="3309" dirty="0" smtClean="0">
                <a:latin typeface="Calibri"/>
                <a:cs typeface="Calibri"/>
              </a:rPr>
              <a:t>P</a:t>
            </a:r>
            <a:r>
              <a:rPr sz="4950" b="1" spc="0" baseline="3309" dirty="0" smtClean="0">
                <a:latin typeface="Calibri"/>
                <a:cs typeface="Calibri"/>
              </a:rPr>
              <a:t>.N</a:t>
            </a:r>
            <a:r>
              <a:rPr sz="4950" b="1" spc="-9" baseline="3309" dirty="0" smtClean="0">
                <a:latin typeface="Calibri"/>
                <a:cs typeface="Calibri"/>
              </a:rPr>
              <a:t>E</a:t>
            </a:r>
            <a:r>
              <a:rPr sz="4950" b="1" spc="0" baseline="3309" dirty="0" smtClean="0">
                <a:latin typeface="Calibri"/>
                <a:cs typeface="Calibri"/>
              </a:rPr>
              <a:t>T</a:t>
            </a:r>
            <a:r>
              <a:rPr sz="4950" b="1" spc="29" baseline="3309" dirty="0" smtClean="0">
                <a:latin typeface="Calibri"/>
                <a:cs typeface="Calibri"/>
              </a:rPr>
              <a:t> </a:t>
            </a:r>
            <a:r>
              <a:rPr sz="4950" b="1" spc="-119" baseline="3309" dirty="0" smtClean="0">
                <a:latin typeface="Calibri"/>
                <a:cs typeface="Calibri"/>
              </a:rPr>
              <a:t>W</a:t>
            </a:r>
            <a:r>
              <a:rPr sz="4950" b="1" spc="0" baseline="3309" dirty="0" smtClean="0">
                <a:latin typeface="Calibri"/>
                <a:cs typeface="Calibri"/>
              </a:rPr>
              <a:t>eb </a:t>
            </a:r>
            <a:r>
              <a:rPr sz="4950" b="1" spc="-39" baseline="3309" dirty="0" smtClean="0">
                <a:latin typeface="Calibri"/>
                <a:cs typeface="Calibri"/>
              </a:rPr>
              <a:t>F</a:t>
            </a:r>
            <a:r>
              <a:rPr sz="4950" b="1" spc="0" baseline="3309" dirty="0" smtClean="0">
                <a:latin typeface="Calibri"/>
                <a:cs typeface="Calibri"/>
              </a:rPr>
              <a:t>or</a:t>
            </a:r>
            <a:r>
              <a:rPr sz="4950" b="1" spc="4" baseline="3309" dirty="0" smtClean="0">
                <a:latin typeface="Calibri"/>
                <a:cs typeface="Calibri"/>
              </a:rPr>
              <a:t>m</a:t>
            </a:r>
            <a:r>
              <a:rPr sz="4950" b="1" spc="0" baseline="3309" dirty="0" smtClean="0">
                <a:latin typeface="Calibri"/>
                <a:cs typeface="Calibri"/>
              </a:rPr>
              <a:t>s</a:t>
            </a:r>
            <a:endParaRPr sz="3300" dirty="0">
              <a:latin typeface="Calibri"/>
              <a:cs typeface="Calibri"/>
            </a:endParaRPr>
          </a:p>
        </p:txBody>
      </p:sp>
      <p:sp>
        <p:nvSpPr>
          <p:cNvPr id="7" name="object 11"/>
          <p:cNvSpPr txBox="1"/>
          <p:nvPr/>
        </p:nvSpPr>
        <p:spPr>
          <a:xfrm>
            <a:off x="2822194" y="1610122"/>
            <a:ext cx="152654" cy="279907"/>
          </a:xfrm>
          <a:prstGeom prst="rect">
            <a:avLst/>
          </a:prstGeom>
        </p:spPr>
        <p:txBody>
          <a:bodyPr wrap="square" lIns="0" tIns="0" rIns="0" bIns="0" rtlCol="0">
            <a:noAutofit/>
          </a:bodyPr>
          <a:lstStyle/>
          <a:p>
            <a:pPr marL="12700">
              <a:lnSpc>
                <a:spcPts val="2150"/>
              </a:lnSpc>
              <a:spcBef>
                <a:spcPts val="107"/>
              </a:spcBef>
            </a:pPr>
            <a:endParaRPr sz="2000" dirty="0">
              <a:latin typeface="Arial"/>
              <a:cs typeface="Arial"/>
            </a:endParaRPr>
          </a:p>
        </p:txBody>
      </p:sp>
      <p:sp>
        <p:nvSpPr>
          <p:cNvPr id="8" name="object 10"/>
          <p:cNvSpPr txBox="1"/>
          <p:nvPr/>
        </p:nvSpPr>
        <p:spPr>
          <a:xfrm>
            <a:off x="3165475" y="1625473"/>
            <a:ext cx="5286281" cy="4182313"/>
          </a:xfrm>
          <a:prstGeom prst="rect">
            <a:avLst/>
          </a:prstGeom>
        </p:spPr>
        <p:txBody>
          <a:bodyPr wrap="square" lIns="0" tIns="0" rIns="0" bIns="0" rtlCol="0">
            <a:noAutofit/>
          </a:bodyPr>
          <a:lstStyle/>
          <a:p>
            <a:pPr marL="298450" marR="271852" indent="-285750">
              <a:lnSpc>
                <a:spcPts val="2448"/>
              </a:lnSpc>
              <a:spcBef>
                <a:spcPts val="105"/>
              </a:spcBef>
              <a:buFont typeface="Arial" pitchFamily="34" charset="0"/>
              <a:buChar char="•"/>
            </a:pPr>
            <a:r>
              <a:rPr sz="1500" b="1" spc="0" dirty="0" smtClean="0">
                <a:latin typeface="Calibri"/>
                <a:cs typeface="Calibri"/>
              </a:rPr>
              <a:t>Vi</a:t>
            </a:r>
            <a:r>
              <a:rPr sz="1500" b="1" spc="-9" dirty="0" smtClean="0">
                <a:latin typeface="Calibri"/>
                <a:cs typeface="Calibri"/>
              </a:rPr>
              <a:t>e</a:t>
            </a:r>
            <a:r>
              <a:rPr sz="1500" b="1" spc="0" dirty="0" smtClean="0">
                <a:latin typeface="Calibri"/>
                <a:cs typeface="Calibri"/>
              </a:rPr>
              <a:t>w</a:t>
            </a:r>
            <a:r>
              <a:rPr sz="1500" b="1" spc="-14" dirty="0" smtClean="0">
                <a:latin typeface="Calibri"/>
                <a:cs typeface="Calibri"/>
              </a:rPr>
              <a:t> </a:t>
            </a:r>
            <a:r>
              <a:rPr sz="1500" b="1" spc="-19" dirty="0" smtClean="0">
                <a:latin typeface="Calibri"/>
                <a:cs typeface="Calibri"/>
              </a:rPr>
              <a:t>s</a:t>
            </a:r>
            <a:r>
              <a:rPr sz="1500" b="1" spc="-25" dirty="0" smtClean="0">
                <a:latin typeface="Calibri"/>
                <a:cs typeface="Calibri"/>
              </a:rPr>
              <a:t>t</a:t>
            </a:r>
            <a:r>
              <a:rPr sz="1500" b="1" spc="-29" dirty="0" smtClean="0">
                <a:latin typeface="Calibri"/>
                <a:cs typeface="Calibri"/>
              </a:rPr>
              <a:t>a</a:t>
            </a:r>
            <a:r>
              <a:rPr sz="1500" b="1" spc="-25" dirty="0" smtClean="0">
                <a:latin typeface="Calibri"/>
                <a:cs typeface="Calibri"/>
              </a:rPr>
              <a:t>t</a:t>
            </a:r>
            <a:r>
              <a:rPr sz="1500" b="1" spc="0" dirty="0" smtClean="0">
                <a:latin typeface="Calibri"/>
                <a:cs typeface="Calibri"/>
              </a:rPr>
              <a:t>e</a:t>
            </a:r>
            <a:r>
              <a:rPr sz="1500" b="1" spc="-9" dirty="0" smtClean="0">
                <a:latin typeface="Calibri"/>
                <a:cs typeface="Calibri"/>
              </a:rPr>
              <a:t> </a:t>
            </a:r>
            <a:r>
              <a:rPr sz="1500" b="1" spc="-14" dirty="0" smtClean="0">
                <a:latin typeface="Calibri"/>
                <a:cs typeface="Calibri"/>
              </a:rPr>
              <a:t>w</a:t>
            </a:r>
            <a:r>
              <a:rPr sz="1500" b="1" spc="0" dirty="0" smtClean="0">
                <a:latin typeface="Calibri"/>
                <a:cs typeface="Calibri"/>
              </a:rPr>
              <a:t>eig</a:t>
            </a:r>
            <a:r>
              <a:rPr sz="1500" b="1" spc="-19" dirty="0" smtClean="0">
                <a:latin typeface="Calibri"/>
                <a:cs typeface="Calibri"/>
              </a:rPr>
              <a:t>h</a:t>
            </a:r>
            <a:r>
              <a:rPr sz="1500" b="1" spc="0" dirty="0" smtClean="0">
                <a:latin typeface="Calibri"/>
                <a:cs typeface="Calibri"/>
              </a:rPr>
              <a:t>t</a:t>
            </a:r>
            <a:r>
              <a:rPr sz="1500" b="1" spc="-4" dirty="0" smtClean="0">
                <a:latin typeface="Calibri"/>
                <a:cs typeface="Calibri"/>
              </a:rPr>
              <a:t> </a:t>
            </a:r>
            <a:r>
              <a:rPr sz="1500" spc="0" dirty="0" smtClean="0">
                <a:latin typeface="Calibri"/>
                <a:cs typeface="Calibri"/>
              </a:rPr>
              <a:t>–</a:t>
            </a:r>
            <a:r>
              <a:rPr sz="1500" spc="-9" dirty="0" smtClean="0">
                <a:latin typeface="Calibri"/>
                <a:cs typeface="Calibri"/>
              </a:rPr>
              <a:t> </a:t>
            </a:r>
            <a:r>
              <a:rPr sz="1500" spc="0" dirty="0" smtClean="0">
                <a:latin typeface="Calibri"/>
                <a:cs typeface="Calibri"/>
              </a:rPr>
              <a:t>Mec</a:t>
            </a:r>
            <a:r>
              <a:rPr sz="1500" spc="4" dirty="0" smtClean="0">
                <a:latin typeface="Calibri"/>
                <a:cs typeface="Calibri"/>
              </a:rPr>
              <a:t>h</a:t>
            </a:r>
            <a:r>
              <a:rPr sz="1500" spc="0" dirty="0" smtClean="0">
                <a:latin typeface="Calibri"/>
                <a:cs typeface="Calibri"/>
              </a:rPr>
              <a:t>anism</a:t>
            </a:r>
            <a:r>
              <a:rPr sz="1500" spc="4" dirty="0" smtClean="0">
                <a:latin typeface="Calibri"/>
                <a:cs typeface="Calibri"/>
              </a:rPr>
              <a:t> </a:t>
            </a:r>
            <a:r>
              <a:rPr sz="1500" spc="-34" dirty="0" smtClean="0">
                <a:latin typeface="Calibri"/>
                <a:cs typeface="Calibri"/>
              </a:rPr>
              <a:t>f</a:t>
            </a:r>
            <a:r>
              <a:rPr sz="1500" spc="0" dirty="0" smtClean="0">
                <a:latin typeface="Calibri"/>
                <a:cs typeface="Calibri"/>
              </a:rPr>
              <a:t>or</a:t>
            </a:r>
            <a:r>
              <a:rPr sz="1500" spc="-25" dirty="0" smtClean="0">
                <a:latin typeface="Calibri"/>
                <a:cs typeface="Calibri"/>
              </a:rPr>
              <a:t> </a:t>
            </a:r>
            <a:r>
              <a:rPr sz="1500" spc="0" dirty="0" smtClean="0">
                <a:latin typeface="Calibri"/>
                <a:cs typeface="Calibri"/>
              </a:rPr>
              <a:t>ma</a:t>
            </a:r>
            <a:r>
              <a:rPr sz="1500" spc="-9" dirty="0" smtClean="0">
                <a:latin typeface="Calibri"/>
                <a:cs typeface="Calibri"/>
              </a:rPr>
              <a:t>i</a:t>
            </a:r>
            <a:r>
              <a:rPr sz="1500" spc="-19" dirty="0" smtClean="0">
                <a:latin typeface="Calibri"/>
                <a:cs typeface="Calibri"/>
              </a:rPr>
              <a:t>n</a:t>
            </a:r>
            <a:r>
              <a:rPr sz="1500" spc="-25" dirty="0" smtClean="0">
                <a:latin typeface="Calibri"/>
                <a:cs typeface="Calibri"/>
              </a:rPr>
              <a:t>t</a:t>
            </a:r>
            <a:r>
              <a:rPr sz="1500" spc="0" dirty="0" smtClean="0">
                <a:latin typeface="Calibri"/>
                <a:cs typeface="Calibri"/>
              </a:rPr>
              <a:t>aining </a:t>
            </a:r>
            <a:r>
              <a:rPr lang="en-US" sz="1500" spc="0" dirty="0" smtClean="0">
                <a:latin typeface="Calibri"/>
                <a:cs typeface="Calibri"/>
              </a:rPr>
              <a:t> </a:t>
            </a:r>
            <a:r>
              <a:rPr sz="1500" spc="-29" dirty="0" smtClean="0">
                <a:latin typeface="Calibri"/>
                <a:cs typeface="Calibri"/>
              </a:rPr>
              <a:t>s</a:t>
            </a:r>
            <a:r>
              <a:rPr sz="1500" spc="-25" dirty="0" smtClean="0">
                <a:latin typeface="Calibri"/>
                <a:cs typeface="Calibri"/>
              </a:rPr>
              <a:t>tat</a:t>
            </a:r>
            <a:r>
              <a:rPr sz="1500" spc="0" dirty="0" smtClean="0">
                <a:latin typeface="Calibri"/>
                <a:cs typeface="Calibri"/>
              </a:rPr>
              <a:t>e</a:t>
            </a:r>
            <a:r>
              <a:rPr sz="1500" spc="14" dirty="0" smtClean="0">
                <a:latin typeface="Calibri"/>
                <a:cs typeface="Calibri"/>
              </a:rPr>
              <a:t> </a:t>
            </a:r>
            <a:r>
              <a:rPr sz="1500" spc="0" dirty="0" smtClean="0">
                <a:latin typeface="Calibri"/>
                <a:cs typeface="Calibri"/>
              </a:rPr>
              <a:t>(vi</a:t>
            </a:r>
            <a:r>
              <a:rPr sz="1500" spc="-19" dirty="0" smtClean="0">
                <a:latin typeface="Calibri"/>
                <a:cs typeface="Calibri"/>
              </a:rPr>
              <a:t>e</a:t>
            </a:r>
            <a:r>
              <a:rPr sz="1500" spc="0" dirty="0" smtClean="0">
                <a:latin typeface="Calibri"/>
                <a:cs typeface="Calibri"/>
              </a:rPr>
              <a:t>w </a:t>
            </a:r>
            <a:r>
              <a:rPr sz="1500" spc="-29" dirty="0" smtClean="0">
                <a:latin typeface="Calibri"/>
                <a:cs typeface="Calibri"/>
              </a:rPr>
              <a:t>s</a:t>
            </a:r>
            <a:r>
              <a:rPr sz="1500" spc="-25" dirty="0" smtClean="0">
                <a:latin typeface="Calibri"/>
                <a:cs typeface="Calibri"/>
              </a:rPr>
              <a:t>tat</a:t>
            </a:r>
            <a:r>
              <a:rPr sz="1500" spc="0" dirty="0" smtClean="0">
                <a:latin typeface="Calibri"/>
                <a:cs typeface="Calibri"/>
              </a:rPr>
              <a:t>e)</a:t>
            </a:r>
            <a:r>
              <a:rPr sz="1500" spc="29" dirty="0" smtClean="0">
                <a:latin typeface="Calibri"/>
                <a:cs typeface="Calibri"/>
              </a:rPr>
              <a:t> </a:t>
            </a:r>
            <a:r>
              <a:rPr sz="1500" spc="-25" dirty="0" smtClean="0">
                <a:latin typeface="Calibri"/>
                <a:cs typeface="Calibri"/>
              </a:rPr>
              <a:t>r</a:t>
            </a:r>
            <a:r>
              <a:rPr sz="1500" spc="0" dirty="0" smtClean="0">
                <a:latin typeface="Calibri"/>
                <a:cs typeface="Calibri"/>
              </a:rPr>
              <a:t>esu</a:t>
            </a:r>
            <a:r>
              <a:rPr sz="1500" spc="-4" dirty="0" smtClean="0">
                <a:latin typeface="Calibri"/>
                <a:cs typeface="Calibri"/>
              </a:rPr>
              <a:t>l</a:t>
            </a:r>
            <a:r>
              <a:rPr sz="1500" spc="0" dirty="0" smtClean="0">
                <a:latin typeface="Calibri"/>
                <a:cs typeface="Calibri"/>
              </a:rPr>
              <a:t>ts</a:t>
            </a:r>
            <a:r>
              <a:rPr sz="1500" spc="25" dirty="0" smtClean="0">
                <a:latin typeface="Calibri"/>
                <a:cs typeface="Calibri"/>
              </a:rPr>
              <a:t> </a:t>
            </a:r>
            <a:r>
              <a:rPr sz="1500" spc="0" dirty="0" smtClean="0">
                <a:latin typeface="Calibri"/>
                <a:cs typeface="Calibri"/>
              </a:rPr>
              <a:t>in</a:t>
            </a:r>
            <a:r>
              <a:rPr sz="1500" spc="-9" dirty="0" smtClean="0">
                <a:latin typeface="Calibri"/>
                <a:cs typeface="Calibri"/>
              </a:rPr>
              <a:t> </a:t>
            </a:r>
            <a:r>
              <a:rPr sz="1500" spc="0" dirty="0" smtClean="0">
                <a:latin typeface="Calibri"/>
                <a:cs typeface="Calibri"/>
              </a:rPr>
              <a:t>la</a:t>
            </a:r>
            <a:r>
              <a:rPr sz="1500" spc="-29" dirty="0" smtClean="0">
                <a:latin typeface="Calibri"/>
                <a:cs typeface="Calibri"/>
              </a:rPr>
              <a:t>r</a:t>
            </a:r>
            <a:r>
              <a:rPr sz="1500" spc="-4" dirty="0" smtClean="0">
                <a:latin typeface="Calibri"/>
                <a:cs typeface="Calibri"/>
              </a:rPr>
              <a:t>g</a:t>
            </a:r>
            <a:r>
              <a:rPr sz="1500" spc="0" dirty="0" smtClean="0">
                <a:latin typeface="Calibri"/>
                <a:cs typeface="Calibri"/>
              </a:rPr>
              <a:t>e bloc</a:t>
            </a:r>
            <a:r>
              <a:rPr sz="1500" spc="-19" dirty="0" smtClean="0">
                <a:latin typeface="Calibri"/>
                <a:cs typeface="Calibri"/>
              </a:rPr>
              <a:t>k</a:t>
            </a:r>
            <a:r>
              <a:rPr sz="1500" spc="0" dirty="0" smtClean="0">
                <a:latin typeface="Calibri"/>
                <a:cs typeface="Calibri"/>
              </a:rPr>
              <a:t>s of</a:t>
            </a:r>
            <a:r>
              <a:rPr sz="1500" spc="-9" dirty="0" smtClean="0">
                <a:latin typeface="Calibri"/>
                <a:cs typeface="Calibri"/>
              </a:rPr>
              <a:t> </a:t>
            </a:r>
            <a:r>
              <a:rPr sz="1500" spc="0" dirty="0" smtClean="0">
                <a:latin typeface="Calibri"/>
                <a:cs typeface="Calibri"/>
              </a:rPr>
              <a:t>d</a:t>
            </a:r>
            <a:r>
              <a:rPr sz="1500" spc="-19" dirty="0" smtClean="0">
                <a:latin typeface="Calibri"/>
                <a:cs typeface="Calibri"/>
              </a:rPr>
              <a:t>a</a:t>
            </a:r>
            <a:r>
              <a:rPr sz="1500" spc="-25" dirty="0" smtClean="0">
                <a:latin typeface="Calibri"/>
                <a:cs typeface="Calibri"/>
              </a:rPr>
              <a:t>t</a:t>
            </a:r>
            <a:r>
              <a:rPr sz="1500" spc="0" dirty="0" smtClean="0">
                <a:latin typeface="Calibri"/>
                <a:cs typeface="Calibri"/>
              </a:rPr>
              <a:t>a b</a:t>
            </a:r>
            <a:r>
              <a:rPr sz="1500" spc="-9" dirty="0" smtClean="0">
                <a:latin typeface="Calibri"/>
                <a:cs typeface="Calibri"/>
              </a:rPr>
              <a:t>e</a:t>
            </a:r>
            <a:r>
              <a:rPr sz="1500" spc="0" dirty="0" smtClean="0">
                <a:latin typeface="Calibri"/>
                <a:cs typeface="Calibri"/>
              </a:rPr>
              <a:t>t</a:t>
            </a:r>
            <a:r>
              <a:rPr sz="1500" spc="-19" dirty="0" smtClean="0">
                <a:latin typeface="Calibri"/>
                <a:cs typeface="Calibri"/>
              </a:rPr>
              <a:t>w</a:t>
            </a:r>
            <a:r>
              <a:rPr sz="1500" spc="0" dirty="0" smtClean="0">
                <a:latin typeface="Calibri"/>
                <a:cs typeface="Calibri"/>
              </a:rPr>
              <a:t>e</a:t>
            </a:r>
            <a:r>
              <a:rPr sz="1500" spc="-4" dirty="0" smtClean="0">
                <a:latin typeface="Calibri"/>
                <a:cs typeface="Calibri"/>
              </a:rPr>
              <a:t>e</a:t>
            </a:r>
            <a:r>
              <a:rPr sz="1500" spc="0" dirty="0" smtClean="0">
                <a:latin typeface="Calibri"/>
                <a:cs typeface="Calibri"/>
              </a:rPr>
              <a:t>n</a:t>
            </a:r>
            <a:r>
              <a:rPr sz="1500" spc="-14" dirty="0" smtClean="0">
                <a:latin typeface="Calibri"/>
                <a:cs typeface="Calibri"/>
              </a:rPr>
              <a:t> </a:t>
            </a:r>
            <a:r>
              <a:rPr sz="1500" spc="0" dirty="0" smtClean="0">
                <a:latin typeface="Calibri"/>
                <a:cs typeface="Calibri"/>
              </a:rPr>
              <a:t>cl</a:t>
            </a:r>
            <a:r>
              <a:rPr sz="1500" spc="-4" dirty="0" smtClean="0">
                <a:latin typeface="Calibri"/>
                <a:cs typeface="Calibri"/>
              </a:rPr>
              <a:t>i</a:t>
            </a:r>
            <a:r>
              <a:rPr sz="1500" spc="0" dirty="0" smtClean="0">
                <a:latin typeface="Calibri"/>
                <a:cs typeface="Calibri"/>
              </a:rPr>
              <a:t>e</a:t>
            </a:r>
            <a:r>
              <a:rPr sz="1500" spc="-25" dirty="0" smtClean="0">
                <a:latin typeface="Calibri"/>
                <a:cs typeface="Calibri"/>
              </a:rPr>
              <a:t>n</a:t>
            </a:r>
            <a:r>
              <a:rPr sz="1500" spc="0" dirty="0" smtClean="0">
                <a:latin typeface="Calibri"/>
                <a:cs typeface="Calibri"/>
              </a:rPr>
              <a:t>t</a:t>
            </a:r>
            <a:r>
              <a:rPr sz="1500" spc="14" dirty="0" smtClean="0">
                <a:latin typeface="Calibri"/>
                <a:cs typeface="Calibri"/>
              </a:rPr>
              <a:t> </a:t>
            </a:r>
            <a:r>
              <a:rPr sz="1500" spc="0" dirty="0" smtClean="0">
                <a:latin typeface="Calibri"/>
                <a:cs typeface="Calibri"/>
              </a:rPr>
              <a:t>and </a:t>
            </a:r>
            <a:r>
              <a:rPr lang="en-US" sz="1500" spc="0" dirty="0" smtClean="0">
                <a:latin typeface="Calibri"/>
                <a:cs typeface="Calibri"/>
              </a:rPr>
              <a:t>s</a:t>
            </a:r>
            <a:r>
              <a:rPr sz="1500" spc="0" dirty="0" smtClean="0">
                <a:latin typeface="Calibri"/>
                <a:cs typeface="Calibri"/>
              </a:rPr>
              <a:t>e</a:t>
            </a:r>
            <a:r>
              <a:rPr sz="1500" spc="14" dirty="0" smtClean="0">
                <a:latin typeface="Calibri"/>
                <a:cs typeface="Calibri"/>
              </a:rPr>
              <a:t>r</a:t>
            </a:r>
            <a:r>
              <a:rPr sz="1500" spc="-29" dirty="0" smtClean="0">
                <a:latin typeface="Calibri"/>
                <a:cs typeface="Calibri"/>
              </a:rPr>
              <a:t>v</a:t>
            </a:r>
            <a:r>
              <a:rPr sz="1500" spc="0" dirty="0" smtClean="0">
                <a:latin typeface="Calibri"/>
                <a:cs typeface="Calibri"/>
              </a:rPr>
              <a:t>er</a:t>
            </a:r>
            <a:endParaRPr sz="1500" dirty="0">
              <a:latin typeface="Calibri"/>
              <a:cs typeface="Calibri"/>
            </a:endParaRPr>
          </a:p>
          <a:p>
            <a:pPr marL="298450" indent="-285750" algn="just">
              <a:lnSpc>
                <a:spcPts val="2448"/>
              </a:lnSpc>
              <a:buFont typeface="Arial" pitchFamily="34" charset="0"/>
              <a:buChar char="•"/>
            </a:pPr>
            <a:r>
              <a:rPr sz="1500" b="1" spc="-34" dirty="0" smtClean="0">
                <a:latin typeface="Calibri"/>
                <a:cs typeface="Calibri"/>
              </a:rPr>
              <a:t>P</a:t>
            </a:r>
            <a:r>
              <a:rPr sz="1500" b="1" spc="0" dirty="0" smtClean="0">
                <a:latin typeface="Calibri"/>
                <a:cs typeface="Calibri"/>
              </a:rPr>
              <a:t>a</a:t>
            </a:r>
            <a:r>
              <a:rPr sz="1500" b="1" spc="-29" dirty="0" smtClean="0">
                <a:latin typeface="Calibri"/>
                <a:cs typeface="Calibri"/>
              </a:rPr>
              <a:t>g</a:t>
            </a:r>
            <a:r>
              <a:rPr sz="1500" b="1" spc="0" dirty="0" smtClean="0">
                <a:latin typeface="Calibri"/>
                <a:cs typeface="Calibri"/>
              </a:rPr>
              <a:t>e</a:t>
            </a:r>
            <a:r>
              <a:rPr sz="1500" b="1" spc="-9" dirty="0" smtClean="0">
                <a:latin typeface="Calibri"/>
                <a:cs typeface="Calibri"/>
              </a:rPr>
              <a:t> </a:t>
            </a:r>
            <a:r>
              <a:rPr sz="1500" b="1" spc="0" dirty="0" smtClean="0">
                <a:latin typeface="Calibri"/>
                <a:cs typeface="Calibri"/>
              </a:rPr>
              <a:t>li</a:t>
            </a:r>
            <a:r>
              <a:rPr sz="1500" b="1" spc="-34" dirty="0" smtClean="0">
                <a:latin typeface="Calibri"/>
                <a:cs typeface="Calibri"/>
              </a:rPr>
              <a:t>f</a:t>
            </a:r>
            <a:r>
              <a:rPr sz="1500" b="1" spc="0" dirty="0" smtClean="0">
                <a:latin typeface="Calibri"/>
                <a:cs typeface="Calibri"/>
              </a:rPr>
              <a:t>e</a:t>
            </a:r>
            <a:r>
              <a:rPr sz="1500" b="1" spc="-9" dirty="0" smtClean="0">
                <a:latin typeface="Calibri"/>
                <a:cs typeface="Calibri"/>
              </a:rPr>
              <a:t> </a:t>
            </a:r>
            <a:r>
              <a:rPr sz="1500" b="1" spc="0" dirty="0" smtClean="0">
                <a:latin typeface="Calibri"/>
                <a:cs typeface="Calibri"/>
              </a:rPr>
              <a:t>c</a:t>
            </a:r>
            <a:r>
              <a:rPr sz="1500" b="1" spc="-25" dirty="0" smtClean="0">
                <a:latin typeface="Calibri"/>
                <a:cs typeface="Calibri"/>
              </a:rPr>
              <a:t>y</a:t>
            </a:r>
            <a:r>
              <a:rPr sz="1500" b="1" spc="0" dirty="0" smtClean="0">
                <a:latin typeface="Calibri"/>
                <a:cs typeface="Calibri"/>
              </a:rPr>
              <a:t>cle</a:t>
            </a:r>
            <a:r>
              <a:rPr sz="1500" b="1" spc="-9" dirty="0" smtClean="0">
                <a:latin typeface="Calibri"/>
                <a:cs typeface="Calibri"/>
              </a:rPr>
              <a:t> </a:t>
            </a:r>
            <a:r>
              <a:rPr sz="1500" spc="0" dirty="0" smtClean="0">
                <a:latin typeface="Calibri"/>
                <a:cs typeface="Calibri"/>
              </a:rPr>
              <a:t>– Con</a:t>
            </a:r>
            <a:r>
              <a:rPr sz="1500" spc="4" dirty="0" smtClean="0">
                <a:latin typeface="Calibri"/>
                <a:cs typeface="Calibri"/>
              </a:rPr>
              <a:t>n</a:t>
            </a:r>
            <a:r>
              <a:rPr sz="1500" spc="0" dirty="0" smtClean="0">
                <a:latin typeface="Calibri"/>
                <a:cs typeface="Calibri"/>
              </a:rPr>
              <a:t>ecting</a:t>
            </a:r>
            <a:r>
              <a:rPr sz="1500" spc="-24" dirty="0" smtClean="0">
                <a:latin typeface="Calibri"/>
                <a:cs typeface="Calibri"/>
              </a:rPr>
              <a:t> </a:t>
            </a:r>
            <a:r>
              <a:rPr sz="1500" spc="0" dirty="0" smtClean="0">
                <a:latin typeface="Calibri"/>
                <a:cs typeface="Calibri"/>
              </a:rPr>
              <a:t>cli</a:t>
            </a:r>
            <a:r>
              <a:rPr sz="1500" spc="-4" dirty="0" smtClean="0">
                <a:latin typeface="Calibri"/>
                <a:cs typeface="Calibri"/>
              </a:rPr>
              <a:t>e</a:t>
            </a:r>
            <a:r>
              <a:rPr sz="1500" spc="-19" dirty="0" smtClean="0">
                <a:latin typeface="Calibri"/>
                <a:cs typeface="Calibri"/>
              </a:rPr>
              <a:t>n</a:t>
            </a:r>
            <a:r>
              <a:rPr sz="1500" spc="0" dirty="0" smtClean="0">
                <a:latin typeface="Calibri"/>
                <a:cs typeface="Calibri"/>
              </a:rPr>
              <a:t>t</a:t>
            </a:r>
            <a:r>
              <a:rPr sz="1500" spc="14" dirty="0" smtClean="0">
                <a:latin typeface="Calibri"/>
                <a:cs typeface="Calibri"/>
              </a:rPr>
              <a:t> </a:t>
            </a:r>
            <a:r>
              <a:rPr sz="1500" spc="0" dirty="0" smtClean="0">
                <a:latin typeface="Calibri"/>
                <a:cs typeface="Calibri"/>
              </a:rPr>
              <a:t>s</a:t>
            </a:r>
            <a:r>
              <a:rPr sz="1500" spc="-4" dirty="0" smtClean="0">
                <a:latin typeface="Calibri"/>
                <a:cs typeface="Calibri"/>
              </a:rPr>
              <a:t>i</a:t>
            </a:r>
            <a:r>
              <a:rPr sz="1500" spc="0" dirty="0" smtClean="0">
                <a:latin typeface="Calibri"/>
                <a:cs typeface="Calibri"/>
              </a:rPr>
              <a:t>de</a:t>
            </a:r>
            <a:r>
              <a:rPr sz="1500" spc="14" dirty="0" smtClean="0">
                <a:latin typeface="Calibri"/>
                <a:cs typeface="Calibri"/>
              </a:rPr>
              <a:t> </a:t>
            </a:r>
            <a:r>
              <a:rPr sz="1500" spc="-14" dirty="0" smtClean="0">
                <a:latin typeface="Calibri"/>
                <a:cs typeface="Calibri"/>
              </a:rPr>
              <a:t>e</a:t>
            </a:r>
            <a:r>
              <a:rPr sz="1500" spc="-29" dirty="0" smtClean="0">
                <a:latin typeface="Calibri"/>
                <a:cs typeface="Calibri"/>
              </a:rPr>
              <a:t>v</a:t>
            </a:r>
            <a:r>
              <a:rPr sz="1500" spc="0" dirty="0" smtClean="0">
                <a:latin typeface="Calibri"/>
                <a:cs typeface="Calibri"/>
              </a:rPr>
              <a:t>e</a:t>
            </a:r>
            <a:r>
              <a:rPr sz="1500" spc="-19" dirty="0" smtClean="0">
                <a:latin typeface="Calibri"/>
                <a:cs typeface="Calibri"/>
              </a:rPr>
              <a:t>n</a:t>
            </a:r>
            <a:r>
              <a:rPr sz="1500" spc="0" dirty="0" smtClean="0">
                <a:latin typeface="Calibri"/>
                <a:cs typeface="Calibri"/>
              </a:rPr>
              <a:t>ts</a:t>
            </a:r>
            <a:r>
              <a:rPr sz="1500" spc="9" dirty="0" smtClean="0">
                <a:latin typeface="Calibri"/>
                <a:cs typeface="Calibri"/>
              </a:rPr>
              <a:t> </a:t>
            </a:r>
            <a:r>
              <a:rPr sz="1500" spc="0" dirty="0" smtClean="0">
                <a:latin typeface="Calibri"/>
                <a:cs typeface="Calibri"/>
              </a:rPr>
              <a:t>w</a:t>
            </a:r>
            <a:r>
              <a:rPr sz="1500" spc="-9" dirty="0" smtClean="0">
                <a:latin typeface="Calibri"/>
                <a:cs typeface="Calibri"/>
              </a:rPr>
              <a:t>i</a:t>
            </a:r>
            <a:r>
              <a:rPr sz="1500" spc="0" dirty="0" smtClean="0">
                <a:latin typeface="Calibri"/>
                <a:cs typeface="Calibri"/>
              </a:rPr>
              <a:t>th se</a:t>
            </a:r>
            <a:r>
              <a:rPr sz="1500" spc="14" dirty="0" smtClean="0">
                <a:latin typeface="Calibri"/>
                <a:cs typeface="Calibri"/>
              </a:rPr>
              <a:t>r</a:t>
            </a:r>
            <a:r>
              <a:rPr sz="1500" spc="-29" dirty="0" smtClean="0">
                <a:latin typeface="Calibri"/>
                <a:cs typeface="Calibri"/>
              </a:rPr>
              <a:t>v</a:t>
            </a:r>
            <a:r>
              <a:rPr sz="1500" spc="0" dirty="0" smtClean="0">
                <a:latin typeface="Calibri"/>
                <a:cs typeface="Calibri"/>
              </a:rPr>
              <a:t>er s</a:t>
            </a:r>
            <a:r>
              <a:rPr sz="1500" spc="-9" dirty="0" smtClean="0">
                <a:latin typeface="Calibri"/>
                <a:cs typeface="Calibri"/>
              </a:rPr>
              <a:t>i</a:t>
            </a:r>
            <a:r>
              <a:rPr sz="1500" spc="0" dirty="0" smtClean="0">
                <a:latin typeface="Calibri"/>
                <a:cs typeface="Calibri"/>
              </a:rPr>
              <a:t>de</a:t>
            </a:r>
            <a:r>
              <a:rPr sz="1500" spc="14" dirty="0" smtClean="0">
                <a:latin typeface="Calibri"/>
                <a:cs typeface="Calibri"/>
              </a:rPr>
              <a:t> </a:t>
            </a:r>
            <a:r>
              <a:rPr sz="1500" spc="-14" dirty="0" smtClean="0">
                <a:latin typeface="Calibri"/>
                <a:cs typeface="Calibri"/>
              </a:rPr>
              <a:t>e</a:t>
            </a:r>
            <a:r>
              <a:rPr sz="1500" spc="-29" dirty="0" smtClean="0">
                <a:latin typeface="Calibri"/>
                <a:cs typeface="Calibri"/>
              </a:rPr>
              <a:t>v</a:t>
            </a:r>
            <a:r>
              <a:rPr sz="1500" spc="0" dirty="0" smtClean="0">
                <a:latin typeface="Calibri"/>
                <a:cs typeface="Calibri"/>
              </a:rPr>
              <a:t>e</a:t>
            </a:r>
            <a:r>
              <a:rPr sz="1500" spc="-19" dirty="0" smtClean="0">
                <a:latin typeface="Calibri"/>
                <a:cs typeface="Calibri"/>
              </a:rPr>
              <a:t>n</a:t>
            </a:r>
            <a:r>
              <a:rPr sz="1500" spc="0" dirty="0" smtClean="0">
                <a:latin typeface="Calibri"/>
                <a:cs typeface="Calibri"/>
              </a:rPr>
              <a:t>t</a:t>
            </a:r>
            <a:r>
              <a:rPr sz="1500" spc="14" dirty="0" smtClean="0">
                <a:latin typeface="Calibri"/>
                <a:cs typeface="Calibri"/>
              </a:rPr>
              <a:t> </a:t>
            </a:r>
            <a:r>
              <a:rPr sz="1500" spc="0" dirty="0" smtClean="0">
                <a:latin typeface="Calibri"/>
                <a:cs typeface="Calibri"/>
              </a:rPr>
              <a:t>ha</a:t>
            </a:r>
            <a:r>
              <a:rPr sz="1500" spc="4" dirty="0" smtClean="0">
                <a:latin typeface="Calibri"/>
                <a:cs typeface="Calibri"/>
              </a:rPr>
              <a:t>n</a:t>
            </a:r>
            <a:r>
              <a:rPr sz="1500" spc="0" dirty="0" smtClean="0">
                <a:latin typeface="Calibri"/>
                <a:cs typeface="Calibri"/>
              </a:rPr>
              <a:t>dler</a:t>
            </a:r>
            <a:r>
              <a:rPr sz="1500" spc="-9" dirty="0" smtClean="0">
                <a:latin typeface="Calibri"/>
                <a:cs typeface="Calibri"/>
              </a:rPr>
              <a:t> c</a:t>
            </a:r>
            <a:r>
              <a:rPr sz="1500" spc="0" dirty="0" smtClean="0">
                <a:latin typeface="Calibri"/>
                <a:cs typeface="Calibri"/>
              </a:rPr>
              <a:t>ode</a:t>
            </a:r>
            <a:r>
              <a:rPr sz="1500" spc="-9" dirty="0" smtClean="0">
                <a:latin typeface="Calibri"/>
                <a:cs typeface="Calibri"/>
              </a:rPr>
              <a:t> </a:t>
            </a:r>
            <a:r>
              <a:rPr sz="1500" spc="0" dirty="0" smtClean="0">
                <a:latin typeface="Calibri"/>
                <a:cs typeface="Calibri"/>
              </a:rPr>
              <a:t>is</a:t>
            </a:r>
            <a:r>
              <a:rPr sz="1500" spc="-4" dirty="0" smtClean="0">
                <a:latin typeface="Calibri"/>
                <a:cs typeface="Calibri"/>
              </a:rPr>
              <a:t> </a:t>
            </a:r>
            <a:r>
              <a:rPr sz="1500" spc="0" dirty="0" smtClean="0">
                <a:latin typeface="Calibri"/>
                <a:cs typeface="Calibri"/>
              </a:rPr>
              <a:t>co</a:t>
            </a:r>
            <a:r>
              <a:rPr sz="1500" spc="-9" dirty="0" smtClean="0">
                <a:latin typeface="Calibri"/>
                <a:cs typeface="Calibri"/>
              </a:rPr>
              <a:t>m</a:t>
            </a:r>
            <a:r>
              <a:rPr sz="1500" spc="0" dirty="0" smtClean="0">
                <a:latin typeface="Calibri"/>
                <a:cs typeface="Calibri"/>
              </a:rPr>
              <a:t>pli</a:t>
            </a:r>
            <a:r>
              <a:rPr sz="1500" spc="-9" dirty="0" smtClean="0">
                <a:latin typeface="Calibri"/>
                <a:cs typeface="Calibri"/>
              </a:rPr>
              <a:t>c</a:t>
            </a:r>
            <a:r>
              <a:rPr sz="1500" spc="-25" dirty="0" smtClean="0">
                <a:latin typeface="Calibri"/>
                <a:cs typeface="Calibri"/>
              </a:rPr>
              <a:t>at</a:t>
            </a:r>
            <a:r>
              <a:rPr sz="1500" spc="0" dirty="0" smtClean="0">
                <a:latin typeface="Calibri"/>
                <a:cs typeface="Calibri"/>
              </a:rPr>
              <a:t>ed a</a:t>
            </a:r>
            <a:r>
              <a:rPr sz="1500" spc="4" dirty="0" smtClean="0">
                <a:latin typeface="Calibri"/>
                <a:cs typeface="Calibri"/>
              </a:rPr>
              <a:t>n</a:t>
            </a:r>
            <a:r>
              <a:rPr sz="1500" spc="0" dirty="0" smtClean="0">
                <a:latin typeface="Calibri"/>
                <a:cs typeface="Calibri"/>
              </a:rPr>
              <a:t>d del</a:t>
            </a:r>
            <a:r>
              <a:rPr sz="1500" spc="-4" dirty="0" smtClean="0">
                <a:latin typeface="Calibri"/>
                <a:cs typeface="Calibri"/>
              </a:rPr>
              <a:t>i</a:t>
            </a:r>
            <a:r>
              <a:rPr sz="1500" spc="-9" dirty="0" smtClean="0">
                <a:latin typeface="Calibri"/>
                <a:cs typeface="Calibri"/>
              </a:rPr>
              <a:t>c</a:t>
            </a:r>
            <a:r>
              <a:rPr sz="1500" spc="-25" dirty="0" smtClean="0">
                <a:latin typeface="Calibri"/>
                <a:cs typeface="Calibri"/>
              </a:rPr>
              <a:t>at</a:t>
            </a:r>
            <a:r>
              <a:rPr sz="1500" spc="0" dirty="0" smtClean="0">
                <a:latin typeface="Calibri"/>
                <a:cs typeface="Calibri"/>
              </a:rPr>
              <a:t>e</a:t>
            </a:r>
            <a:endParaRPr sz="1500" dirty="0">
              <a:latin typeface="Calibri"/>
              <a:cs typeface="Calibri"/>
            </a:endParaRPr>
          </a:p>
          <a:p>
            <a:pPr marL="298450" marR="320788" indent="-285750">
              <a:lnSpc>
                <a:spcPts val="2448"/>
              </a:lnSpc>
              <a:buFont typeface="Arial" pitchFamily="34" charset="0"/>
              <a:buChar char="•"/>
            </a:pPr>
            <a:r>
              <a:rPr sz="1500" b="1" spc="-54" dirty="0" smtClean="0">
                <a:latin typeface="Calibri"/>
                <a:cs typeface="Calibri"/>
              </a:rPr>
              <a:t>F</a:t>
            </a:r>
            <a:r>
              <a:rPr sz="1500" b="1" spc="0" dirty="0" smtClean="0">
                <a:latin typeface="Calibri"/>
                <a:cs typeface="Calibri"/>
              </a:rPr>
              <a:t>a</a:t>
            </a:r>
            <a:r>
              <a:rPr sz="1500" b="1" spc="-4" dirty="0" smtClean="0">
                <a:latin typeface="Calibri"/>
                <a:cs typeface="Calibri"/>
              </a:rPr>
              <a:t>l</a:t>
            </a:r>
            <a:r>
              <a:rPr sz="1500" b="1" spc="0" dirty="0" smtClean="0">
                <a:latin typeface="Calibri"/>
                <a:cs typeface="Calibri"/>
              </a:rPr>
              <a:t>se</a:t>
            </a:r>
            <a:r>
              <a:rPr sz="1500" b="1" spc="-14" dirty="0" smtClean="0">
                <a:latin typeface="Calibri"/>
                <a:cs typeface="Calibri"/>
              </a:rPr>
              <a:t> </a:t>
            </a:r>
            <a:r>
              <a:rPr sz="1500" b="1" spc="0" dirty="0" smtClean="0">
                <a:latin typeface="Calibri"/>
                <a:cs typeface="Calibri"/>
              </a:rPr>
              <a:t>se</a:t>
            </a:r>
            <a:r>
              <a:rPr sz="1500" b="1" spc="4" dirty="0" smtClean="0">
                <a:latin typeface="Calibri"/>
                <a:cs typeface="Calibri"/>
              </a:rPr>
              <a:t>n</a:t>
            </a:r>
            <a:r>
              <a:rPr sz="1500" b="1" spc="0" dirty="0" smtClean="0">
                <a:latin typeface="Calibri"/>
                <a:cs typeface="Calibri"/>
              </a:rPr>
              <a:t>se of</a:t>
            </a:r>
            <a:r>
              <a:rPr sz="1500" b="1" spc="-4" dirty="0" smtClean="0">
                <a:latin typeface="Calibri"/>
                <a:cs typeface="Calibri"/>
              </a:rPr>
              <a:t> </a:t>
            </a:r>
            <a:r>
              <a:rPr sz="1500" b="1" spc="0" dirty="0" smtClean="0">
                <a:latin typeface="Calibri"/>
                <a:cs typeface="Calibri"/>
              </a:rPr>
              <a:t>se</a:t>
            </a:r>
            <a:r>
              <a:rPr sz="1500" b="1" spc="4" dirty="0" smtClean="0">
                <a:latin typeface="Calibri"/>
                <a:cs typeface="Calibri"/>
              </a:rPr>
              <a:t>p</a:t>
            </a:r>
            <a:r>
              <a:rPr sz="1500" b="1" spc="0" dirty="0" smtClean="0">
                <a:latin typeface="Calibri"/>
                <a:cs typeface="Calibri"/>
              </a:rPr>
              <a:t>a</a:t>
            </a:r>
            <a:r>
              <a:rPr sz="1500" b="1" spc="-59" dirty="0" smtClean="0">
                <a:latin typeface="Calibri"/>
                <a:cs typeface="Calibri"/>
              </a:rPr>
              <a:t>r</a:t>
            </a:r>
            <a:r>
              <a:rPr sz="1500" b="1" spc="-29" dirty="0" smtClean="0">
                <a:latin typeface="Calibri"/>
                <a:cs typeface="Calibri"/>
              </a:rPr>
              <a:t>a</a:t>
            </a:r>
            <a:r>
              <a:rPr sz="1500" b="1" spc="0" dirty="0" smtClean="0">
                <a:latin typeface="Calibri"/>
                <a:cs typeface="Calibri"/>
              </a:rPr>
              <a:t>tion</a:t>
            </a:r>
            <a:r>
              <a:rPr sz="1500" b="1" spc="4" dirty="0" smtClean="0">
                <a:latin typeface="Calibri"/>
                <a:cs typeface="Calibri"/>
              </a:rPr>
              <a:t> </a:t>
            </a:r>
            <a:r>
              <a:rPr sz="1500" spc="0" dirty="0" smtClean="0">
                <a:latin typeface="Calibri"/>
                <a:cs typeface="Calibri"/>
              </a:rPr>
              <a:t>– A</a:t>
            </a:r>
            <a:r>
              <a:rPr sz="1500" spc="4" dirty="0" smtClean="0">
                <a:latin typeface="Calibri"/>
                <a:cs typeface="Calibri"/>
              </a:rPr>
              <a:t>S</a:t>
            </a:r>
            <a:r>
              <a:rPr sz="1500" spc="-254" dirty="0" smtClean="0">
                <a:latin typeface="Calibri"/>
                <a:cs typeface="Calibri"/>
              </a:rPr>
              <a:t>P</a:t>
            </a:r>
            <a:r>
              <a:rPr sz="1500" spc="0" dirty="0" smtClean="0">
                <a:latin typeface="Calibri"/>
                <a:cs typeface="Calibri"/>
              </a:rPr>
              <a:t>.N</a:t>
            </a:r>
            <a:r>
              <a:rPr sz="1500" spc="4" dirty="0" smtClean="0">
                <a:latin typeface="Calibri"/>
                <a:cs typeface="Calibri"/>
              </a:rPr>
              <a:t>E</a:t>
            </a:r>
            <a:r>
              <a:rPr sz="1500" spc="0" dirty="0" smtClean="0">
                <a:latin typeface="Calibri"/>
                <a:cs typeface="Calibri"/>
              </a:rPr>
              <a:t>T</a:t>
            </a:r>
            <a:r>
              <a:rPr sz="1500" spc="-25" dirty="0" smtClean="0">
                <a:latin typeface="Calibri"/>
                <a:cs typeface="Calibri"/>
              </a:rPr>
              <a:t> </a:t>
            </a:r>
            <a:r>
              <a:rPr sz="1500" spc="-14" dirty="0" smtClean="0">
                <a:latin typeface="Calibri"/>
                <a:cs typeface="Calibri"/>
              </a:rPr>
              <a:t>w</a:t>
            </a:r>
            <a:r>
              <a:rPr sz="1500" spc="0" dirty="0" smtClean="0">
                <a:latin typeface="Calibri"/>
                <a:cs typeface="Calibri"/>
              </a:rPr>
              <a:t>eb</a:t>
            </a:r>
            <a:r>
              <a:rPr sz="1500" spc="-4" dirty="0" smtClean="0">
                <a:latin typeface="Calibri"/>
                <a:cs typeface="Calibri"/>
              </a:rPr>
              <a:t> </a:t>
            </a:r>
            <a:r>
              <a:rPr sz="1500" spc="-19" dirty="0" smtClean="0">
                <a:latin typeface="Calibri"/>
                <a:cs typeface="Calibri"/>
              </a:rPr>
              <a:t>F</a:t>
            </a:r>
            <a:r>
              <a:rPr sz="1500" spc="0" dirty="0" smtClean="0">
                <a:latin typeface="Calibri"/>
                <a:cs typeface="Calibri"/>
              </a:rPr>
              <a:t>or</a:t>
            </a:r>
            <a:r>
              <a:rPr sz="1500" spc="-9" dirty="0" smtClean="0">
                <a:latin typeface="Calibri"/>
                <a:cs typeface="Calibri"/>
              </a:rPr>
              <a:t>m</a:t>
            </a:r>
            <a:r>
              <a:rPr sz="1500" spc="0" dirty="0" smtClean="0">
                <a:latin typeface="Calibri"/>
                <a:cs typeface="Calibri"/>
              </a:rPr>
              <a:t>s </a:t>
            </a:r>
            <a:r>
              <a:rPr sz="1500" spc="-9" dirty="0" smtClean="0">
                <a:latin typeface="Calibri"/>
                <a:cs typeface="Calibri"/>
              </a:rPr>
              <a:t>c</a:t>
            </a:r>
            <a:r>
              <a:rPr sz="1500" spc="0" dirty="0" smtClean="0">
                <a:latin typeface="Calibri"/>
                <a:cs typeface="Calibri"/>
              </a:rPr>
              <a:t>ode</a:t>
            </a:r>
            <a:r>
              <a:rPr sz="1500" spc="-29" dirty="0" smtClean="0">
                <a:latin typeface="Calibri"/>
                <a:cs typeface="Calibri"/>
              </a:rPr>
              <a:t> </a:t>
            </a:r>
            <a:r>
              <a:rPr sz="1500" spc="0" dirty="0" smtClean="0">
                <a:latin typeface="Calibri"/>
                <a:cs typeface="Calibri"/>
              </a:rPr>
              <a:t>behind model</a:t>
            </a:r>
            <a:r>
              <a:rPr sz="1500" spc="-14" dirty="0" smtClean="0">
                <a:latin typeface="Calibri"/>
                <a:cs typeface="Calibri"/>
              </a:rPr>
              <a:t> </a:t>
            </a:r>
            <a:r>
              <a:rPr sz="1500" spc="0" dirty="0" smtClean="0">
                <a:latin typeface="Calibri"/>
                <a:cs typeface="Calibri"/>
              </a:rPr>
              <a:t>p</a:t>
            </a:r>
            <a:r>
              <a:rPr sz="1500" spc="-34" dirty="0" smtClean="0">
                <a:latin typeface="Calibri"/>
                <a:cs typeface="Calibri"/>
              </a:rPr>
              <a:t>r</a:t>
            </a:r>
            <a:r>
              <a:rPr sz="1500" spc="-14" dirty="0" smtClean="0">
                <a:latin typeface="Calibri"/>
                <a:cs typeface="Calibri"/>
              </a:rPr>
              <a:t>o</a:t>
            </a:r>
            <a:r>
              <a:rPr sz="1500" spc="0" dirty="0" smtClean="0">
                <a:latin typeface="Calibri"/>
                <a:cs typeface="Calibri"/>
              </a:rPr>
              <a:t>v</a:t>
            </a:r>
            <a:r>
              <a:rPr sz="1500" spc="-9" dirty="0" smtClean="0">
                <a:latin typeface="Calibri"/>
                <a:cs typeface="Calibri"/>
              </a:rPr>
              <a:t>i</a:t>
            </a:r>
            <a:r>
              <a:rPr sz="1500" spc="0" dirty="0" smtClean="0">
                <a:latin typeface="Calibri"/>
                <a:cs typeface="Calibri"/>
              </a:rPr>
              <a:t>des</a:t>
            </a:r>
            <a:r>
              <a:rPr sz="1500" spc="14" dirty="0" smtClean="0">
                <a:latin typeface="Calibri"/>
                <a:cs typeface="Calibri"/>
              </a:rPr>
              <a:t> </a:t>
            </a:r>
            <a:r>
              <a:rPr sz="1500" spc="0" dirty="0" smtClean="0">
                <a:latin typeface="Calibri"/>
                <a:cs typeface="Calibri"/>
              </a:rPr>
              <a:t>a means </a:t>
            </a:r>
            <a:r>
              <a:rPr sz="1500" spc="-25" dirty="0" smtClean="0">
                <a:latin typeface="Calibri"/>
                <a:cs typeface="Calibri"/>
              </a:rPr>
              <a:t>t</a:t>
            </a:r>
            <a:r>
              <a:rPr sz="1500" spc="0" dirty="0" smtClean="0">
                <a:latin typeface="Calibri"/>
                <a:cs typeface="Calibri"/>
              </a:rPr>
              <a:t>o </a:t>
            </a:r>
            <a:r>
              <a:rPr sz="1500" spc="-19" dirty="0" smtClean="0">
                <a:latin typeface="Calibri"/>
                <a:cs typeface="Calibri"/>
              </a:rPr>
              <a:t>t</a:t>
            </a:r>
            <a:r>
              <a:rPr sz="1500" spc="0" dirty="0" smtClean="0">
                <a:latin typeface="Calibri"/>
                <a:cs typeface="Calibri"/>
              </a:rPr>
              <a:t>a</a:t>
            </a:r>
            <a:r>
              <a:rPr sz="1500" spc="-59" dirty="0" smtClean="0">
                <a:latin typeface="Calibri"/>
                <a:cs typeface="Calibri"/>
              </a:rPr>
              <a:t>k</a:t>
            </a:r>
            <a:r>
              <a:rPr sz="1500" spc="0" dirty="0" smtClean="0">
                <a:latin typeface="Calibri"/>
                <a:cs typeface="Calibri"/>
              </a:rPr>
              <a:t>e appl</a:t>
            </a:r>
            <a:r>
              <a:rPr sz="1500" spc="-4" dirty="0" smtClean="0">
                <a:latin typeface="Calibri"/>
                <a:cs typeface="Calibri"/>
              </a:rPr>
              <a:t>i</a:t>
            </a:r>
            <a:r>
              <a:rPr sz="1500" spc="-9" dirty="0" smtClean="0">
                <a:latin typeface="Calibri"/>
                <a:cs typeface="Calibri"/>
              </a:rPr>
              <a:t>c</a:t>
            </a:r>
            <a:r>
              <a:rPr sz="1500" spc="-25" dirty="0" smtClean="0">
                <a:latin typeface="Calibri"/>
                <a:cs typeface="Calibri"/>
              </a:rPr>
              <a:t>a</a:t>
            </a:r>
            <a:r>
              <a:rPr sz="1500" spc="0" dirty="0" smtClean="0">
                <a:latin typeface="Calibri"/>
                <a:cs typeface="Calibri"/>
              </a:rPr>
              <a:t>ti</a:t>
            </a:r>
            <a:r>
              <a:rPr sz="1500" spc="-4" dirty="0" smtClean="0">
                <a:latin typeface="Calibri"/>
                <a:cs typeface="Calibri"/>
              </a:rPr>
              <a:t>o</a:t>
            </a:r>
            <a:r>
              <a:rPr sz="1500" spc="0" dirty="0" smtClean="0">
                <a:latin typeface="Calibri"/>
                <a:cs typeface="Calibri"/>
              </a:rPr>
              <a:t>n</a:t>
            </a:r>
            <a:r>
              <a:rPr sz="1500" spc="-4" dirty="0" smtClean="0">
                <a:latin typeface="Calibri"/>
                <a:cs typeface="Calibri"/>
              </a:rPr>
              <a:t> </a:t>
            </a:r>
            <a:r>
              <a:rPr sz="1500" spc="-9" dirty="0" smtClean="0">
                <a:latin typeface="Calibri"/>
                <a:cs typeface="Calibri"/>
              </a:rPr>
              <a:t>c</a:t>
            </a:r>
            <a:r>
              <a:rPr sz="1500" spc="0" dirty="0" smtClean="0">
                <a:latin typeface="Calibri"/>
                <a:cs typeface="Calibri"/>
              </a:rPr>
              <a:t>ode</a:t>
            </a:r>
            <a:r>
              <a:rPr sz="1500" spc="-24" dirty="0" smtClean="0">
                <a:latin typeface="Calibri"/>
                <a:cs typeface="Calibri"/>
              </a:rPr>
              <a:t> </a:t>
            </a:r>
            <a:r>
              <a:rPr sz="1500" spc="0" dirty="0" smtClean="0">
                <a:latin typeface="Calibri"/>
                <a:cs typeface="Calibri"/>
              </a:rPr>
              <a:t>out</a:t>
            </a:r>
            <a:r>
              <a:rPr sz="1500" spc="-9" dirty="0" smtClean="0">
                <a:latin typeface="Calibri"/>
                <a:cs typeface="Calibri"/>
              </a:rPr>
              <a:t> </a:t>
            </a:r>
            <a:r>
              <a:rPr sz="1500" spc="0" dirty="0" smtClean="0">
                <a:latin typeface="Calibri"/>
                <a:cs typeface="Calibri"/>
              </a:rPr>
              <a:t>of</a:t>
            </a:r>
            <a:r>
              <a:rPr sz="1500" spc="-9" dirty="0" smtClean="0">
                <a:latin typeface="Calibri"/>
                <a:cs typeface="Calibri"/>
              </a:rPr>
              <a:t> </a:t>
            </a:r>
            <a:r>
              <a:rPr sz="1500" spc="0" dirty="0" smtClean="0">
                <a:latin typeface="Calibri"/>
                <a:cs typeface="Calibri"/>
              </a:rPr>
              <a:t>H</a:t>
            </a:r>
            <a:r>
              <a:rPr sz="1500" spc="-9" dirty="0" smtClean="0">
                <a:latin typeface="Calibri"/>
                <a:cs typeface="Calibri"/>
              </a:rPr>
              <a:t>T</a:t>
            </a:r>
            <a:r>
              <a:rPr sz="1500" spc="0" dirty="0" smtClean="0">
                <a:latin typeface="Calibri"/>
                <a:cs typeface="Calibri"/>
              </a:rPr>
              <a:t>ML</a:t>
            </a:r>
            <a:r>
              <a:rPr sz="1500" spc="-9" dirty="0" smtClean="0">
                <a:latin typeface="Calibri"/>
                <a:cs typeface="Calibri"/>
              </a:rPr>
              <a:t> m</a:t>
            </a:r>
            <a:r>
              <a:rPr sz="1500" spc="0" dirty="0" smtClean="0">
                <a:latin typeface="Calibri"/>
                <a:cs typeface="Calibri"/>
              </a:rPr>
              <a:t>ar</a:t>
            </a:r>
            <a:r>
              <a:rPr sz="1500" spc="-29" dirty="0" smtClean="0">
                <a:latin typeface="Calibri"/>
                <a:cs typeface="Calibri"/>
              </a:rPr>
              <a:t>k</a:t>
            </a:r>
            <a:r>
              <a:rPr sz="1500" spc="0" dirty="0" smtClean="0">
                <a:latin typeface="Calibri"/>
                <a:cs typeface="Calibri"/>
              </a:rPr>
              <a:t>up. U</a:t>
            </a:r>
            <a:r>
              <a:rPr sz="1500" spc="-9" dirty="0" smtClean="0">
                <a:latin typeface="Calibri"/>
                <a:cs typeface="Calibri"/>
              </a:rPr>
              <a:t>n</a:t>
            </a:r>
            <a:r>
              <a:rPr sz="1500" spc="-34" dirty="0" smtClean="0">
                <a:latin typeface="Calibri"/>
                <a:cs typeface="Calibri"/>
              </a:rPr>
              <a:t>f</a:t>
            </a:r>
            <a:r>
              <a:rPr sz="1500" spc="0" dirty="0" smtClean="0">
                <a:latin typeface="Calibri"/>
                <a:cs typeface="Calibri"/>
              </a:rPr>
              <a:t>ortun</a:t>
            </a:r>
            <a:r>
              <a:rPr sz="1500" spc="-19" dirty="0" smtClean="0">
                <a:latin typeface="Calibri"/>
                <a:cs typeface="Calibri"/>
              </a:rPr>
              <a:t>a</a:t>
            </a:r>
            <a:r>
              <a:rPr sz="1500" spc="-25" dirty="0" smtClean="0">
                <a:latin typeface="Calibri"/>
                <a:cs typeface="Calibri"/>
              </a:rPr>
              <a:t>t</a:t>
            </a:r>
            <a:r>
              <a:rPr sz="1500" spc="0" dirty="0" smtClean="0">
                <a:latin typeface="Calibri"/>
                <a:cs typeface="Calibri"/>
              </a:rPr>
              <a:t>e</a:t>
            </a:r>
            <a:r>
              <a:rPr sz="1500" spc="-4" dirty="0" smtClean="0">
                <a:latin typeface="Calibri"/>
                <a:cs typeface="Calibri"/>
              </a:rPr>
              <a:t>l</a:t>
            </a:r>
            <a:r>
              <a:rPr sz="1500" spc="-139" dirty="0" smtClean="0">
                <a:latin typeface="Calibri"/>
                <a:cs typeface="Calibri"/>
              </a:rPr>
              <a:t>y</a:t>
            </a:r>
            <a:r>
              <a:rPr sz="1500" spc="0" dirty="0" smtClean="0">
                <a:latin typeface="Calibri"/>
                <a:cs typeface="Calibri"/>
              </a:rPr>
              <a:t>,</a:t>
            </a:r>
            <a:r>
              <a:rPr sz="1500" spc="-14" dirty="0" smtClean="0">
                <a:latin typeface="Calibri"/>
                <a:cs typeface="Calibri"/>
              </a:rPr>
              <a:t> </a:t>
            </a:r>
            <a:r>
              <a:rPr sz="1500" spc="0" dirty="0" smtClean="0">
                <a:latin typeface="Calibri"/>
                <a:cs typeface="Calibri"/>
              </a:rPr>
              <a:t>this al</a:t>
            </a:r>
            <a:r>
              <a:rPr sz="1500" spc="-9" dirty="0" smtClean="0">
                <a:latin typeface="Calibri"/>
                <a:cs typeface="Calibri"/>
              </a:rPr>
              <a:t>l</a:t>
            </a:r>
            <a:r>
              <a:rPr sz="1500" spc="-14" dirty="0" smtClean="0">
                <a:latin typeface="Calibri"/>
                <a:cs typeface="Calibri"/>
              </a:rPr>
              <a:t>ow</a:t>
            </a:r>
            <a:r>
              <a:rPr sz="1500" spc="0" dirty="0" smtClean="0">
                <a:latin typeface="Calibri"/>
                <a:cs typeface="Calibri"/>
              </a:rPr>
              <a:t>s</a:t>
            </a:r>
            <a:r>
              <a:rPr sz="1500" spc="9" dirty="0" smtClean="0">
                <a:latin typeface="Calibri"/>
                <a:cs typeface="Calibri"/>
              </a:rPr>
              <a:t> </a:t>
            </a:r>
            <a:r>
              <a:rPr sz="1500" spc="-34" dirty="0" smtClean="0">
                <a:latin typeface="Calibri"/>
                <a:cs typeface="Calibri"/>
              </a:rPr>
              <a:t>f</a:t>
            </a:r>
            <a:r>
              <a:rPr sz="1500" spc="0" dirty="0" smtClean="0">
                <a:latin typeface="Calibri"/>
                <a:cs typeface="Calibri"/>
              </a:rPr>
              <a:t>or</a:t>
            </a:r>
            <a:r>
              <a:rPr sz="1500" spc="-9" dirty="0" smtClean="0">
                <a:latin typeface="Calibri"/>
                <a:cs typeface="Calibri"/>
              </a:rPr>
              <a:t> </a:t>
            </a:r>
            <a:r>
              <a:rPr sz="1500" spc="0" dirty="0" smtClean="0">
                <a:latin typeface="Calibri"/>
                <a:cs typeface="Calibri"/>
              </a:rPr>
              <a:t>m</a:t>
            </a:r>
            <a:r>
              <a:rPr sz="1500" spc="-9" dirty="0" smtClean="0">
                <a:latin typeface="Calibri"/>
                <a:cs typeface="Calibri"/>
              </a:rPr>
              <a:t>i</a:t>
            </a:r>
            <a:r>
              <a:rPr sz="1500" spc="0" dirty="0" smtClean="0">
                <a:latin typeface="Calibri"/>
                <a:cs typeface="Calibri"/>
              </a:rPr>
              <a:t>x p</a:t>
            </a:r>
            <a:r>
              <a:rPr sz="1500" spc="-25" dirty="0" smtClean="0">
                <a:latin typeface="Calibri"/>
                <a:cs typeface="Calibri"/>
              </a:rPr>
              <a:t>r</a:t>
            </a:r>
            <a:r>
              <a:rPr sz="1500" spc="0" dirty="0" smtClean="0">
                <a:latin typeface="Calibri"/>
                <a:cs typeface="Calibri"/>
              </a:rPr>
              <a:t>es</a:t>
            </a:r>
            <a:r>
              <a:rPr sz="1500" spc="-4" dirty="0" smtClean="0">
                <a:latin typeface="Calibri"/>
                <a:cs typeface="Calibri"/>
              </a:rPr>
              <a:t>e</a:t>
            </a:r>
            <a:r>
              <a:rPr sz="1500" spc="-19" dirty="0" smtClean="0">
                <a:latin typeface="Calibri"/>
                <a:cs typeface="Calibri"/>
              </a:rPr>
              <a:t>n</a:t>
            </a:r>
            <a:r>
              <a:rPr sz="1500" spc="-25" dirty="0" smtClean="0">
                <a:latin typeface="Calibri"/>
                <a:cs typeface="Calibri"/>
              </a:rPr>
              <a:t>ta</a:t>
            </a:r>
            <a:r>
              <a:rPr sz="1500" spc="0" dirty="0" smtClean="0">
                <a:latin typeface="Calibri"/>
                <a:cs typeface="Calibri"/>
              </a:rPr>
              <a:t>tion </a:t>
            </a:r>
            <a:endParaRPr sz="1500" dirty="0">
              <a:latin typeface="Calibri"/>
              <a:cs typeface="Calibri"/>
            </a:endParaRPr>
          </a:p>
          <a:p>
            <a:pPr marL="298450" marR="320788" indent="-285750">
              <a:lnSpc>
                <a:spcPts val="2441"/>
              </a:lnSpc>
              <a:buFont typeface="Arial" pitchFamily="34" charset="0"/>
              <a:buChar char="•"/>
            </a:pPr>
            <a:r>
              <a:rPr sz="1500" spc="0" dirty="0" smtClean="0">
                <a:latin typeface="Calibri"/>
                <a:cs typeface="Calibri"/>
              </a:rPr>
              <a:t>mode</a:t>
            </a:r>
            <a:r>
              <a:rPr sz="1500" spc="-4" dirty="0" smtClean="0">
                <a:latin typeface="Calibri"/>
                <a:cs typeface="Calibri"/>
              </a:rPr>
              <a:t>l</a:t>
            </a:r>
            <a:r>
              <a:rPr sz="1500" spc="0" dirty="0" smtClean="0">
                <a:latin typeface="Calibri"/>
                <a:cs typeface="Calibri"/>
              </a:rPr>
              <a:t>s</a:t>
            </a:r>
            <a:r>
              <a:rPr sz="1500" spc="-9" dirty="0" smtClean="0">
                <a:latin typeface="Calibri"/>
                <a:cs typeface="Calibri"/>
              </a:rPr>
              <a:t> </a:t>
            </a:r>
            <a:r>
              <a:rPr sz="1500" spc="0" dirty="0" smtClean="0">
                <a:latin typeface="Calibri"/>
                <a:cs typeface="Calibri"/>
              </a:rPr>
              <a:t>(manip</a:t>
            </a:r>
            <a:r>
              <a:rPr sz="1500" spc="4" dirty="0" smtClean="0">
                <a:latin typeface="Calibri"/>
                <a:cs typeface="Calibri"/>
              </a:rPr>
              <a:t>u</a:t>
            </a:r>
            <a:r>
              <a:rPr sz="1500" spc="0" dirty="0" smtClean="0">
                <a:latin typeface="Calibri"/>
                <a:cs typeface="Calibri"/>
              </a:rPr>
              <a:t>l</a:t>
            </a:r>
            <a:r>
              <a:rPr sz="1500" spc="-25" dirty="0" smtClean="0">
                <a:latin typeface="Calibri"/>
                <a:cs typeface="Calibri"/>
              </a:rPr>
              <a:t>a</a:t>
            </a:r>
            <a:r>
              <a:rPr sz="1500" spc="0" dirty="0" smtClean="0">
                <a:latin typeface="Calibri"/>
                <a:cs typeface="Calibri"/>
              </a:rPr>
              <a:t>ting</a:t>
            </a:r>
            <a:r>
              <a:rPr sz="1500" spc="4" dirty="0" smtClean="0">
                <a:latin typeface="Calibri"/>
                <a:cs typeface="Calibri"/>
              </a:rPr>
              <a:t> </a:t>
            </a:r>
            <a:r>
              <a:rPr sz="1500" spc="0" dirty="0" smtClean="0">
                <a:latin typeface="Calibri"/>
                <a:cs typeface="Calibri"/>
              </a:rPr>
              <a:t>a se</a:t>
            </a:r>
            <a:r>
              <a:rPr sz="1500" spc="14" dirty="0" smtClean="0">
                <a:latin typeface="Calibri"/>
                <a:cs typeface="Calibri"/>
              </a:rPr>
              <a:t>r</a:t>
            </a:r>
            <a:r>
              <a:rPr sz="1500" spc="-29" dirty="0" smtClean="0">
                <a:latin typeface="Calibri"/>
                <a:cs typeface="Calibri"/>
              </a:rPr>
              <a:t>v</a:t>
            </a:r>
            <a:r>
              <a:rPr sz="1500" spc="0" dirty="0" smtClean="0">
                <a:latin typeface="Calibri"/>
                <a:cs typeface="Calibri"/>
              </a:rPr>
              <a:t>er</a:t>
            </a:r>
            <a:r>
              <a:rPr sz="1500" spc="9" dirty="0" smtClean="0">
                <a:latin typeface="Calibri"/>
                <a:cs typeface="Calibri"/>
              </a:rPr>
              <a:t> </a:t>
            </a:r>
            <a:r>
              <a:rPr sz="1500" spc="0" dirty="0" smtClean="0">
                <a:latin typeface="Calibri"/>
                <a:cs typeface="Calibri"/>
              </a:rPr>
              <a:t>s</a:t>
            </a:r>
            <a:r>
              <a:rPr sz="1500" spc="-4" dirty="0" smtClean="0">
                <a:latin typeface="Calibri"/>
                <a:cs typeface="Calibri"/>
              </a:rPr>
              <a:t>i</a:t>
            </a:r>
            <a:r>
              <a:rPr sz="1500" spc="0" dirty="0" smtClean="0">
                <a:latin typeface="Calibri"/>
                <a:cs typeface="Calibri"/>
              </a:rPr>
              <a:t>de</a:t>
            </a:r>
            <a:r>
              <a:rPr sz="1500" spc="14" dirty="0" smtClean="0">
                <a:latin typeface="Calibri"/>
                <a:cs typeface="Calibri"/>
              </a:rPr>
              <a:t> </a:t>
            </a:r>
            <a:r>
              <a:rPr sz="1500" spc="0" dirty="0" smtClean="0">
                <a:latin typeface="Calibri"/>
                <a:cs typeface="Calibri"/>
              </a:rPr>
              <a:t>t</a:t>
            </a:r>
            <a:r>
              <a:rPr sz="1500" spc="-25" dirty="0" smtClean="0">
                <a:latin typeface="Calibri"/>
                <a:cs typeface="Calibri"/>
              </a:rPr>
              <a:t>r</a:t>
            </a:r>
            <a:r>
              <a:rPr sz="1500" spc="0" dirty="0" smtClean="0">
                <a:latin typeface="Calibri"/>
                <a:cs typeface="Calibri"/>
              </a:rPr>
              <a:t>ee)</a:t>
            </a:r>
            <a:endParaRPr lang="en-US" sz="1500" spc="0" dirty="0" smtClean="0">
              <a:latin typeface="Calibri"/>
              <a:cs typeface="Calibri"/>
            </a:endParaRPr>
          </a:p>
          <a:p>
            <a:pPr marL="298450" marR="320788" indent="-285750">
              <a:lnSpc>
                <a:spcPts val="2441"/>
              </a:lnSpc>
              <a:buFont typeface="Arial" pitchFamily="34" charset="0"/>
              <a:buChar char="•"/>
            </a:pPr>
            <a:r>
              <a:rPr sz="1500" b="1" spc="0" dirty="0" smtClean="0">
                <a:latin typeface="Calibri"/>
                <a:cs typeface="Calibri"/>
              </a:rPr>
              <a:t>Li</a:t>
            </a:r>
            <a:r>
              <a:rPr sz="1500" b="1" spc="4" dirty="0" smtClean="0">
                <a:latin typeface="Calibri"/>
                <a:cs typeface="Calibri"/>
              </a:rPr>
              <a:t>m</a:t>
            </a:r>
            <a:r>
              <a:rPr sz="1500" b="1" spc="0" dirty="0" smtClean="0">
                <a:latin typeface="Calibri"/>
                <a:cs typeface="Calibri"/>
              </a:rPr>
              <a:t>i</a:t>
            </a:r>
            <a:r>
              <a:rPr sz="1500" b="1" spc="-25" dirty="0" smtClean="0">
                <a:latin typeface="Calibri"/>
                <a:cs typeface="Calibri"/>
              </a:rPr>
              <a:t>t</a:t>
            </a:r>
            <a:r>
              <a:rPr sz="1500" b="1" spc="0" dirty="0" smtClean="0">
                <a:latin typeface="Calibri"/>
                <a:cs typeface="Calibri"/>
              </a:rPr>
              <a:t>ed</a:t>
            </a:r>
            <a:r>
              <a:rPr sz="1500" b="1" spc="-39" dirty="0" smtClean="0">
                <a:latin typeface="Calibri"/>
                <a:cs typeface="Calibri"/>
              </a:rPr>
              <a:t> </a:t>
            </a:r>
            <a:r>
              <a:rPr sz="1500" b="1" spc="-9" dirty="0" smtClean="0">
                <a:latin typeface="Calibri"/>
                <a:cs typeface="Calibri"/>
              </a:rPr>
              <a:t>c</a:t>
            </a:r>
            <a:r>
              <a:rPr sz="1500" b="1" spc="0" dirty="0" smtClean="0">
                <a:latin typeface="Calibri"/>
                <a:cs typeface="Calibri"/>
              </a:rPr>
              <a:t>o</a:t>
            </a:r>
            <a:r>
              <a:rPr sz="1500" b="1" spc="-14" dirty="0" smtClean="0">
                <a:latin typeface="Calibri"/>
                <a:cs typeface="Calibri"/>
              </a:rPr>
              <a:t>n</a:t>
            </a:r>
            <a:r>
              <a:rPr sz="1500" b="1" spc="0" dirty="0" smtClean="0">
                <a:latin typeface="Calibri"/>
                <a:cs typeface="Calibri"/>
              </a:rPr>
              <a:t>t</a:t>
            </a:r>
            <a:r>
              <a:rPr sz="1500" b="1" spc="-25" dirty="0" smtClean="0">
                <a:latin typeface="Calibri"/>
                <a:cs typeface="Calibri"/>
              </a:rPr>
              <a:t>r</a:t>
            </a:r>
            <a:r>
              <a:rPr sz="1500" b="1" spc="0" dirty="0" smtClean="0">
                <a:latin typeface="Calibri"/>
                <a:cs typeface="Calibri"/>
              </a:rPr>
              <a:t>ol</a:t>
            </a:r>
            <a:r>
              <a:rPr sz="1500" b="1" spc="-19" dirty="0" smtClean="0">
                <a:latin typeface="Calibri"/>
                <a:cs typeface="Calibri"/>
              </a:rPr>
              <a:t> </a:t>
            </a:r>
            <a:r>
              <a:rPr sz="1500" b="1" spc="0" dirty="0" smtClean="0">
                <a:latin typeface="Calibri"/>
                <a:cs typeface="Calibri"/>
              </a:rPr>
              <a:t>o</a:t>
            </a:r>
            <a:r>
              <a:rPr sz="1500" b="1" spc="-19" dirty="0" smtClean="0">
                <a:latin typeface="Calibri"/>
                <a:cs typeface="Calibri"/>
              </a:rPr>
              <a:t>v</a:t>
            </a:r>
            <a:r>
              <a:rPr sz="1500" b="1" spc="0" dirty="0" smtClean="0">
                <a:latin typeface="Calibri"/>
                <a:cs typeface="Calibri"/>
              </a:rPr>
              <a:t>er HTML </a:t>
            </a:r>
            <a:r>
              <a:rPr sz="1500" spc="0" dirty="0" smtClean="0">
                <a:latin typeface="Calibri"/>
                <a:cs typeface="Calibri"/>
              </a:rPr>
              <a:t>– Se</a:t>
            </a:r>
            <a:r>
              <a:rPr sz="1500" spc="19" dirty="0" smtClean="0">
                <a:latin typeface="Calibri"/>
                <a:cs typeface="Calibri"/>
              </a:rPr>
              <a:t>r</a:t>
            </a:r>
            <a:r>
              <a:rPr sz="1500" spc="-29" dirty="0" smtClean="0">
                <a:latin typeface="Calibri"/>
                <a:cs typeface="Calibri"/>
              </a:rPr>
              <a:t>v</a:t>
            </a:r>
            <a:r>
              <a:rPr sz="1500" spc="0" dirty="0" smtClean="0">
                <a:latin typeface="Calibri"/>
                <a:cs typeface="Calibri"/>
              </a:rPr>
              <a:t>er s</a:t>
            </a:r>
            <a:r>
              <a:rPr sz="1500" spc="-9" dirty="0" smtClean="0">
                <a:latin typeface="Calibri"/>
                <a:cs typeface="Calibri"/>
              </a:rPr>
              <a:t>i</a:t>
            </a:r>
            <a:r>
              <a:rPr sz="1500" spc="0" dirty="0" smtClean="0">
                <a:latin typeface="Calibri"/>
                <a:cs typeface="Calibri"/>
              </a:rPr>
              <a:t>de</a:t>
            </a:r>
            <a:r>
              <a:rPr sz="1500" spc="14" dirty="0" smtClean="0">
                <a:latin typeface="Calibri"/>
                <a:cs typeface="Calibri"/>
              </a:rPr>
              <a:t> </a:t>
            </a:r>
            <a:r>
              <a:rPr sz="1500" spc="-9" dirty="0" smtClean="0">
                <a:latin typeface="Calibri"/>
                <a:cs typeface="Calibri"/>
              </a:rPr>
              <a:t>c</a:t>
            </a:r>
            <a:r>
              <a:rPr sz="1500" spc="0" dirty="0" smtClean="0">
                <a:latin typeface="Calibri"/>
                <a:cs typeface="Calibri"/>
              </a:rPr>
              <a:t>o</a:t>
            </a:r>
            <a:r>
              <a:rPr sz="1500" spc="-19" dirty="0" smtClean="0">
                <a:latin typeface="Calibri"/>
                <a:cs typeface="Calibri"/>
              </a:rPr>
              <a:t>n</a:t>
            </a:r>
            <a:r>
              <a:rPr sz="1500" spc="0" dirty="0" smtClean="0">
                <a:latin typeface="Calibri"/>
                <a:cs typeface="Calibri"/>
              </a:rPr>
              <a:t>t</a:t>
            </a:r>
            <a:r>
              <a:rPr sz="1500" spc="-34" dirty="0" smtClean="0">
                <a:latin typeface="Calibri"/>
                <a:cs typeface="Calibri"/>
              </a:rPr>
              <a:t>r</a:t>
            </a:r>
            <a:r>
              <a:rPr sz="1500" spc="0" dirty="0" smtClean="0">
                <a:latin typeface="Calibri"/>
                <a:cs typeface="Calibri"/>
              </a:rPr>
              <a:t>ols </a:t>
            </a:r>
            <a:r>
              <a:rPr lang="en-US" sz="1500" spc="0" dirty="0" smtClean="0">
                <a:latin typeface="Calibri"/>
                <a:cs typeface="Calibri"/>
              </a:rPr>
              <a:t> </a:t>
            </a:r>
            <a:r>
              <a:rPr sz="1500" spc="-25" dirty="0" smtClean="0">
                <a:latin typeface="Calibri"/>
                <a:cs typeface="Calibri"/>
              </a:rPr>
              <a:t>r</a:t>
            </a:r>
            <a:r>
              <a:rPr sz="1500" spc="0" dirty="0" smtClean="0">
                <a:latin typeface="Calibri"/>
                <a:cs typeface="Calibri"/>
              </a:rPr>
              <a:t>ender</a:t>
            </a:r>
            <a:r>
              <a:rPr sz="1500" spc="-4" dirty="0" smtClean="0">
                <a:latin typeface="Calibri"/>
                <a:cs typeface="Calibri"/>
              </a:rPr>
              <a:t> </a:t>
            </a:r>
            <a:r>
              <a:rPr sz="1500" spc="0" dirty="0" smtClean="0">
                <a:latin typeface="Calibri"/>
                <a:cs typeface="Calibri"/>
              </a:rPr>
              <a:t>them</a:t>
            </a:r>
            <a:r>
              <a:rPr sz="1500" spc="-4" dirty="0" smtClean="0">
                <a:latin typeface="Calibri"/>
                <a:cs typeface="Calibri"/>
              </a:rPr>
              <a:t>s</a:t>
            </a:r>
            <a:r>
              <a:rPr sz="1500" spc="0" dirty="0" smtClean="0">
                <a:latin typeface="Calibri"/>
                <a:cs typeface="Calibri"/>
              </a:rPr>
              <a:t>e</a:t>
            </a:r>
            <a:r>
              <a:rPr sz="1500" spc="-4" dirty="0" smtClean="0">
                <a:latin typeface="Calibri"/>
                <a:cs typeface="Calibri"/>
              </a:rPr>
              <a:t>l</a:t>
            </a:r>
            <a:r>
              <a:rPr sz="1500" spc="-29" dirty="0" smtClean="0">
                <a:latin typeface="Calibri"/>
                <a:cs typeface="Calibri"/>
              </a:rPr>
              <a:t>v</a:t>
            </a:r>
            <a:r>
              <a:rPr sz="1500" spc="0" dirty="0" smtClean="0">
                <a:latin typeface="Calibri"/>
                <a:cs typeface="Calibri"/>
              </a:rPr>
              <a:t>es</a:t>
            </a:r>
            <a:r>
              <a:rPr sz="1500" spc="19" dirty="0" smtClean="0">
                <a:latin typeface="Calibri"/>
                <a:cs typeface="Calibri"/>
              </a:rPr>
              <a:t> </a:t>
            </a:r>
            <a:r>
              <a:rPr sz="1500" spc="0" dirty="0" smtClean="0">
                <a:latin typeface="Calibri"/>
                <a:cs typeface="Calibri"/>
              </a:rPr>
              <a:t>as</a:t>
            </a:r>
            <a:r>
              <a:rPr sz="1500" spc="9" dirty="0" smtClean="0">
                <a:latin typeface="Calibri"/>
                <a:cs typeface="Calibri"/>
              </a:rPr>
              <a:t> </a:t>
            </a:r>
            <a:r>
              <a:rPr sz="1500" spc="0" dirty="0" smtClean="0">
                <a:latin typeface="Calibri"/>
                <a:cs typeface="Calibri"/>
              </a:rPr>
              <a:t>HTML</a:t>
            </a:r>
            <a:r>
              <a:rPr sz="1500" spc="-14" dirty="0" smtClean="0">
                <a:latin typeface="Calibri"/>
                <a:cs typeface="Calibri"/>
              </a:rPr>
              <a:t> </a:t>
            </a:r>
            <a:r>
              <a:rPr sz="1500" spc="0" dirty="0" smtClean="0">
                <a:latin typeface="Calibri"/>
                <a:cs typeface="Calibri"/>
              </a:rPr>
              <a:t>b</a:t>
            </a:r>
            <a:r>
              <a:rPr sz="1500" spc="4" dirty="0" smtClean="0">
                <a:latin typeface="Calibri"/>
                <a:cs typeface="Calibri"/>
              </a:rPr>
              <a:t>u</a:t>
            </a:r>
            <a:r>
              <a:rPr sz="1500" spc="0" dirty="0" smtClean="0">
                <a:latin typeface="Calibri"/>
                <a:cs typeface="Calibri"/>
              </a:rPr>
              <a:t>t</a:t>
            </a:r>
            <a:r>
              <a:rPr sz="1500" spc="-4" dirty="0" smtClean="0">
                <a:latin typeface="Calibri"/>
                <a:cs typeface="Calibri"/>
              </a:rPr>
              <a:t> </a:t>
            </a:r>
            <a:r>
              <a:rPr sz="1500" spc="0" dirty="0" smtClean="0">
                <a:latin typeface="Calibri"/>
                <a:cs typeface="Calibri"/>
              </a:rPr>
              <a:t>not a</a:t>
            </a:r>
            <a:r>
              <a:rPr sz="1500" spc="-9" dirty="0" smtClean="0">
                <a:latin typeface="Calibri"/>
                <a:cs typeface="Calibri"/>
              </a:rPr>
              <a:t>l</a:t>
            </a:r>
            <a:r>
              <a:rPr sz="1500" spc="-29" dirty="0" smtClean="0">
                <a:latin typeface="Calibri"/>
                <a:cs typeface="Calibri"/>
              </a:rPr>
              <a:t>w</a:t>
            </a:r>
            <a:r>
              <a:rPr sz="1500" spc="-34" dirty="0" smtClean="0">
                <a:latin typeface="Calibri"/>
                <a:cs typeface="Calibri"/>
              </a:rPr>
              <a:t>a</a:t>
            </a:r>
            <a:r>
              <a:rPr sz="1500" spc="-19" dirty="0" smtClean="0">
                <a:latin typeface="Calibri"/>
                <a:cs typeface="Calibri"/>
              </a:rPr>
              <a:t>y</a:t>
            </a:r>
            <a:r>
              <a:rPr sz="1500" spc="0" dirty="0" smtClean="0">
                <a:latin typeface="Calibri"/>
                <a:cs typeface="Calibri"/>
              </a:rPr>
              <a:t>s the HTML</a:t>
            </a:r>
            <a:r>
              <a:rPr sz="1500" spc="-24" dirty="0" smtClean="0">
                <a:latin typeface="Calibri"/>
                <a:cs typeface="Calibri"/>
              </a:rPr>
              <a:t> </a:t>
            </a:r>
            <a:r>
              <a:rPr sz="1500" spc="-19" dirty="0" smtClean="0">
                <a:latin typeface="Calibri"/>
                <a:cs typeface="Calibri"/>
              </a:rPr>
              <a:t>y</a:t>
            </a:r>
            <a:r>
              <a:rPr sz="1500" spc="0" dirty="0" smtClean="0">
                <a:latin typeface="Calibri"/>
                <a:cs typeface="Calibri"/>
              </a:rPr>
              <a:t>ou</a:t>
            </a:r>
            <a:r>
              <a:rPr sz="1500" spc="-19" dirty="0" smtClean="0">
                <a:latin typeface="Calibri"/>
                <a:cs typeface="Calibri"/>
              </a:rPr>
              <a:t> </a:t>
            </a:r>
            <a:r>
              <a:rPr sz="1500" spc="-29" dirty="0" smtClean="0">
                <a:latin typeface="Calibri"/>
                <a:cs typeface="Calibri"/>
              </a:rPr>
              <a:t>w</a:t>
            </a:r>
            <a:r>
              <a:rPr sz="1500" spc="0" dirty="0" smtClean="0">
                <a:latin typeface="Calibri"/>
                <a:cs typeface="Calibri"/>
              </a:rPr>
              <a:t>a</a:t>
            </a:r>
            <a:r>
              <a:rPr sz="1500" spc="-19" dirty="0" smtClean="0">
                <a:latin typeface="Calibri"/>
                <a:cs typeface="Calibri"/>
              </a:rPr>
              <a:t>n</a:t>
            </a:r>
            <a:r>
              <a:rPr sz="1500" spc="0" dirty="0" smtClean="0">
                <a:latin typeface="Calibri"/>
                <a:cs typeface="Calibri"/>
              </a:rPr>
              <a:t>t</a:t>
            </a:r>
            <a:endParaRPr sz="1500" dirty="0">
              <a:latin typeface="Calibri"/>
              <a:cs typeface="Calibri"/>
            </a:endParaRPr>
          </a:p>
          <a:p>
            <a:pPr marL="298450" marR="33808" indent="-285750">
              <a:lnSpc>
                <a:spcPts val="2380"/>
              </a:lnSpc>
              <a:buFont typeface="Arial" pitchFamily="34" charset="0"/>
              <a:buChar char="•"/>
            </a:pPr>
            <a:r>
              <a:rPr sz="1500" b="1" spc="0" dirty="0" smtClean="0">
                <a:latin typeface="Calibri"/>
                <a:cs typeface="Calibri"/>
              </a:rPr>
              <a:t>Low</a:t>
            </a:r>
            <a:r>
              <a:rPr sz="1500" b="1" spc="-19" dirty="0" smtClean="0">
                <a:latin typeface="Calibri"/>
                <a:cs typeface="Calibri"/>
              </a:rPr>
              <a:t> </a:t>
            </a:r>
            <a:r>
              <a:rPr sz="1500" b="1" spc="-25" dirty="0" smtClean="0">
                <a:latin typeface="Calibri"/>
                <a:cs typeface="Calibri"/>
              </a:rPr>
              <a:t>t</a:t>
            </a:r>
            <a:r>
              <a:rPr sz="1500" b="1" spc="0" dirty="0" smtClean="0">
                <a:latin typeface="Calibri"/>
                <a:cs typeface="Calibri"/>
              </a:rPr>
              <a:t>e</a:t>
            </a:r>
            <a:r>
              <a:rPr sz="1500" b="1" spc="-25" dirty="0" smtClean="0">
                <a:latin typeface="Calibri"/>
                <a:cs typeface="Calibri"/>
              </a:rPr>
              <a:t>st</a:t>
            </a:r>
            <a:r>
              <a:rPr sz="1500" b="1" spc="-4" dirty="0" smtClean="0">
                <a:latin typeface="Calibri"/>
                <a:cs typeface="Calibri"/>
              </a:rPr>
              <a:t>a</a:t>
            </a:r>
            <a:r>
              <a:rPr sz="1500" b="1" spc="0" dirty="0" smtClean="0">
                <a:latin typeface="Calibri"/>
                <a:cs typeface="Calibri"/>
              </a:rPr>
              <a:t>bility</a:t>
            </a:r>
            <a:r>
              <a:rPr sz="1500" b="1" spc="-44" dirty="0" smtClean="0">
                <a:latin typeface="Calibri"/>
                <a:cs typeface="Calibri"/>
              </a:rPr>
              <a:t> </a:t>
            </a:r>
            <a:r>
              <a:rPr sz="1500" spc="0" dirty="0" smtClean="0">
                <a:latin typeface="Calibri"/>
                <a:cs typeface="Calibri"/>
              </a:rPr>
              <a:t>– Nobody</a:t>
            </a:r>
            <a:r>
              <a:rPr sz="1500" spc="-39" dirty="0" smtClean="0">
                <a:latin typeface="Calibri"/>
                <a:cs typeface="Calibri"/>
              </a:rPr>
              <a:t> </a:t>
            </a:r>
            <a:r>
              <a:rPr sz="1500" spc="-9" dirty="0" smtClean="0">
                <a:latin typeface="Calibri"/>
                <a:cs typeface="Calibri"/>
              </a:rPr>
              <a:t>c</a:t>
            </a:r>
            <a:r>
              <a:rPr sz="1500" spc="0" dirty="0" smtClean="0">
                <a:latin typeface="Calibri"/>
                <a:cs typeface="Calibri"/>
              </a:rPr>
              <a:t>ould</a:t>
            </a:r>
            <a:r>
              <a:rPr sz="1500" spc="-19" dirty="0" smtClean="0">
                <a:latin typeface="Calibri"/>
                <a:cs typeface="Calibri"/>
              </a:rPr>
              <a:t> </a:t>
            </a:r>
            <a:r>
              <a:rPr sz="1500" spc="0" dirty="0" smtClean="0">
                <a:latin typeface="Calibri"/>
                <a:cs typeface="Calibri"/>
              </a:rPr>
              <a:t>h</a:t>
            </a:r>
            <a:r>
              <a:rPr sz="1500" spc="-34" dirty="0" smtClean="0">
                <a:latin typeface="Calibri"/>
                <a:cs typeface="Calibri"/>
              </a:rPr>
              <a:t>a</a:t>
            </a:r>
            <a:r>
              <a:rPr sz="1500" spc="-29" dirty="0" smtClean="0">
                <a:latin typeface="Calibri"/>
                <a:cs typeface="Calibri"/>
              </a:rPr>
              <a:t>v</a:t>
            </a:r>
            <a:r>
              <a:rPr sz="1500" spc="0" dirty="0" smtClean="0">
                <a:latin typeface="Calibri"/>
                <a:cs typeface="Calibri"/>
              </a:rPr>
              <a:t>e a</a:t>
            </a:r>
            <a:r>
              <a:rPr sz="1500" spc="-25" dirty="0" smtClean="0">
                <a:latin typeface="Calibri"/>
                <a:cs typeface="Calibri"/>
              </a:rPr>
              <a:t>n</a:t>
            </a:r>
            <a:r>
              <a:rPr sz="1500" spc="0" dirty="0" smtClean="0">
                <a:latin typeface="Calibri"/>
                <a:cs typeface="Calibri"/>
              </a:rPr>
              <a:t>tic</a:t>
            </a:r>
            <a:r>
              <a:rPr sz="1500" spc="-4" dirty="0" smtClean="0">
                <a:latin typeface="Calibri"/>
                <a:cs typeface="Calibri"/>
              </a:rPr>
              <a:t>i</a:t>
            </a:r>
            <a:r>
              <a:rPr sz="1500" spc="0" dirty="0" smtClean="0">
                <a:latin typeface="Calibri"/>
                <a:cs typeface="Calibri"/>
              </a:rPr>
              <a:t>p</a:t>
            </a:r>
            <a:r>
              <a:rPr sz="1500" spc="-25" dirty="0" smtClean="0">
                <a:latin typeface="Calibri"/>
                <a:cs typeface="Calibri"/>
              </a:rPr>
              <a:t>at</a:t>
            </a:r>
            <a:r>
              <a:rPr sz="1500" spc="0" dirty="0" smtClean="0">
                <a:latin typeface="Calibri"/>
                <a:cs typeface="Calibri"/>
              </a:rPr>
              <a:t>ed</a:t>
            </a:r>
            <a:r>
              <a:rPr lang="en-US" sz="1500" spc="0" dirty="0" smtClean="0">
                <a:latin typeface="Calibri"/>
                <a:cs typeface="Calibri"/>
              </a:rPr>
              <a:t> </a:t>
            </a:r>
            <a:r>
              <a:rPr sz="2200" spc="0" baseline="4000" dirty="0" smtClean="0">
                <a:latin typeface="Calibri"/>
                <a:cs typeface="Calibri"/>
              </a:rPr>
              <a:t>th</a:t>
            </a:r>
            <a:r>
              <a:rPr sz="2200" spc="-19" baseline="4000" dirty="0" smtClean="0">
                <a:latin typeface="Calibri"/>
                <a:cs typeface="Calibri"/>
              </a:rPr>
              <a:t>a</a:t>
            </a:r>
            <a:r>
              <a:rPr sz="2200" spc="0" baseline="4000" dirty="0" smtClean="0">
                <a:latin typeface="Calibri"/>
                <a:cs typeface="Calibri"/>
              </a:rPr>
              <a:t>t</a:t>
            </a:r>
            <a:r>
              <a:rPr sz="2200" spc="-4" baseline="4000" dirty="0" smtClean="0">
                <a:latin typeface="Calibri"/>
                <a:cs typeface="Calibri"/>
              </a:rPr>
              <a:t> </a:t>
            </a:r>
            <a:r>
              <a:rPr sz="2200" spc="0" baseline="4000" dirty="0" smtClean="0">
                <a:latin typeface="Calibri"/>
                <a:cs typeface="Calibri"/>
              </a:rPr>
              <a:t>au</a:t>
            </a:r>
            <a:r>
              <a:rPr sz="2200" spc="-19" baseline="4000" dirty="0" smtClean="0">
                <a:latin typeface="Calibri"/>
                <a:cs typeface="Calibri"/>
              </a:rPr>
              <a:t>t</a:t>
            </a:r>
            <a:r>
              <a:rPr sz="2200" spc="0" baseline="4000" dirty="0" smtClean="0">
                <a:latin typeface="Calibri"/>
                <a:cs typeface="Calibri"/>
              </a:rPr>
              <a:t>om</a:t>
            </a:r>
            <a:r>
              <a:rPr sz="2200" spc="-29" baseline="4000" dirty="0" smtClean="0">
                <a:latin typeface="Calibri"/>
                <a:cs typeface="Calibri"/>
              </a:rPr>
              <a:t>a</a:t>
            </a:r>
            <a:r>
              <a:rPr sz="2200" spc="-25" baseline="4000" dirty="0" smtClean="0">
                <a:latin typeface="Calibri"/>
                <a:cs typeface="Calibri"/>
              </a:rPr>
              <a:t>t</a:t>
            </a:r>
            <a:r>
              <a:rPr sz="2200" spc="0" baseline="4000" dirty="0" smtClean="0">
                <a:latin typeface="Calibri"/>
                <a:cs typeface="Calibri"/>
              </a:rPr>
              <a:t>ed</a:t>
            </a:r>
            <a:r>
              <a:rPr sz="2200" spc="14" baseline="4000" dirty="0" smtClean="0">
                <a:latin typeface="Calibri"/>
                <a:cs typeface="Calibri"/>
              </a:rPr>
              <a:t> </a:t>
            </a:r>
            <a:r>
              <a:rPr sz="2200" spc="-25" baseline="4000" dirty="0" smtClean="0">
                <a:latin typeface="Calibri"/>
                <a:cs typeface="Calibri"/>
              </a:rPr>
              <a:t>t</a:t>
            </a:r>
            <a:r>
              <a:rPr sz="2200" spc="0" baseline="4000" dirty="0" smtClean="0">
                <a:latin typeface="Calibri"/>
                <a:cs typeface="Calibri"/>
              </a:rPr>
              <a:t>e</a:t>
            </a:r>
            <a:r>
              <a:rPr sz="2200" spc="-29" baseline="4000" dirty="0" smtClean="0">
                <a:latin typeface="Calibri"/>
                <a:cs typeface="Calibri"/>
              </a:rPr>
              <a:t>s</a:t>
            </a:r>
            <a:r>
              <a:rPr sz="2200" spc="0" baseline="4000" dirty="0" smtClean="0">
                <a:latin typeface="Calibri"/>
                <a:cs typeface="Calibri"/>
              </a:rPr>
              <a:t>ting</a:t>
            </a:r>
            <a:r>
              <a:rPr sz="2200" spc="4" baseline="4000" dirty="0" smtClean="0">
                <a:latin typeface="Calibri"/>
                <a:cs typeface="Calibri"/>
              </a:rPr>
              <a:t> </a:t>
            </a:r>
            <a:r>
              <a:rPr sz="2200" spc="-29" baseline="4000" dirty="0" smtClean="0">
                <a:latin typeface="Calibri"/>
                <a:cs typeface="Calibri"/>
              </a:rPr>
              <a:t>w</a:t>
            </a:r>
            <a:r>
              <a:rPr sz="2200" spc="0" baseline="4000" dirty="0" smtClean="0">
                <a:latin typeface="Calibri"/>
                <a:cs typeface="Calibri"/>
              </a:rPr>
              <a:t>ould</a:t>
            </a:r>
            <a:r>
              <a:rPr sz="2200" spc="-4" baseline="4000" dirty="0" smtClean="0">
                <a:latin typeface="Calibri"/>
                <a:cs typeface="Calibri"/>
              </a:rPr>
              <a:t> </a:t>
            </a:r>
            <a:r>
              <a:rPr sz="2200" spc="0" baseline="4000" dirty="0" smtClean="0">
                <a:latin typeface="Calibri"/>
                <a:cs typeface="Calibri"/>
              </a:rPr>
              <a:t>beco</a:t>
            </a:r>
            <a:r>
              <a:rPr sz="2200" spc="-9" baseline="4000" dirty="0" smtClean="0">
                <a:latin typeface="Calibri"/>
                <a:cs typeface="Calibri"/>
              </a:rPr>
              <a:t>m</a:t>
            </a:r>
            <a:r>
              <a:rPr sz="2200" spc="0" baseline="4000" dirty="0" smtClean="0">
                <a:latin typeface="Calibri"/>
                <a:cs typeface="Calibri"/>
              </a:rPr>
              <a:t>e</a:t>
            </a:r>
            <a:r>
              <a:rPr sz="2200" spc="-9" baseline="4000" dirty="0" smtClean="0">
                <a:latin typeface="Calibri"/>
                <a:cs typeface="Calibri"/>
              </a:rPr>
              <a:t> </a:t>
            </a:r>
            <a:r>
              <a:rPr sz="2200" spc="0" baseline="4000" dirty="0" smtClean="0">
                <a:latin typeface="Calibri"/>
                <a:cs typeface="Calibri"/>
              </a:rPr>
              <a:t>es</a:t>
            </a:r>
            <a:r>
              <a:rPr sz="2200" spc="-9" baseline="4000" dirty="0" smtClean="0">
                <a:latin typeface="Calibri"/>
                <a:cs typeface="Calibri"/>
              </a:rPr>
              <a:t>s</a:t>
            </a:r>
            <a:r>
              <a:rPr sz="2200" spc="0" baseline="4000" dirty="0" smtClean="0">
                <a:latin typeface="Calibri"/>
                <a:cs typeface="Calibri"/>
              </a:rPr>
              <a:t>e</a:t>
            </a:r>
            <a:r>
              <a:rPr sz="2200" spc="-19" baseline="4000" dirty="0" smtClean="0">
                <a:latin typeface="Calibri"/>
                <a:cs typeface="Calibri"/>
              </a:rPr>
              <a:t>n</a:t>
            </a:r>
            <a:r>
              <a:rPr sz="2200" spc="0" baseline="4000" dirty="0" smtClean="0">
                <a:latin typeface="Calibri"/>
                <a:cs typeface="Calibri"/>
              </a:rPr>
              <a:t>tial</a:t>
            </a:r>
            <a:endParaRPr sz="2200" baseline="4000" dirty="0">
              <a:latin typeface="Calibri"/>
              <a:cs typeface="Calibri"/>
            </a:endParaRPr>
          </a:p>
        </p:txBody>
      </p:sp>
      <p:sp>
        <p:nvSpPr>
          <p:cNvPr id="9" name="object 9"/>
          <p:cNvSpPr txBox="1"/>
          <p:nvPr/>
        </p:nvSpPr>
        <p:spPr>
          <a:xfrm>
            <a:off x="2822194" y="2402983"/>
            <a:ext cx="152654" cy="279908"/>
          </a:xfrm>
          <a:prstGeom prst="rect">
            <a:avLst/>
          </a:prstGeom>
        </p:spPr>
        <p:txBody>
          <a:bodyPr wrap="square" lIns="0" tIns="0" rIns="0" bIns="0" rtlCol="0">
            <a:noAutofit/>
          </a:bodyPr>
          <a:lstStyle/>
          <a:p>
            <a:pPr marL="12700">
              <a:lnSpc>
                <a:spcPts val="2150"/>
              </a:lnSpc>
              <a:spcBef>
                <a:spcPts val="107"/>
              </a:spcBef>
            </a:pPr>
            <a:endParaRPr sz="2000" dirty="0">
              <a:latin typeface="Arial"/>
              <a:cs typeface="Arial"/>
            </a:endParaRPr>
          </a:p>
        </p:txBody>
      </p:sp>
      <p:sp>
        <p:nvSpPr>
          <p:cNvPr id="10" name="object 8"/>
          <p:cNvSpPr txBox="1"/>
          <p:nvPr/>
        </p:nvSpPr>
        <p:spPr>
          <a:xfrm>
            <a:off x="2822194" y="3195463"/>
            <a:ext cx="152654" cy="279907"/>
          </a:xfrm>
          <a:prstGeom prst="rect">
            <a:avLst/>
          </a:prstGeom>
        </p:spPr>
        <p:txBody>
          <a:bodyPr wrap="square" lIns="0" tIns="0" rIns="0" bIns="0" rtlCol="0">
            <a:noAutofit/>
          </a:bodyPr>
          <a:lstStyle/>
          <a:p>
            <a:pPr marL="12700">
              <a:lnSpc>
                <a:spcPts val="2150"/>
              </a:lnSpc>
              <a:spcBef>
                <a:spcPts val="107"/>
              </a:spcBef>
            </a:pPr>
            <a:endParaRPr sz="2000" dirty="0">
              <a:latin typeface="Arial"/>
              <a:cs typeface="Arial"/>
            </a:endParaRPr>
          </a:p>
        </p:txBody>
      </p:sp>
      <p:sp>
        <p:nvSpPr>
          <p:cNvPr id="11" name="object 7"/>
          <p:cNvSpPr txBox="1"/>
          <p:nvPr/>
        </p:nvSpPr>
        <p:spPr>
          <a:xfrm>
            <a:off x="2822194" y="4475877"/>
            <a:ext cx="152654" cy="279907"/>
          </a:xfrm>
          <a:prstGeom prst="rect">
            <a:avLst/>
          </a:prstGeom>
        </p:spPr>
        <p:txBody>
          <a:bodyPr wrap="square" lIns="0" tIns="0" rIns="0" bIns="0" rtlCol="0">
            <a:noAutofit/>
          </a:bodyPr>
          <a:lstStyle/>
          <a:p>
            <a:pPr marL="12700">
              <a:lnSpc>
                <a:spcPts val="2150"/>
              </a:lnSpc>
              <a:spcBef>
                <a:spcPts val="107"/>
              </a:spcBef>
            </a:pPr>
            <a:endParaRPr sz="2000" dirty="0">
              <a:latin typeface="Arial"/>
              <a:cs typeface="Arial"/>
            </a:endParaRPr>
          </a:p>
        </p:txBody>
      </p:sp>
      <p:sp>
        <p:nvSpPr>
          <p:cNvPr id="12" name="object 6"/>
          <p:cNvSpPr txBox="1"/>
          <p:nvPr/>
        </p:nvSpPr>
        <p:spPr>
          <a:xfrm>
            <a:off x="2822194" y="5268491"/>
            <a:ext cx="152806" cy="280212"/>
          </a:xfrm>
          <a:prstGeom prst="rect">
            <a:avLst/>
          </a:prstGeom>
        </p:spPr>
        <p:txBody>
          <a:bodyPr wrap="square" lIns="0" tIns="0" rIns="0" bIns="0" rtlCol="0">
            <a:noAutofit/>
          </a:bodyPr>
          <a:lstStyle/>
          <a:p>
            <a:pPr marL="12700">
              <a:lnSpc>
                <a:spcPts val="2150"/>
              </a:lnSpc>
              <a:spcBef>
                <a:spcPts val="107"/>
              </a:spcBef>
            </a:pPr>
            <a:endParaRPr sz="2000" dirty="0">
              <a:latin typeface="Arial"/>
              <a:cs typeface="Arial"/>
            </a:endParaRPr>
          </a:p>
        </p:txBody>
      </p:sp>
      <p:sp>
        <p:nvSpPr>
          <p:cNvPr id="13" name="object 5"/>
          <p:cNvSpPr txBox="1"/>
          <p:nvPr/>
        </p:nvSpPr>
        <p:spPr>
          <a:xfrm>
            <a:off x="231140" y="5933490"/>
            <a:ext cx="1263446" cy="253999"/>
          </a:xfrm>
          <a:prstGeom prst="rect">
            <a:avLst/>
          </a:prstGeom>
        </p:spPr>
        <p:txBody>
          <a:bodyPr wrap="square" lIns="0" tIns="0" rIns="0" bIns="0" rtlCol="0">
            <a:noAutofit/>
          </a:bodyPr>
          <a:lstStyle/>
          <a:p>
            <a:pPr marL="12700">
              <a:lnSpc>
                <a:spcPts val="1935"/>
              </a:lnSpc>
              <a:spcBef>
                <a:spcPts val="96"/>
              </a:spcBef>
            </a:pPr>
            <a:r>
              <a:rPr sz="2700" b="1" u="heavy" spc="0" baseline="3034" dirty="0" smtClean="0">
                <a:latin typeface="Calibri"/>
                <a:cs typeface="Calibri"/>
              </a:rPr>
              <a:t>N</a:t>
            </a:r>
            <a:r>
              <a:rPr sz="2700" b="1" u="heavy" spc="4" baseline="3034" dirty="0" smtClean="0">
                <a:latin typeface="Calibri"/>
                <a:cs typeface="Calibri"/>
              </a:rPr>
              <a:t>o</a:t>
            </a:r>
            <a:r>
              <a:rPr sz="2700" b="1" u="heavy" spc="0" baseline="3034" dirty="0" smtClean="0">
                <a:latin typeface="Calibri"/>
                <a:cs typeface="Calibri"/>
              </a:rPr>
              <a:t>t</a:t>
            </a:r>
            <a:r>
              <a:rPr sz="2700" b="1" u="heavy" spc="-9" baseline="3034" dirty="0" smtClean="0">
                <a:latin typeface="Calibri"/>
                <a:cs typeface="Calibri"/>
              </a:rPr>
              <a:t> </a:t>
            </a:r>
            <a:r>
              <a:rPr sz="2700" b="1" u="heavy" spc="0" baseline="3034" dirty="0" smtClean="0">
                <a:latin typeface="Calibri"/>
                <a:cs typeface="Calibri"/>
              </a:rPr>
              <a:t>all</a:t>
            </a:r>
            <a:r>
              <a:rPr sz="2700" b="1" u="heavy" spc="-4" baseline="3034" dirty="0" smtClean="0">
                <a:latin typeface="Calibri"/>
                <a:cs typeface="Calibri"/>
              </a:rPr>
              <a:t> </a:t>
            </a:r>
            <a:r>
              <a:rPr sz="2700" b="1" u="heavy" spc="4" baseline="3034" dirty="0" smtClean="0">
                <a:latin typeface="Calibri"/>
                <a:cs typeface="Calibri"/>
              </a:rPr>
              <a:t>b</a:t>
            </a:r>
            <a:r>
              <a:rPr sz="2700" b="1" u="heavy" spc="0" baseline="3034" dirty="0" smtClean="0">
                <a:latin typeface="Calibri"/>
                <a:cs typeface="Calibri"/>
              </a:rPr>
              <a:t>ad </a:t>
            </a:r>
            <a:r>
              <a:rPr sz="2700" spc="0" baseline="3034" dirty="0" smtClean="0">
                <a:latin typeface="Calibri"/>
                <a:cs typeface="Calibri"/>
              </a:rPr>
              <a:t>–</a:t>
            </a:r>
            <a:endParaRPr sz="1800" dirty="0">
              <a:latin typeface="Calibri"/>
              <a:cs typeface="Calibri"/>
            </a:endParaRPr>
          </a:p>
        </p:txBody>
      </p:sp>
      <p:sp>
        <p:nvSpPr>
          <p:cNvPr id="14" name="object 4"/>
          <p:cNvSpPr txBox="1"/>
          <p:nvPr/>
        </p:nvSpPr>
        <p:spPr>
          <a:xfrm>
            <a:off x="1487170" y="5933490"/>
            <a:ext cx="6994295" cy="253999"/>
          </a:xfrm>
          <a:prstGeom prst="rect">
            <a:avLst/>
          </a:prstGeom>
        </p:spPr>
        <p:txBody>
          <a:bodyPr wrap="square" lIns="0" tIns="0" rIns="0" bIns="0" rtlCol="0">
            <a:noAutofit/>
          </a:bodyPr>
          <a:lstStyle/>
          <a:p>
            <a:pPr marL="12700">
              <a:lnSpc>
                <a:spcPts val="1935"/>
              </a:lnSpc>
              <a:spcBef>
                <a:spcPts val="96"/>
              </a:spcBef>
            </a:pPr>
            <a:r>
              <a:rPr sz="2400" spc="0" baseline="3000" dirty="0" smtClean="0">
                <a:latin typeface="Calibri"/>
                <a:cs typeface="Calibri"/>
              </a:rPr>
              <a:t>AS</a:t>
            </a:r>
            <a:r>
              <a:rPr sz="2400" spc="-229" baseline="3000" dirty="0" smtClean="0">
                <a:latin typeface="Calibri"/>
                <a:cs typeface="Calibri"/>
              </a:rPr>
              <a:t>P</a:t>
            </a:r>
            <a:r>
              <a:rPr sz="2400" spc="0" baseline="3000" dirty="0" smtClean="0">
                <a:latin typeface="Calibri"/>
                <a:cs typeface="Calibri"/>
              </a:rPr>
              <a:t>.NET</a:t>
            </a:r>
            <a:r>
              <a:rPr sz="2400" spc="-9" baseline="3000" dirty="0" smtClean="0">
                <a:latin typeface="Calibri"/>
                <a:cs typeface="Calibri"/>
              </a:rPr>
              <a:t> </a:t>
            </a:r>
            <a:r>
              <a:rPr sz="2400" spc="-64" baseline="3000" dirty="0" smtClean="0">
                <a:latin typeface="Calibri"/>
                <a:cs typeface="Calibri"/>
              </a:rPr>
              <a:t>W</a:t>
            </a:r>
            <a:r>
              <a:rPr sz="2400" spc="0" baseline="3000" dirty="0" smtClean="0">
                <a:latin typeface="Calibri"/>
                <a:cs typeface="Calibri"/>
              </a:rPr>
              <a:t>eb</a:t>
            </a:r>
            <a:r>
              <a:rPr sz="2400" spc="4" baseline="3000" dirty="0" smtClean="0">
                <a:latin typeface="Calibri"/>
                <a:cs typeface="Calibri"/>
              </a:rPr>
              <a:t> </a:t>
            </a:r>
            <a:r>
              <a:rPr sz="2400" spc="-19" baseline="3000" dirty="0" smtClean="0">
                <a:latin typeface="Calibri"/>
                <a:cs typeface="Calibri"/>
              </a:rPr>
              <a:t>F</a:t>
            </a:r>
            <a:r>
              <a:rPr sz="2400" spc="0" baseline="3000" dirty="0" smtClean="0">
                <a:latin typeface="Calibri"/>
                <a:cs typeface="Calibri"/>
              </a:rPr>
              <a:t>orms </a:t>
            </a:r>
            <a:r>
              <a:rPr sz="2400" spc="4" baseline="3000" dirty="0" smtClean="0">
                <a:latin typeface="Calibri"/>
                <a:cs typeface="Calibri"/>
              </a:rPr>
              <a:t>p</a:t>
            </a:r>
            <a:r>
              <a:rPr sz="2400" spc="-29" baseline="3000" dirty="0" smtClean="0">
                <a:latin typeface="Calibri"/>
                <a:cs typeface="Calibri"/>
              </a:rPr>
              <a:t>r</a:t>
            </a:r>
            <a:r>
              <a:rPr sz="2400" spc="-14" baseline="3000" dirty="0" smtClean="0">
                <a:latin typeface="Calibri"/>
                <a:cs typeface="Calibri"/>
              </a:rPr>
              <a:t>o</a:t>
            </a:r>
            <a:r>
              <a:rPr sz="2400" spc="0" baseline="3000" dirty="0" smtClean="0">
                <a:latin typeface="Calibri"/>
                <a:cs typeface="Calibri"/>
              </a:rPr>
              <a:t>vide</a:t>
            </a:r>
            <a:r>
              <a:rPr sz="2400" spc="14" baseline="3000" dirty="0" smtClean="0">
                <a:latin typeface="Calibri"/>
                <a:cs typeface="Calibri"/>
              </a:rPr>
              <a:t> </a:t>
            </a:r>
            <a:r>
              <a:rPr sz="2400" spc="0" baseline="3000" dirty="0" smtClean="0">
                <a:latin typeface="Calibri"/>
                <a:cs typeface="Calibri"/>
              </a:rPr>
              <a:t>a </a:t>
            </a:r>
            <a:r>
              <a:rPr sz="2400" spc="4" baseline="3000" dirty="0" smtClean="0">
                <a:latin typeface="Calibri"/>
                <a:cs typeface="Calibri"/>
              </a:rPr>
              <a:t>q</a:t>
            </a:r>
            <a:r>
              <a:rPr sz="2400" spc="0" baseline="3000" dirty="0" smtClean="0">
                <a:latin typeface="Calibri"/>
                <a:cs typeface="Calibri"/>
              </a:rPr>
              <a:t>ui</a:t>
            </a:r>
            <a:r>
              <a:rPr sz="2400" spc="-9" baseline="3000" dirty="0" smtClean="0">
                <a:latin typeface="Calibri"/>
                <a:cs typeface="Calibri"/>
              </a:rPr>
              <a:t>c</a:t>
            </a:r>
            <a:r>
              <a:rPr sz="2400" spc="0" baseline="3000" dirty="0" smtClean="0">
                <a:latin typeface="Calibri"/>
                <a:cs typeface="Calibri"/>
              </a:rPr>
              <a:t>k</a:t>
            </a:r>
            <a:r>
              <a:rPr sz="2400" spc="9" baseline="3000" dirty="0" smtClean="0">
                <a:latin typeface="Calibri"/>
                <a:cs typeface="Calibri"/>
              </a:rPr>
              <a:t> </a:t>
            </a:r>
            <a:r>
              <a:rPr sz="2400" spc="-29" baseline="3000" dirty="0" smtClean="0">
                <a:latin typeface="Calibri"/>
                <a:cs typeface="Calibri"/>
              </a:rPr>
              <a:t>r</a:t>
            </a:r>
            <a:r>
              <a:rPr sz="2400" spc="0" baseline="3000" dirty="0" smtClean="0">
                <a:latin typeface="Calibri"/>
                <a:cs typeface="Calibri"/>
              </a:rPr>
              <a:t>e</a:t>
            </a:r>
            <a:r>
              <a:rPr sz="2400" spc="4" baseline="3000" dirty="0" smtClean="0">
                <a:latin typeface="Calibri"/>
                <a:cs typeface="Calibri"/>
              </a:rPr>
              <a:t>s</a:t>
            </a:r>
            <a:r>
              <a:rPr sz="2400" spc="0" baseline="3000" dirty="0" smtClean="0">
                <a:latin typeface="Calibri"/>
                <a:cs typeface="Calibri"/>
              </a:rPr>
              <a:t>ul</a:t>
            </a:r>
            <a:r>
              <a:rPr sz="2400" spc="-4" baseline="3000" dirty="0" smtClean="0">
                <a:latin typeface="Calibri"/>
                <a:cs typeface="Calibri"/>
              </a:rPr>
              <a:t>t</a:t>
            </a:r>
            <a:r>
              <a:rPr sz="2400" spc="0" baseline="3000" dirty="0" smtClean="0">
                <a:latin typeface="Calibri"/>
                <a:cs typeface="Calibri"/>
              </a:rPr>
              <a:t>s and al</a:t>
            </a:r>
            <a:r>
              <a:rPr sz="2400" spc="-4" baseline="3000" dirty="0" smtClean="0">
                <a:latin typeface="Calibri"/>
                <a:cs typeface="Calibri"/>
              </a:rPr>
              <a:t>l</a:t>
            </a:r>
            <a:r>
              <a:rPr sz="2400" spc="-14" baseline="3000" dirty="0" smtClean="0">
                <a:latin typeface="Calibri"/>
                <a:cs typeface="Calibri"/>
              </a:rPr>
              <a:t>ow</a:t>
            </a:r>
            <a:r>
              <a:rPr sz="2400" spc="0" baseline="3000" dirty="0" smtClean="0">
                <a:latin typeface="Calibri"/>
                <a:cs typeface="Calibri"/>
              </a:rPr>
              <a:t>s</a:t>
            </a:r>
            <a:r>
              <a:rPr sz="2400" spc="14" baseline="3000" dirty="0" smtClean="0">
                <a:latin typeface="Calibri"/>
                <a:cs typeface="Calibri"/>
              </a:rPr>
              <a:t> </a:t>
            </a:r>
            <a:r>
              <a:rPr sz="2400" spc="-29" baseline="3000" dirty="0" smtClean="0">
                <a:latin typeface="Calibri"/>
                <a:cs typeface="Calibri"/>
              </a:rPr>
              <a:t>r</a:t>
            </a:r>
            <a:r>
              <a:rPr sz="2400" spc="0" baseline="3000" dirty="0" smtClean="0">
                <a:latin typeface="Calibri"/>
                <a:cs typeface="Calibri"/>
              </a:rPr>
              <a:t>e</a:t>
            </a:r>
            <a:r>
              <a:rPr sz="2400" spc="4" baseline="3000" dirty="0" smtClean="0">
                <a:latin typeface="Calibri"/>
                <a:cs typeface="Calibri"/>
              </a:rPr>
              <a:t>a</a:t>
            </a:r>
            <a:r>
              <a:rPr sz="2400" spc="0" baseline="3000" dirty="0" smtClean="0">
                <a:latin typeface="Calibri"/>
                <a:cs typeface="Calibri"/>
              </a:rPr>
              <a:t>so</a:t>
            </a:r>
            <a:r>
              <a:rPr sz="2400" spc="4" baseline="3000" dirty="0" smtClean="0">
                <a:latin typeface="Calibri"/>
                <a:cs typeface="Calibri"/>
              </a:rPr>
              <a:t>n</a:t>
            </a:r>
            <a:r>
              <a:rPr sz="2400" spc="0" baseline="3000" dirty="0" smtClean="0">
                <a:latin typeface="Calibri"/>
                <a:cs typeface="Calibri"/>
              </a:rPr>
              <a:t>ably </a:t>
            </a:r>
            <a:r>
              <a:rPr sz="2400" spc="-14" baseline="3000" dirty="0" smtClean="0">
                <a:latin typeface="Calibri"/>
                <a:cs typeface="Calibri"/>
              </a:rPr>
              <a:t>c</a:t>
            </a:r>
            <a:r>
              <a:rPr sz="2400" spc="0" baseline="3000" dirty="0" smtClean="0">
                <a:latin typeface="Calibri"/>
                <a:cs typeface="Calibri"/>
              </a:rPr>
              <a:t>ompl</a:t>
            </a:r>
            <a:r>
              <a:rPr sz="2400" spc="-19" baseline="3000" dirty="0" smtClean="0">
                <a:latin typeface="Calibri"/>
                <a:cs typeface="Calibri"/>
              </a:rPr>
              <a:t>e</a:t>
            </a:r>
            <a:r>
              <a:rPr sz="2400" spc="0" baseline="3000" dirty="0" smtClean="0">
                <a:latin typeface="Calibri"/>
                <a:cs typeface="Calibri"/>
              </a:rPr>
              <a:t>x</a:t>
            </a:r>
            <a:endParaRPr sz="2400" baseline="3000" dirty="0">
              <a:latin typeface="Calibri"/>
              <a:cs typeface="Calibri"/>
            </a:endParaRPr>
          </a:p>
        </p:txBody>
      </p:sp>
      <p:sp>
        <p:nvSpPr>
          <p:cNvPr id="15" name="object 3"/>
          <p:cNvSpPr txBox="1"/>
          <p:nvPr/>
        </p:nvSpPr>
        <p:spPr>
          <a:xfrm>
            <a:off x="231140" y="6207810"/>
            <a:ext cx="3406010" cy="254000"/>
          </a:xfrm>
          <a:prstGeom prst="rect">
            <a:avLst/>
          </a:prstGeom>
        </p:spPr>
        <p:txBody>
          <a:bodyPr wrap="square" lIns="0" tIns="0" rIns="0" bIns="0" rtlCol="0">
            <a:noAutofit/>
          </a:bodyPr>
          <a:lstStyle/>
          <a:p>
            <a:pPr marL="12700">
              <a:lnSpc>
                <a:spcPts val="1935"/>
              </a:lnSpc>
              <a:spcBef>
                <a:spcPts val="96"/>
              </a:spcBef>
            </a:pPr>
            <a:r>
              <a:rPr sz="2700" spc="-14" baseline="3034" dirty="0" smtClean="0">
                <a:latin typeface="Calibri"/>
                <a:cs typeface="Calibri"/>
              </a:rPr>
              <a:t>w</a:t>
            </a:r>
            <a:r>
              <a:rPr sz="2700" spc="0" baseline="3034" dirty="0" smtClean="0">
                <a:latin typeface="Calibri"/>
                <a:cs typeface="Calibri"/>
              </a:rPr>
              <a:t>eb</a:t>
            </a:r>
            <a:r>
              <a:rPr sz="2700" spc="-4" baseline="3034" dirty="0" smtClean="0">
                <a:latin typeface="Calibri"/>
                <a:cs typeface="Calibri"/>
              </a:rPr>
              <a:t> </a:t>
            </a:r>
            <a:r>
              <a:rPr sz="2700" spc="0" baseline="3034" dirty="0" smtClean="0">
                <a:latin typeface="Calibri"/>
                <a:cs typeface="Calibri"/>
              </a:rPr>
              <a:t>ap</a:t>
            </a:r>
            <a:r>
              <a:rPr sz="2700" spc="4" baseline="3034" dirty="0" smtClean="0">
                <a:latin typeface="Calibri"/>
                <a:cs typeface="Calibri"/>
              </a:rPr>
              <a:t>p</a:t>
            </a:r>
            <a:r>
              <a:rPr sz="2700" spc="-4" baseline="3034" dirty="0" smtClean="0">
                <a:latin typeface="Calibri"/>
                <a:cs typeface="Calibri"/>
              </a:rPr>
              <a:t>li</a:t>
            </a:r>
            <a:r>
              <a:rPr sz="2700" spc="-19" baseline="3034" dirty="0" smtClean="0">
                <a:latin typeface="Calibri"/>
                <a:cs typeface="Calibri"/>
              </a:rPr>
              <a:t>c</a:t>
            </a:r>
            <a:r>
              <a:rPr sz="2700" spc="-9" baseline="3034" dirty="0" smtClean="0">
                <a:latin typeface="Calibri"/>
                <a:cs typeface="Calibri"/>
              </a:rPr>
              <a:t>a</a:t>
            </a:r>
            <a:r>
              <a:rPr sz="2700" spc="0" baseline="3034" dirty="0" smtClean="0">
                <a:latin typeface="Calibri"/>
                <a:cs typeface="Calibri"/>
              </a:rPr>
              <a:t>t</a:t>
            </a:r>
            <a:r>
              <a:rPr sz="2700" spc="-9" baseline="3034" dirty="0" smtClean="0">
                <a:latin typeface="Calibri"/>
                <a:cs typeface="Calibri"/>
              </a:rPr>
              <a:t>i</a:t>
            </a:r>
            <a:r>
              <a:rPr sz="2700" spc="0" baseline="3034" dirty="0" smtClean="0">
                <a:latin typeface="Calibri"/>
                <a:cs typeface="Calibri"/>
              </a:rPr>
              <a:t>ons</a:t>
            </a:r>
            <a:r>
              <a:rPr sz="2700" spc="24" baseline="3034" dirty="0" smtClean="0">
                <a:latin typeface="Calibri"/>
                <a:cs typeface="Calibri"/>
              </a:rPr>
              <a:t> </a:t>
            </a:r>
            <a:r>
              <a:rPr sz="2700" spc="-14" baseline="3034" dirty="0" smtClean="0">
                <a:latin typeface="Calibri"/>
                <a:cs typeface="Calibri"/>
              </a:rPr>
              <a:t>t</a:t>
            </a:r>
            <a:r>
              <a:rPr sz="2700" spc="0" baseline="3034" dirty="0" smtClean="0">
                <a:latin typeface="Calibri"/>
                <a:cs typeface="Calibri"/>
              </a:rPr>
              <a:t>o be</a:t>
            </a:r>
            <a:r>
              <a:rPr sz="2700" spc="4" baseline="3034" dirty="0" smtClean="0">
                <a:latin typeface="Calibri"/>
                <a:cs typeface="Calibri"/>
              </a:rPr>
              <a:t> </a:t>
            </a:r>
            <a:r>
              <a:rPr sz="2700" spc="0" baseline="3034" dirty="0" smtClean="0">
                <a:latin typeface="Calibri"/>
                <a:cs typeface="Calibri"/>
              </a:rPr>
              <a:t>b</a:t>
            </a:r>
            <a:r>
              <a:rPr sz="2700" spc="4" baseline="3034" dirty="0" smtClean="0">
                <a:latin typeface="Calibri"/>
                <a:cs typeface="Calibri"/>
              </a:rPr>
              <a:t>u</a:t>
            </a:r>
            <a:r>
              <a:rPr sz="2700" spc="-4" baseline="3034" dirty="0" smtClean="0">
                <a:latin typeface="Calibri"/>
                <a:cs typeface="Calibri"/>
              </a:rPr>
              <a:t>il</a:t>
            </a:r>
            <a:r>
              <a:rPr sz="2700" spc="0" baseline="3034" dirty="0" smtClean="0">
                <a:latin typeface="Calibri"/>
                <a:cs typeface="Calibri"/>
              </a:rPr>
              <a:t>t</a:t>
            </a:r>
            <a:r>
              <a:rPr sz="2700" spc="19" baseline="3034" dirty="0" smtClean="0">
                <a:latin typeface="Calibri"/>
                <a:cs typeface="Calibri"/>
              </a:rPr>
              <a:t> </a:t>
            </a:r>
            <a:r>
              <a:rPr sz="2700" spc="0" baseline="3034" dirty="0" smtClean="0">
                <a:latin typeface="Calibri"/>
                <a:cs typeface="Calibri"/>
              </a:rPr>
              <a:t>qu</a:t>
            </a:r>
            <a:r>
              <a:rPr sz="2700" spc="-4" baseline="3034" dirty="0" smtClean="0">
                <a:latin typeface="Calibri"/>
                <a:cs typeface="Calibri"/>
              </a:rPr>
              <a:t>ic</a:t>
            </a:r>
            <a:r>
              <a:rPr sz="2700" spc="0" baseline="3034" dirty="0" smtClean="0">
                <a:latin typeface="Calibri"/>
                <a:cs typeface="Calibri"/>
              </a:rPr>
              <a:t>k</a:t>
            </a:r>
            <a:r>
              <a:rPr sz="2700" spc="-4" baseline="3034" dirty="0" smtClean="0">
                <a:latin typeface="Calibri"/>
                <a:cs typeface="Calibri"/>
              </a:rPr>
              <a:t>l</a:t>
            </a:r>
            <a:r>
              <a:rPr sz="2700" spc="0" baseline="3034" dirty="0" smtClean="0">
                <a:latin typeface="Calibri"/>
                <a:cs typeface="Calibri"/>
              </a:rPr>
              <a:t>y!</a:t>
            </a:r>
            <a:endParaRPr sz="1800" dirty="0">
              <a:latin typeface="Calibri"/>
              <a:cs typeface="Calibri"/>
            </a:endParaRPr>
          </a:p>
        </p:txBody>
      </p:sp>
      <p:sp>
        <p:nvSpPr>
          <p:cNvPr id="16" name="object 2"/>
          <p:cNvSpPr txBox="1"/>
          <p:nvPr/>
        </p:nvSpPr>
        <p:spPr>
          <a:xfrm>
            <a:off x="1282203" y="5977940"/>
            <a:ext cx="51296" cy="152399"/>
          </a:xfrm>
          <a:prstGeom prst="rect">
            <a:avLst/>
          </a:prstGeom>
        </p:spPr>
        <p:txBody>
          <a:bodyPr wrap="square" lIns="0" tIns="0" rIns="0" bIns="0" rtlCol="0">
            <a:noAutofit/>
          </a:bodyPr>
          <a:lstStyle/>
          <a:p>
            <a:pPr marL="25400">
              <a:lnSpc>
                <a:spcPts val="1000"/>
              </a:lnSpc>
            </a:pPr>
            <a:endParaRPr sz="1000"/>
          </a:p>
        </p:txBody>
      </p:sp>
    </p:spTree>
    <p:extLst>
      <p:ext uri="{BB962C8B-B14F-4D97-AF65-F5344CB8AC3E}">
        <p14:creationId xmlns:p14="http://schemas.microsoft.com/office/powerpoint/2010/main" val="17594541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512" y="1493837"/>
            <a:ext cx="9677400" cy="1754326"/>
          </a:xfrm>
          <a:prstGeom prst="rect">
            <a:avLst/>
          </a:prstGeom>
        </p:spPr>
        <p:txBody>
          <a:bodyPr wrap="square">
            <a:spAutoFit/>
          </a:bodyPr>
          <a:lstStyle/>
          <a:p>
            <a:r>
              <a:rPr lang="en-GB" dirty="0"/>
              <a:t>ASP.NET MVC4 and .NET Framework 4.5 offer bundling and </a:t>
            </a:r>
            <a:r>
              <a:rPr lang="en-GB" dirty="0" err="1"/>
              <a:t>minification</a:t>
            </a:r>
            <a:r>
              <a:rPr lang="en-GB" dirty="0"/>
              <a:t> techniques that reduce the number of request to the server and size of requested CSS and JavaScript, which improve page loading time. </a:t>
            </a:r>
          </a:p>
          <a:p>
            <a:r>
              <a:rPr lang="en-GB" b="1" dirty="0"/>
              <a:t>A bundle </a:t>
            </a:r>
            <a:r>
              <a:rPr lang="en-GB" dirty="0"/>
              <a:t>is a logical group of files that is loaded with a single HTTP request. You can create style and script bundle for CSS and Java Scripts respectively by calling </a:t>
            </a:r>
            <a:r>
              <a:rPr lang="en-GB" i="1" dirty="0" err="1"/>
              <a:t>BundleCollection</a:t>
            </a:r>
            <a:r>
              <a:rPr lang="en-GB" i="1" dirty="0"/>
              <a:t> </a:t>
            </a:r>
            <a:r>
              <a:rPr lang="en-GB" dirty="0"/>
              <a:t>class Add() method. All bundles are create with in </a:t>
            </a:r>
            <a:r>
              <a:rPr lang="en-GB" dirty="0" err="1"/>
              <a:t>BundleConfig.cs</a:t>
            </a:r>
            <a:r>
              <a:rPr lang="en-GB" dirty="0"/>
              <a:t> file </a:t>
            </a:r>
            <a:endParaRPr lang="en-US" dirty="0"/>
          </a:p>
        </p:txBody>
      </p:sp>
      <p:sp>
        <p:nvSpPr>
          <p:cNvPr id="3" name="Rectangle 2"/>
          <p:cNvSpPr/>
          <p:nvPr/>
        </p:nvSpPr>
        <p:spPr>
          <a:xfrm>
            <a:off x="87312" y="655637"/>
            <a:ext cx="4196983" cy="523220"/>
          </a:xfrm>
          <a:prstGeom prst="rect">
            <a:avLst/>
          </a:prstGeom>
        </p:spPr>
        <p:txBody>
          <a:bodyPr wrap="none">
            <a:spAutoFit/>
          </a:bodyPr>
          <a:lstStyle/>
          <a:p>
            <a:r>
              <a:rPr lang="en-US" sz="2800" b="1" dirty="0" smtClean="0"/>
              <a:t>Bundling &amp; </a:t>
            </a:r>
            <a:r>
              <a:rPr lang="en-US" sz="2800" b="1" dirty="0" err="1" smtClean="0"/>
              <a:t>Minification</a:t>
            </a:r>
            <a:endParaRPr 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112" y="3551237"/>
            <a:ext cx="66294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05397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4112" y="1493837"/>
            <a:ext cx="8763000" cy="1477328"/>
          </a:xfrm>
          <a:prstGeom prst="rect">
            <a:avLst/>
          </a:prstGeom>
        </p:spPr>
        <p:txBody>
          <a:bodyPr wrap="square">
            <a:spAutoFit/>
          </a:bodyPr>
          <a:lstStyle/>
          <a:p>
            <a:r>
              <a:rPr lang="en-GB" b="1" dirty="0" err="1"/>
              <a:t>Minification</a:t>
            </a:r>
            <a:r>
              <a:rPr lang="en-GB" b="1" dirty="0"/>
              <a:t> </a:t>
            </a:r>
            <a:r>
              <a:rPr lang="en-GB" dirty="0"/>
              <a:t>is technique for removing unnecessary characters (like white space, newline, tab) and comments from the JavaScript and CSS files to reduce the size which cause improved load times of a webpage. There are so many tools for minifying the </a:t>
            </a:r>
            <a:r>
              <a:rPr lang="en-GB" dirty="0" err="1"/>
              <a:t>js</a:t>
            </a:r>
            <a:r>
              <a:rPr lang="en-GB" dirty="0"/>
              <a:t> and </a:t>
            </a:r>
            <a:r>
              <a:rPr lang="en-GB" dirty="0" err="1"/>
              <a:t>css</a:t>
            </a:r>
            <a:r>
              <a:rPr lang="en-GB" dirty="0"/>
              <a:t> files. </a:t>
            </a:r>
            <a:r>
              <a:rPr lang="en-GB" i="1" dirty="0" err="1"/>
              <a:t>JSMin</a:t>
            </a:r>
            <a:r>
              <a:rPr lang="en-GB" i="1" dirty="0"/>
              <a:t> </a:t>
            </a:r>
            <a:r>
              <a:rPr lang="en-GB" dirty="0"/>
              <a:t>and </a:t>
            </a:r>
            <a:r>
              <a:rPr lang="en-GB" i="1" dirty="0"/>
              <a:t>YUI Compressor </a:t>
            </a:r>
            <a:r>
              <a:rPr lang="en-GB" dirty="0"/>
              <a:t>are two most popular tools for minifying </a:t>
            </a:r>
            <a:r>
              <a:rPr lang="en-GB" dirty="0" err="1"/>
              <a:t>js</a:t>
            </a:r>
            <a:r>
              <a:rPr lang="en-GB" dirty="0"/>
              <a:t> and </a:t>
            </a:r>
            <a:r>
              <a:rPr lang="en-GB" dirty="0" err="1"/>
              <a:t>css</a:t>
            </a:r>
            <a:r>
              <a:rPr lang="en-GB" dirty="0"/>
              <a:t> files. </a:t>
            </a:r>
            <a:endParaRPr lang="en-US" dirty="0"/>
          </a:p>
        </p:txBody>
      </p:sp>
      <p:sp>
        <p:nvSpPr>
          <p:cNvPr id="4" name="Rectangle 3"/>
          <p:cNvSpPr/>
          <p:nvPr/>
        </p:nvSpPr>
        <p:spPr>
          <a:xfrm>
            <a:off x="87312" y="655637"/>
            <a:ext cx="4196983" cy="523220"/>
          </a:xfrm>
          <a:prstGeom prst="rect">
            <a:avLst/>
          </a:prstGeom>
        </p:spPr>
        <p:txBody>
          <a:bodyPr wrap="none">
            <a:spAutoFit/>
          </a:bodyPr>
          <a:lstStyle/>
          <a:p>
            <a:r>
              <a:rPr lang="en-US" sz="2800" b="1" dirty="0" smtClean="0"/>
              <a:t>Bundling &amp; </a:t>
            </a:r>
            <a:r>
              <a:rPr lang="en-US" sz="2800" b="1" dirty="0" err="1" smtClean="0"/>
              <a:t>Minification</a:t>
            </a:r>
            <a:endParaRPr lang="en-US" sz="2800" dirty="0"/>
          </a:p>
        </p:txBody>
      </p:sp>
    </p:spTree>
    <p:extLst>
      <p:ext uri="{BB962C8B-B14F-4D97-AF65-F5344CB8AC3E}">
        <p14:creationId xmlns:p14="http://schemas.microsoft.com/office/powerpoint/2010/main" val="30120832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312" y="655637"/>
            <a:ext cx="2882520" cy="523220"/>
          </a:xfrm>
          <a:prstGeom prst="rect">
            <a:avLst/>
          </a:prstGeom>
        </p:spPr>
        <p:txBody>
          <a:bodyPr wrap="none">
            <a:spAutoFit/>
          </a:bodyPr>
          <a:lstStyle/>
          <a:p>
            <a:r>
              <a:rPr lang="en-US" sz="2800" b="1" dirty="0" smtClean="0"/>
              <a:t>Action Methods</a:t>
            </a:r>
            <a:endParaRPr lang="en-US" sz="2800" dirty="0"/>
          </a:p>
        </p:txBody>
      </p:sp>
      <p:sp>
        <p:nvSpPr>
          <p:cNvPr id="4" name="Rectangle 3"/>
          <p:cNvSpPr/>
          <p:nvPr/>
        </p:nvSpPr>
        <p:spPr>
          <a:xfrm>
            <a:off x="239712" y="1341437"/>
            <a:ext cx="9296400" cy="6740307"/>
          </a:xfrm>
          <a:prstGeom prst="rect">
            <a:avLst/>
          </a:prstGeom>
        </p:spPr>
        <p:txBody>
          <a:bodyPr wrap="square">
            <a:spAutoFit/>
          </a:bodyPr>
          <a:lstStyle/>
          <a:p>
            <a:r>
              <a:rPr lang="en-GB" dirty="0"/>
              <a:t>Asp.net MVC has the following built-in </a:t>
            </a:r>
            <a:r>
              <a:rPr lang="en-GB" dirty="0" err="1"/>
              <a:t>ActionResults</a:t>
            </a:r>
            <a:r>
              <a:rPr lang="en-GB" dirty="0"/>
              <a:t> Type and Helper methods: </a:t>
            </a:r>
          </a:p>
          <a:p>
            <a:r>
              <a:rPr lang="en-GB" b="1" dirty="0"/>
              <a:t>1. </a:t>
            </a:r>
            <a:r>
              <a:rPr lang="en-GB" b="1" dirty="0" err="1"/>
              <a:t>ViewResult</a:t>
            </a:r>
            <a:r>
              <a:rPr lang="en-GB" b="1" dirty="0"/>
              <a:t> - </a:t>
            </a:r>
            <a:r>
              <a:rPr lang="en-GB" dirty="0"/>
              <a:t>Returns a </a:t>
            </a:r>
            <a:r>
              <a:rPr lang="en-GB" dirty="0" err="1"/>
              <a:t>ViewResult</a:t>
            </a:r>
            <a:r>
              <a:rPr lang="en-GB" dirty="0"/>
              <a:t> which renders the specified or default view by using controller View() helper method. </a:t>
            </a:r>
          </a:p>
          <a:p>
            <a:r>
              <a:rPr lang="en-GB" b="1" dirty="0"/>
              <a:t>2. </a:t>
            </a:r>
            <a:r>
              <a:rPr lang="en-GB" b="1" dirty="0" err="1"/>
              <a:t>PartialViewResult</a:t>
            </a:r>
            <a:r>
              <a:rPr lang="en-GB" b="1" dirty="0"/>
              <a:t> - </a:t>
            </a:r>
            <a:r>
              <a:rPr lang="en-GB" dirty="0"/>
              <a:t>Returns a </a:t>
            </a:r>
            <a:r>
              <a:rPr lang="en-GB" dirty="0" err="1"/>
              <a:t>PartialViewResult</a:t>
            </a:r>
            <a:r>
              <a:rPr lang="en-GB" dirty="0"/>
              <a:t> which renders the specified or default partial view (means a view without its layout) by using controller </a:t>
            </a:r>
            <a:r>
              <a:rPr lang="en-GB" dirty="0" err="1"/>
              <a:t>PartialView</a:t>
            </a:r>
            <a:r>
              <a:rPr lang="en-GB" dirty="0"/>
              <a:t>() helper method. </a:t>
            </a:r>
          </a:p>
          <a:p>
            <a:r>
              <a:rPr lang="en-GB" b="1" dirty="0"/>
              <a:t>3. </a:t>
            </a:r>
            <a:r>
              <a:rPr lang="en-GB" b="1" dirty="0" err="1"/>
              <a:t>RedirectResult</a:t>
            </a:r>
            <a:r>
              <a:rPr lang="en-GB" b="1" dirty="0"/>
              <a:t> - </a:t>
            </a:r>
            <a:r>
              <a:rPr lang="en-GB" dirty="0"/>
              <a:t>Returns a </a:t>
            </a:r>
            <a:r>
              <a:rPr lang="en-GB" dirty="0" err="1"/>
              <a:t>RedirectResult</a:t>
            </a:r>
            <a:r>
              <a:rPr lang="en-GB" dirty="0"/>
              <a:t> which Issues an HTTP 301 or 302 redirection to a specific URL by using controller Redirect() helper method. </a:t>
            </a:r>
            <a:endParaRPr lang="en-GB" dirty="0" smtClean="0"/>
          </a:p>
          <a:p>
            <a:r>
              <a:rPr lang="en-US" b="1" dirty="0"/>
              <a:t>4. </a:t>
            </a:r>
            <a:r>
              <a:rPr lang="en-US" b="1" dirty="0" err="1"/>
              <a:t>RedirectToRouteResult</a:t>
            </a:r>
            <a:r>
              <a:rPr lang="en-US" b="1" dirty="0"/>
              <a:t> - </a:t>
            </a:r>
            <a:r>
              <a:rPr lang="en-US" dirty="0"/>
              <a:t>Returns a </a:t>
            </a:r>
            <a:r>
              <a:rPr lang="en-US" dirty="0" err="1"/>
              <a:t>RedirectToRouteResult</a:t>
            </a:r>
            <a:r>
              <a:rPr lang="en-US" dirty="0"/>
              <a:t> which Issues an HTTP 301 or 302 redirection to an action method or specific route entry by using controller </a:t>
            </a:r>
            <a:r>
              <a:rPr lang="en-US" dirty="0" err="1"/>
              <a:t>RedirectToAction</a:t>
            </a:r>
            <a:r>
              <a:rPr lang="en-US" dirty="0"/>
              <a:t>(), </a:t>
            </a:r>
            <a:r>
              <a:rPr lang="en-US" dirty="0" err="1"/>
              <a:t>RedirectToActionPermanent</a:t>
            </a:r>
            <a:r>
              <a:rPr lang="en-US" dirty="0"/>
              <a:t>(), </a:t>
            </a:r>
            <a:r>
              <a:rPr lang="en-US" dirty="0" err="1"/>
              <a:t>RedirectToRoute</a:t>
            </a:r>
            <a:r>
              <a:rPr lang="en-US" dirty="0"/>
              <a:t>(), </a:t>
            </a:r>
            <a:r>
              <a:rPr lang="en-US" dirty="0" err="1"/>
              <a:t>RedirectToRoutePermanent</a:t>
            </a:r>
            <a:r>
              <a:rPr lang="en-US" dirty="0"/>
              <a:t>() helper methods. </a:t>
            </a:r>
          </a:p>
          <a:p>
            <a:endParaRPr lang="en-GB" dirty="0"/>
          </a:p>
          <a:p>
            <a:r>
              <a:rPr lang="en-GB" b="1" dirty="0"/>
              <a:t>5. </a:t>
            </a:r>
            <a:r>
              <a:rPr lang="en-GB" b="1" dirty="0" err="1"/>
              <a:t>ContentResult</a:t>
            </a:r>
            <a:r>
              <a:rPr lang="en-GB" b="1" dirty="0"/>
              <a:t> - </a:t>
            </a:r>
            <a:r>
              <a:rPr lang="en-GB" dirty="0"/>
              <a:t>Returns a </a:t>
            </a:r>
            <a:r>
              <a:rPr lang="en-GB" dirty="0" err="1"/>
              <a:t>ContentResult</a:t>
            </a:r>
            <a:r>
              <a:rPr lang="en-GB" dirty="0"/>
              <a:t> which renders raw text like as "Hello, </a:t>
            </a:r>
            <a:r>
              <a:rPr lang="en-GB" dirty="0" err="1"/>
              <a:t>DotNet</a:t>
            </a:r>
            <a:r>
              <a:rPr lang="en-GB" dirty="0"/>
              <a:t> Tricks!" by using controller Content() helper method. </a:t>
            </a:r>
          </a:p>
          <a:p>
            <a:r>
              <a:rPr lang="en-GB" b="1" dirty="0"/>
              <a:t>6. </a:t>
            </a:r>
            <a:r>
              <a:rPr lang="en-GB" b="1" dirty="0" err="1"/>
              <a:t>JsonResult</a:t>
            </a:r>
            <a:r>
              <a:rPr lang="en-GB" b="1" dirty="0"/>
              <a:t> - </a:t>
            </a:r>
            <a:r>
              <a:rPr lang="en-GB" dirty="0"/>
              <a:t>Returns a </a:t>
            </a:r>
            <a:r>
              <a:rPr lang="en-GB" dirty="0" err="1"/>
              <a:t>JsonResult</a:t>
            </a:r>
            <a:r>
              <a:rPr lang="en-GB" dirty="0"/>
              <a:t> which serializes an object in JSON format ( like as "{ "Message": Hello, World! }") and renders it by using controller </a:t>
            </a:r>
            <a:r>
              <a:rPr lang="en-GB" dirty="0" err="1"/>
              <a:t>Json</a:t>
            </a:r>
            <a:r>
              <a:rPr lang="en-GB" dirty="0"/>
              <a:t>() helper method</a:t>
            </a:r>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US" dirty="0"/>
          </a:p>
        </p:txBody>
      </p:sp>
    </p:spTree>
    <p:extLst>
      <p:ext uri="{BB962C8B-B14F-4D97-AF65-F5344CB8AC3E}">
        <p14:creationId xmlns:p14="http://schemas.microsoft.com/office/powerpoint/2010/main" val="14790598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512" y="1265237"/>
            <a:ext cx="9601200" cy="5909310"/>
          </a:xfrm>
          <a:prstGeom prst="rect">
            <a:avLst/>
          </a:prstGeom>
        </p:spPr>
        <p:txBody>
          <a:bodyPr wrap="square">
            <a:spAutoFit/>
          </a:bodyPr>
          <a:lstStyle/>
          <a:p>
            <a:r>
              <a:rPr lang="en-US" b="1" dirty="0"/>
              <a:t>7. </a:t>
            </a:r>
            <a:r>
              <a:rPr lang="en-US" b="1" dirty="0" err="1"/>
              <a:t>JavaScriptResult</a:t>
            </a:r>
            <a:r>
              <a:rPr lang="en-US" b="1" dirty="0"/>
              <a:t> - </a:t>
            </a:r>
            <a:r>
              <a:rPr lang="en-US" dirty="0"/>
              <a:t>Returns a </a:t>
            </a:r>
            <a:r>
              <a:rPr lang="en-US" dirty="0" err="1"/>
              <a:t>JavaScriptResult</a:t>
            </a:r>
            <a:r>
              <a:rPr lang="en-US" dirty="0"/>
              <a:t> which renders a snippet of JavaScript code like as "function hello() { alert(Hello, World!); }" by using controller JavaScript() helper method. This is used only in AJAX scenarios. </a:t>
            </a:r>
          </a:p>
          <a:p>
            <a:r>
              <a:rPr lang="en-GB" b="1" dirty="0"/>
              <a:t>8. </a:t>
            </a:r>
            <a:r>
              <a:rPr lang="en-GB" b="1" dirty="0" err="1"/>
              <a:t>FileResult</a:t>
            </a:r>
            <a:r>
              <a:rPr lang="en-GB" b="1" dirty="0"/>
              <a:t> - </a:t>
            </a:r>
            <a:r>
              <a:rPr lang="en-GB" dirty="0"/>
              <a:t>Returns a </a:t>
            </a:r>
            <a:r>
              <a:rPr lang="en-GB" dirty="0" err="1"/>
              <a:t>FileResult</a:t>
            </a:r>
            <a:r>
              <a:rPr lang="en-GB" dirty="0"/>
              <a:t> which renders the contents of a file like as PDF, DOC, Excel etc. by using controller File() helper method. </a:t>
            </a:r>
          </a:p>
          <a:p>
            <a:r>
              <a:rPr lang="en-GB" b="1" dirty="0"/>
              <a:t>9. </a:t>
            </a:r>
            <a:r>
              <a:rPr lang="en-GB" b="1" dirty="0" err="1"/>
              <a:t>EmptyResult</a:t>
            </a:r>
            <a:r>
              <a:rPr lang="en-GB" b="1" dirty="0"/>
              <a:t> - </a:t>
            </a:r>
            <a:r>
              <a:rPr lang="en-GB" dirty="0"/>
              <a:t>Returns no result returned by an action. This has no controller helper method. </a:t>
            </a:r>
          </a:p>
          <a:p>
            <a:r>
              <a:rPr lang="en-GB" b="1" dirty="0"/>
              <a:t>10. </a:t>
            </a:r>
            <a:r>
              <a:rPr lang="en-GB" b="1" dirty="0" err="1"/>
              <a:t>HttpNotFoundResult</a:t>
            </a:r>
            <a:r>
              <a:rPr lang="en-GB" b="1" dirty="0"/>
              <a:t> - </a:t>
            </a:r>
            <a:r>
              <a:rPr lang="en-GB" dirty="0"/>
              <a:t>Returns an </a:t>
            </a:r>
            <a:r>
              <a:rPr lang="en-GB" dirty="0" err="1"/>
              <a:t>HttpNotFoundResult</a:t>
            </a:r>
            <a:r>
              <a:rPr lang="en-GB" dirty="0"/>
              <a:t> which renders a 404 HTTP Status Code response by using controller </a:t>
            </a:r>
            <a:r>
              <a:rPr lang="en-GB" dirty="0" err="1"/>
              <a:t>HttpNotFound</a:t>
            </a:r>
            <a:r>
              <a:rPr lang="en-GB" dirty="0"/>
              <a:t>() helper method. </a:t>
            </a:r>
            <a:endParaRPr lang="en-GB" dirty="0" smtClean="0"/>
          </a:p>
          <a:p>
            <a:r>
              <a:rPr lang="en-GB" b="1" dirty="0"/>
              <a:t>11. </a:t>
            </a:r>
            <a:r>
              <a:rPr lang="en-GB" b="1" dirty="0" err="1"/>
              <a:t>HttpUnauthorizedResult</a:t>
            </a:r>
            <a:r>
              <a:rPr lang="en-GB" b="1" dirty="0"/>
              <a:t> - </a:t>
            </a:r>
            <a:r>
              <a:rPr lang="en-GB" dirty="0"/>
              <a:t>Returns an </a:t>
            </a:r>
            <a:r>
              <a:rPr lang="en-GB" dirty="0" err="1"/>
              <a:t>HttpUnauthorizedResult</a:t>
            </a:r>
            <a:r>
              <a:rPr lang="en-GB" dirty="0"/>
              <a:t> which renders a 401 HTTP Status Code (means "not authorized") response. This has no controller helper method. This is used for authentication (forms authentication or Windows authentication) to ask the user to log in. </a:t>
            </a:r>
          </a:p>
          <a:p>
            <a:r>
              <a:rPr lang="en-GB" b="1" dirty="0"/>
              <a:t>12. </a:t>
            </a:r>
            <a:r>
              <a:rPr lang="en-GB" b="1" dirty="0" err="1"/>
              <a:t>HttpStatusCodeResult</a:t>
            </a:r>
            <a:r>
              <a:rPr lang="en-GB" b="1" dirty="0"/>
              <a:t> - </a:t>
            </a:r>
            <a:r>
              <a:rPr lang="en-GB" dirty="0"/>
              <a:t>Returns an </a:t>
            </a:r>
            <a:r>
              <a:rPr lang="en-GB" dirty="0" err="1"/>
              <a:t>HttpStatusCodeResult</a:t>
            </a:r>
            <a:r>
              <a:rPr lang="en-GB" dirty="0"/>
              <a:t> which renders a specified HTTP code response. This has no controller helper method. </a:t>
            </a:r>
          </a:p>
          <a:p>
            <a:endParaRPr lang="en-GB" dirty="0"/>
          </a:p>
          <a:p>
            <a:endParaRPr lang="en-GB" dirty="0" smtClean="0"/>
          </a:p>
          <a:p>
            <a:endParaRPr lang="en-GB" dirty="0"/>
          </a:p>
          <a:p>
            <a:endParaRPr lang="en-GB" dirty="0" smtClean="0"/>
          </a:p>
          <a:p>
            <a:endParaRPr lang="en-GB" dirty="0"/>
          </a:p>
          <a:p>
            <a:endParaRPr lang="en-GB" dirty="0"/>
          </a:p>
        </p:txBody>
      </p:sp>
    </p:spTree>
    <p:extLst>
      <p:ext uri="{BB962C8B-B14F-4D97-AF65-F5344CB8AC3E}">
        <p14:creationId xmlns:p14="http://schemas.microsoft.com/office/powerpoint/2010/main" val="35236962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7312" y="655637"/>
            <a:ext cx="2882520" cy="523220"/>
          </a:xfrm>
          <a:prstGeom prst="rect">
            <a:avLst/>
          </a:prstGeom>
        </p:spPr>
        <p:txBody>
          <a:bodyPr wrap="none">
            <a:spAutoFit/>
          </a:bodyPr>
          <a:lstStyle/>
          <a:p>
            <a:r>
              <a:rPr lang="en-US" sz="2800" b="1" dirty="0" smtClean="0"/>
              <a:t>Action Methods</a:t>
            </a:r>
            <a:endParaRPr lang="en-US" sz="2800" dirty="0"/>
          </a:p>
        </p:txBody>
      </p:sp>
      <p:sp>
        <p:nvSpPr>
          <p:cNvPr id="4" name="Rectangle 3"/>
          <p:cNvSpPr/>
          <p:nvPr/>
        </p:nvSpPr>
        <p:spPr>
          <a:xfrm>
            <a:off x="385639" y="1341437"/>
            <a:ext cx="9372600" cy="2585323"/>
          </a:xfrm>
          <a:prstGeom prst="rect">
            <a:avLst/>
          </a:prstGeom>
        </p:spPr>
        <p:txBody>
          <a:bodyPr wrap="square">
            <a:spAutoFit/>
          </a:bodyPr>
          <a:lstStyle/>
          <a:p>
            <a:r>
              <a:rPr lang="en-GB" dirty="0"/>
              <a:t>AJAX Helpers are used to create AJAX enabled elements like as Ajax enabled forms and links which performs request asynchronously. AJAX Helpers are extension methods of </a:t>
            </a:r>
            <a:r>
              <a:rPr lang="en-GB" i="1" dirty="0" err="1"/>
              <a:t>AJAXHelper</a:t>
            </a:r>
            <a:r>
              <a:rPr lang="en-GB" i="1" dirty="0"/>
              <a:t> </a:t>
            </a:r>
            <a:r>
              <a:rPr lang="en-GB" dirty="0"/>
              <a:t>class which exist in </a:t>
            </a:r>
            <a:r>
              <a:rPr lang="en-GB" i="1" dirty="0" err="1"/>
              <a:t>System.Web.Mvc.Ajax</a:t>
            </a:r>
            <a:r>
              <a:rPr lang="en-GB" i="1" dirty="0"/>
              <a:t> </a:t>
            </a:r>
            <a:r>
              <a:rPr lang="en-GB" dirty="0" smtClean="0"/>
              <a:t>namespace.</a:t>
            </a:r>
          </a:p>
          <a:p>
            <a:r>
              <a:rPr lang="en-GB" dirty="0" smtClean="0"/>
              <a:t> </a:t>
            </a:r>
          </a:p>
          <a:p>
            <a:r>
              <a:rPr lang="en-GB" dirty="0"/>
              <a:t>ASP.NET MVC supports unobtrusive Ajax which is based on </a:t>
            </a:r>
            <a:r>
              <a:rPr lang="en-GB" dirty="0" err="1"/>
              <a:t>jQuery</a:t>
            </a:r>
            <a:r>
              <a:rPr lang="en-GB" dirty="0"/>
              <a:t>. The unobtrusive Ajax means that you use helper methods to define your Ajax features, rather than adding blocks of code throughout your views. </a:t>
            </a:r>
            <a:endParaRPr lang="en-GB" dirty="0" smtClean="0"/>
          </a:p>
          <a:p>
            <a:endParaRPr lang="en-GB" dirty="0"/>
          </a:p>
          <a:p>
            <a:endParaRPr lang="en-US" dirty="0"/>
          </a:p>
        </p:txBody>
      </p:sp>
    </p:spTree>
    <p:extLst>
      <p:ext uri="{BB962C8B-B14F-4D97-AF65-F5344CB8AC3E}">
        <p14:creationId xmlns:p14="http://schemas.microsoft.com/office/powerpoint/2010/main" val="19680702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48452593"/>
              </p:ext>
            </p:extLst>
          </p:nvPr>
        </p:nvGraphicFramePr>
        <p:xfrm>
          <a:off x="315912" y="1493837"/>
          <a:ext cx="9074273" cy="4229172"/>
        </p:xfrm>
        <a:graphic>
          <a:graphicData uri="http://schemas.openxmlformats.org/drawingml/2006/table">
            <a:tbl>
              <a:tblPr>
                <a:tableStyleId>{5C22544A-7EE6-4342-B048-85BDC9FD1C3A}</a:tableStyleId>
              </a:tblPr>
              <a:tblGrid>
                <a:gridCol w="3136241"/>
                <a:gridCol w="5938032"/>
              </a:tblGrid>
              <a:tr h="36733">
                <a:tc>
                  <a:txBody>
                    <a:bodyPr/>
                    <a:lstStyle/>
                    <a:p>
                      <a:pPr marL="0" marR="0">
                        <a:lnSpc>
                          <a:spcPct val="115000"/>
                        </a:lnSpc>
                        <a:spcBef>
                          <a:spcPts val="0"/>
                        </a:spcBef>
                        <a:spcAft>
                          <a:spcPts val="0"/>
                        </a:spcAft>
                      </a:pPr>
                      <a:r>
                        <a:rPr lang="en-US" sz="1000" dirty="0">
                          <a:effectLst/>
                        </a:rPr>
                        <a:t>Property </a:t>
                      </a:r>
                      <a:endParaRPr lang="en-US" sz="1000" dirty="0">
                        <a:solidFill>
                          <a:srgbClr val="000000"/>
                        </a:solidFill>
                        <a:effectLst/>
                        <a:latin typeface="Calibri"/>
                        <a:ea typeface="Calibri"/>
                        <a:cs typeface="Times New Roman"/>
                      </a:endParaRPr>
                    </a:p>
                  </a:txBody>
                  <a:tcPr marL="59882" marR="59882" marT="0" marB="0"/>
                </a:tc>
                <a:tc>
                  <a:txBody>
                    <a:bodyPr/>
                    <a:lstStyle/>
                    <a:p>
                      <a:pPr marL="0" marR="0">
                        <a:lnSpc>
                          <a:spcPct val="115000"/>
                        </a:lnSpc>
                        <a:spcBef>
                          <a:spcPts val="0"/>
                        </a:spcBef>
                        <a:spcAft>
                          <a:spcPts val="0"/>
                        </a:spcAft>
                      </a:pPr>
                      <a:r>
                        <a:rPr lang="en-US" sz="1000">
                          <a:effectLst/>
                        </a:rPr>
                        <a:t>Description </a:t>
                      </a:r>
                      <a:endParaRPr lang="en-US" sz="1000">
                        <a:solidFill>
                          <a:srgbClr val="000000"/>
                        </a:solidFill>
                        <a:effectLst/>
                        <a:latin typeface="Calibri"/>
                        <a:ea typeface="Calibri"/>
                        <a:cs typeface="Times New Roman"/>
                      </a:endParaRPr>
                    </a:p>
                  </a:txBody>
                  <a:tcPr marL="59882" marR="59882" marT="0" marB="0"/>
                </a:tc>
              </a:tr>
              <a:tr h="336672">
                <a:tc>
                  <a:txBody>
                    <a:bodyPr/>
                    <a:lstStyle/>
                    <a:p>
                      <a:pPr marL="0" marR="0">
                        <a:lnSpc>
                          <a:spcPct val="115000"/>
                        </a:lnSpc>
                        <a:spcBef>
                          <a:spcPts val="0"/>
                        </a:spcBef>
                        <a:spcAft>
                          <a:spcPts val="0"/>
                        </a:spcAft>
                      </a:pPr>
                      <a:r>
                        <a:rPr lang="en-US" sz="1000" dirty="0" err="1">
                          <a:effectLst/>
                        </a:rPr>
                        <a:t>Url</a:t>
                      </a:r>
                      <a:r>
                        <a:rPr lang="en-US" sz="1000" dirty="0">
                          <a:effectLst/>
                        </a:rPr>
                        <a:t> </a:t>
                      </a:r>
                      <a:endParaRPr lang="en-US" sz="1000" dirty="0">
                        <a:solidFill>
                          <a:srgbClr val="000000"/>
                        </a:solidFill>
                        <a:effectLst/>
                        <a:latin typeface="Calibri"/>
                        <a:ea typeface="Calibri"/>
                        <a:cs typeface="Times New Roman"/>
                      </a:endParaRPr>
                    </a:p>
                  </a:txBody>
                  <a:tcPr marL="59882" marR="59882" marT="0" marB="0"/>
                </a:tc>
                <a:tc>
                  <a:txBody>
                    <a:bodyPr/>
                    <a:lstStyle/>
                    <a:p>
                      <a:pPr marL="0" marR="0">
                        <a:lnSpc>
                          <a:spcPct val="115000"/>
                        </a:lnSpc>
                        <a:spcBef>
                          <a:spcPts val="0"/>
                        </a:spcBef>
                        <a:spcAft>
                          <a:spcPts val="0"/>
                        </a:spcAft>
                      </a:pPr>
                      <a:r>
                        <a:rPr lang="en-US" sz="1000">
                          <a:effectLst/>
                        </a:rPr>
                        <a:t>Specify the URL that will be requested from the server. </a:t>
                      </a:r>
                      <a:endParaRPr lang="en-US" sz="1000">
                        <a:solidFill>
                          <a:srgbClr val="000000"/>
                        </a:solidFill>
                        <a:effectLst/>
                        <a:latin typeface="Calibri"/>
                        <a:ea typeface="Calibri"/>
                        <a:cs typeface="Times New Roman"/>
                      </a:endParaRPr>
                    </a:p>
                  </a:txBody>
                  <a:tcPr marL="59882" marR="59882" marT="0" marB="0"/>
                </a:tc>
              </a:tr>
              <a:tr h="673344">
                <a:tc>
                  <a:txBody>
                    <a:bodyPr/>
                    <a:lstStyle/>
                    <a:p>
                      <a:pPr marL="0" marR="0">
                        <a:lnSpc>
                          <a:spcPct val="115000"/>
                        </a:lnSpc>
                        <a:spcBef>
                          <a:spcPts val="0"/>
                        </a:spcBef>
                        <a:spcAft>
                          <a:spcPts val="0"/>
                        </a:spcAft>
                      </a:pPr>
                      <a:r>
                        <a:rPr lang="en-US" sz="1000">
                          <a:effectLst/>
                        </a:rPr>
                        <a:t>Confirm </a:t>
                      </a:r>
                      <a:endParaRPr lang="en-US" sz="1000">
                        <a:solidFill>
                          <a:srgbClr val="000000"/>
                        </a:solidFill>
                        <a:effectLst/>
                        <a:latin typeface="Calibri"/>
                        <a:ea typeface="Calibri"/>
                        <a:cs typeface="Times New Roman"/>
                      </a:endParaRPr>
                    </a:p>
                  </a:txBody>
                  <a:tcPr marL="59882" marR="59882" marT="0" marB="0"/>
                </a:tc>
                <a:tc>
                  <a:txBody>
                    <a:bodyPr/>
                    <a:lstStyle/>
                    <a:p>
                      <a:pPr marL="0" marR="0">
                        <a:lnSpc>
                          <a:spcPct val="115000"/>
                        </a:lnSpc>
                        <a:spcBef>
                          <a:spcPts val="0"/>
                        </a:spcBef>
                        <a:spcAft>
                          <a:spcPts val="0"/>
                        </a:spcAft>
                      </a:pPr>
                      <a:r>
                        <a:rPr lang="en-US" sz="1000" dirty="0">
                          <a:effectLst/>
                        </a:rPr>
                        <a:t>Specify a message that will be displayed in a confirm dialog to the end user. When user clicks on OK button in the confirmation dialog, the Ajax call performs. </a:t>
                      </a:r>
                      <a:endParaRPr lang="en-US" sz="1000" dirty="0">
                        <a:solidFill>
                          <a:srgbClr val="000000"/>
                        </a:solidFill>
                        <a:effectLst/>
                        <a:latin typeface="Calibri"/>
                        <a:ea typeface="Calibri"/>
                        <a:cs typeface="Times New Roman"/>
                      </a:endParaRPr>
                    </a:p>
                  </a:txBody>
                  <a:tcPr marL="59882" marR="59882" marT="0" marB="0"/>
                </a:tc>
              </a:tr>
              <a:tr h="336672">
                <a:tc>
                  <a:txBody>
                    <a:bodyPr/>
                    <a:lstStyle/>
                    <a:p>
                      <a:pPr marL="0" marR="0">
                        <a:lnSpc>
                          <a:spcPct val="115000"/>
                        </a:lnSpc>
                        <a:spcBef>
                          <a:spcPts val="0"/>
                        </a:spcBef>
                        <a:spcAft>
                          <a:spcPts val="0"/>
                        </a:spcAft>
                      </a:pPr>
                      <a:r>
                        <a:rPr lang="en-US" sz="1000">
                          <a:effectLst/>
                        </a:rPr>
                        <a:t>OnBegin </a:t>
                      </a:r>
                      <a:endParaRPr lang="en-US" sz="1000">
                        <a:solidFill>
                          <a:srgbClr val="000000"/>
                        </a:solidFill>
                        <a:effectLst/>
                        <a:latin typeface="Calibri"/>
                        <a:ea typeface="Calibri"/>
                        <a:cs typeface="Times New Roman"/>
                      </a:endParaRPr>
                    </a:p>
                  </a:txBody>
                  <a:tcPr marL="59882" marR="59882" marT="0" marB="0"/>
                </a:tc>
                <a:tc>
                  <a:txBody>
                    <a:bodyPr/>
                    <a:lstStyle/>
                    <a:p>
                      <a:pPr marL="0" marR="0">
                        <a:lnSpc>
                          <a:spcPct val="115000"/>
                        </a:lnSpc>
                        <a:spcBef>
                          <a:spcPts val="0"/>
                        </a:spcBef>
                        <a:spcAft>
                          <a:spcPts val="0"/>
                        </a:spcAft>
                      </a:pPr>
                      <a:r>
                        <a:rPr lang="en-US" sz="1000">
                          <a:effectLst/>
                        </a:rPr>
                        <a:t>Specify a JavaScript function name which is called at the beginning of the Ajax request. </a:t>
                      </a:r>
                      <a:endParaRPr lang="en-US" sz="1000">
                        <a:solidFill>
                          <a:srgbClr val="000000"/>
                        </a:solidFill>
                        <a:effectLst/>
                        <a:latin typeface="Calibri"/>
                        <a:ea typeface="Calibri"/>
                        <a:cs typeface="Times New Roman"/>
                      </a:endParaRPr>
                    </a:p>
                  </a:txBody>
                  <a:tcPr marL="59882" marR="59882" marT="0" marB="0"/>
                </a:tc>
              </a:tr>
              <a:tr h="336672">
                <a:tc>
                  <a:txBody>
                    <a:bodyPr/>
                    <a:lstStyle/>
                    <a:p>
                      <a:pPr marL="0" marR="0">
                        <a:lnSpc>
                          <a:spcPct val="115000"/>
                        </a:lnSpc>
                        <a:spcBef>
                          <a:spcPts val="0"/>
                        </a:spcBef>
                        <a:spcAft>
                          <a:spcPts val="0"/>
                        </a:spcAft>
                      </a:pPr>
                      <a:r>
                        <a:rPr lang="en-US" sz="1000">
                          <a:effectLst/>
                        </a:rPr>
                        <a:t>OnComplete </a:t>
                      </a:r>
                      <a:endParaRPr lang="en-US" sz="1000">
                        <a:solidFill>
                          <a:srgbClr val="000000"/>
                        </a:solidFill>
                        <a:effectLst/>
                        <a:latin typeface="Calibri"/>
                        <a:ea typeface="Calibri"/>
                        <a:cs typeface="Times New Roman"/>
                      </a:endParaRPr>
                    </a:p>
                  </a:txBody>
                  <a:tcPr marL="59882" marR="59882" marT="0" marB="0"/>
                </a:tc>
                <a:tc>
                  <a:txBody>
                    <a:bodyPr/>
                    <a:lstStyle/>
                    <a:p>
                      <a:pPr marL="0" marR="0">
                        <a:lnSpc>
                          <a:spcPct val="115000"/>
                        </a:lnSpc>
                        <a:spcBef>
                          <a:spcPts val="0"/>
                        </a:spcBef>
                        <a:spcAft>
                          <a:spcPts val="0"/>
                        </a:spcAft>
                      </a:pPr>
                      <a:r>
                        <a:rPr lang="en-US" sz="1000">
                          <a:effectLst/>
                        </a:rPr>
                        <a:t>Specify a JavaScript function name which is called at the end of the Ajax request. </a:t>
                      </a:r>
                      <a:endParaRPr lang="en-US" sz="1000">
                        <a:solidFill>
                          <a:srgbClr val="000000"/>
                        </a:solidFill>
                        <a:effectLst/>
                        <a:latin typeface="Calibri"/>
                        <a:ea typeface="Calibri"/>
                        <a:cs typeface="Times New Roman"/>
                      </a:endParaRPr>
                    </a:p>
                  </a:txBody>
                  <a:tcPr marL="59882" marR="59882" marT="0" marB="0"/>
                </a:tc>
              </a:tr>
              <a:tr h="336672">
                <a:tc>
                  <a:txBody>
                    <a:bodyPr/>
                    <a:lstStyle/>
                    <a:p>
                      <a:pPr marL="0" marR="0">
                        <a:lnSpc>
                          <a:spcPct val="115000"/>
                        </a:lnSpc>
                        <a:spcBef>
                          <a:spcPts val="0"/>
                        </a:spcBef>
                        <a:spcAft>
                          <a:spcPts val="0"/>
                        </a:spcAft>
                      </a:pPr>
                      <a:r>
                        <a:rPr lang="en-US" sz="1000">
                          <a:effectLst/>
                        </a:rPr>
                        <a:t>OnSuccess </a:t>
                      </a:r>
                      <a:endParaRPr lang="en-US" sz="1000">
                        <a:solidFill>
                          <a:srgbClr val="000000"/>
                        </a:solidFill>
                        <a:effectLst/>
                        <a:latin typeface="Calibri"/>
                        <a:ea typeface="Calibri"/>
                        <a:cs typeface="Times New Roman"/>
                      </a:endParaRPr>
                    </a:p>
                  </a:txBody>
                  <a:tcPr marL="59882" marR="59882" marT="0" marB="0"/>
                </a:tc>
                <a:tc>
                  <a:txBody>
                    <a:bodyPr/>
                    <a:lstStyle/>
                    <a:p>
                      <a:pPr marL="0" marR="0">
                        <a:lnSpc>
                          <a:spcPct val="115000"/>
                        </a:lnSpc>
                        <a:spcBef>
                          <a:spcPts val="0"/>
                        </a:spcBef>
                        <a:spcAft>
                          <a:spcPts val="0"/>
                        </a:spcAft>
                      </a:pPr>
                      <a:r>
                        <a:rPr lang="en-US" sz="1000" dirty="0">
                          <a:effectLst/>
                        </a:rPr>
                        <a:t>Specify a JavaScript function name which is called when the Ajax request is successful. </a:t>
                      </a:r>
                      <a:endParaRPr lang="en-US" sz="1000" dirty="0">
                        <a:solidFill>
                          <a:srgbClr val="000000"/>
                        </a:solidFill>
                        <a:effectLst/>
                        <a:latin typeface="Calibri"/>
                        <a:ea typeface="Calibri"/>
                        <a:cs typeface="Times New Roman"/>
                      </a:endParaRPr>
                    </a:p>
                  </a:txBody>
                  <a:tcPr marL="59882" marR="59882" marT="0" marB="0"/>
                </a:tc>
              </a:tr>
              <a:tr h="336672">
                <a:tc>
                  <a:txBody>
                    <a:bodyPr/>
                    <a:lstStyle/>
                    <a:p>
                      <a:pPr marL="0" marR="0">
                        <a:lnSpc>
                          <a:spcPct val="115000"/>
                        </a:lnSpc>
                        <a:spcBef>
                          <a:spcPts val="0"/>
                        </a:spcBef>
                        <a:spcAft>
                          <a:spcPts val="0"/>
                        </a:spcAft>
                      </a:pPr>
                      <a:r>
                        <a:rPr lang="en-US" sz="1000">
                          <a:effectLst/>
                        </a:rPr>
                        <a:t>OnFailure </a:t>
                      </a:r>
                      <a:endParaRPr lang="en-US" sz="1000">
                        <a:solidFill>
                          <a:srgbClr val="000000"/>
                        </a:solidFill>
                        <a:effectLst/>
                        <a:latin typeface="Calibri"/>
                        <a:ea typeface="Calibri"/>
                        <a:cs typeface="Times New Roman"/>
                      </a:endParaRPr>
                    </a:p>
                  </a:txBody>
                  <a:tcPr marL="59882" marR="59882" marT="0" marB="0"/>
                </a:tc>
                <a:tc>
                  <a:txBody>
                    <a:bodyPr/>
                    <a:lstStyle/>
                    <a:p>
                      <a:pPr marL="0" marR="0">
                        <a:lnSpc>
                          <a:spcPct val="115000"/>
                        </a:lnSpc>
                        <a:spcBef>
                          <a:spcPts val="0"/>
                        </a:spcBef>
                        <a:spcAft>
                          <a:spcPts val="0"/>
                        </a:spcAft>
                      </a:pPr>
                      <a:r>
                        <a:rPr lang="en-US" sz="1000" dirty="0">
                          <a:effectLst/>
                        </a:rPr>
                        <a:t>Specify a JavaScript function name which is called if the Ajax request fails. </a:t>
                      </a:r>
                      <a:endParaRPr lang="en-US" sz="1000" dirty="0">
                        <a:solidFill>
                          <a:srgbClr val="000000"/>
                        </a:solidFill>
                        <a:effectLst/>
                        <a:latin typeface="Calibri"/>
                        <a:ea typeface="Calibri"/>
                        <a:cs typeface="Times New Roman"/>
                      </a:endParaRPr>
                    </a:p>
                  </a:txBody>
                  <a:tcPr marL="59882" marR="59882" marT="0" marB="0"/>
                </a:tc>
              </a:tr>
              <a:tr h="505008">
                <a:tc>
                  <a:txBody>
                    <a:bodyPr/>
                    <a:lstStyle/>
                    <a:p>
                      <a:pPr marL="0" marR="0">
                        <a:lnSpc>
                          <a:spcPct val="115000"/>
                        </a:lnSpc>
                        <a:spcBef>
                          <a:spcPts val="0"/>
                        </a:spcBef>
                        <a:spcAft>
                          <a:spcPts val="0"/>
                        </a:spcAft>
                      </a:pPr>
                      <a:r>
                        <a:rPr lang="en-US" sz="1000">
                          <a:effectLst/>
                        </a:rPr>
                        <a:t>LoadingElementId </a:t>
                      </a:r>
                      <a:endParaRPr lang="en-US" sz="1000">
                        <a:solidFill>
                          <a:srgbClr val="000000"/>
                        </a:solidFill>
                        <a:effectLst/>
                        <a:latin typeface="Calibri"/>
                        <a:ea typeface="Calibri"/>
                        <a:cs typeface="Times New Roman"/>
                      </a:endParaRPr>
                    </a:p>
                  </a:txBody>
                  <a:tcPr marL="59882" marR="59882" marT="0" marB="0"/>
                </a:tc>
                <a:tc>
                  <a:txBody>
                    <a:bodyPr/>
                    <a:lstStyle/>
                    <a:p>
                      <a:pPr marL="0" marR="0">
                        <a:lnSpc>
                          <a:spcPct val="115000"/>
                        </a:lnSpc>
                        <a:spcBef>
                          <a:spcPts val="0"/>
                        </a:spcBef>
                        <a:spcAft>
                          <a:spcPts val="0"/>
                        </a:spcAft>
                      </a:pPr>
                      <a:r>
                        <a:rPr lang="en-US" sz="1000">
                          <a:effectLst/>
                        </a:rPr>
                        <a:t>Specify progress message container’s Id to display a progress message or animation to the end user while an Ajax request is being made. </a:t>
                      </a:r>
                      <a:endParaRPr lang="en-US" sz="1000">
                        <a:solidFill>
                          <a:srgbClr val="000000"/>
                        </a:solidFill>
                        <a:effectLst/>
                        <a:latin typeface="Calibri"/>
                        <a:ea typeface="Calibri"/>
                        <a:cs typeface="Times New Roman"/>
                      </a:endParaRPr>
                    </a:p>
                  </a:txBody>
                  <a:tcPr marL="59882" marR="59882" marT="0" marB="0"/>
                </a:tc>
              </a:tr>
              <a:tr h="336672">
                <a:tc>
                  <a:txBody>
                    <a:bodyPr/>
                    <a:lstStyle/>
                    <a:p>
                      <a:pPr marL="0" marR="0">
                        <a:lnSpc>
                          <a:spcPct val="115000"/>
                        </a:lnSpc>
                        <a:spcBef>
                          <a:spcPts val="0"/>
                        </a:spcBef>
                        <a:spcAft>
                          <a:spcPts val="0"/>
                        </a:spcAft>
                      </a:pPr>
                      <a:r>
                        <a:rPr lang="en-US" sz="1000">
                          <a:effectLst/>
                        </a:rPr>
                        <a:t>LoadingElementDuration </a:t>
                      </a:r>
                      <a:endParaRPr lang="en-US" sz="1000">
                        <a:solidFill>
                          <a:srgbClr val="000000"/>
                        </a:solidFill>
                        <a:effectLst/>
                        <a:latin typeface="Calibri"/>
                        <a:ea typeface="Calibri"/>
                        <a:cs typeface="Times New Roman"/>
                      </a:endParaRPr>
                    </a:p>
                  </a:txBody>
                  <a:tcPr marL="59882" marR="59882" marT="0" marB="0"/>
                </a:tc>
                <a:tc>
                  <a:txBody>
                    <a:bodyPr/>
                    <a:lstStyle/>
                    <a:p>
                      <a:pPr marL="0" marR="0">
                        <a:lnSpc>
                          <a:spcPct val="115000"/>
                        </a:lnSpc>
                        <a:spcBef>
                          <a:spcPts val="0"/>
                        </a:spcBef>
                        <a:spcAft>
                          <a:spcPts val="0"/>
                        </a:spcAft>
                      </a:pPr>
                      <a:r>
                        <a:rPr lang="en-US" sz="1000">
                          <a:effectLst/>
                        </a:rPr>
                        <a:t>Specify a time duration in milliseconds that controls the duration of the progress message or animation. </a:t>
                      </a:r>
                      <a:endParaRPr lang="en-US" sz="1000">
                        <a:solidFill>
                          <a:srgbClr val="000000"/>
                        </a:solidFill>
                        <a:effectLst/>
                        <a:latin typeface="Calibri"/>
                        <a:ea typeface="Calibri"/>
                        <a:cs typeface="Times New Roman"/>
                      </a:endParaRPr>
                    </a:p>
                  </a:txBody>
                  <a:tcPr marL="59882" marR="59882" marT="0" marB="0"/>
                </a:tc>
              </a:tr>
              <a:tr h="505008">
                <a:tc>
                  <a:txBody>
                    <a:bodyPr/>
                    <a:lstStyle/>
                    <a:p>
                      <a:pPr marL="0" marR="0">
                        <a:lnSpc>
                          <a:spcPct val="115000"/>
                        </a:lnSpc>
                        <a:spcBef>
                          <a:spcPts val="0"/>
                        </a:spcBef>
                        <a:spcAft>
                          <a:spcPts val="0"/>
                        </a:spcAft>
                      </a:pPr>
                      <a:r>
                        <a:rPr lang="en-US" sz="1000">
                          <a:effectLst/>
                        </a:rPr>
                        <a:t>UpdateTargetId </a:t>
                      </a:r>
                      <a:endParaRPr lang="en-US" sz="1000">
                        <a:solidFill>
                          <a:srgbClr val="000000"/>
                        </a:solidFill>
                        <a:effectLst/>
                        <a:latin typeface="Calibri"/>
                        <a:ea typeface="Calibri"/>
                        <a:cs typeface="Times New Roman"/>
                      </a:endParaRPr>
                    </a:p>
                  </a:txBody>
                  <a:tcPr marL="59882" marR="59882" marT="0" marB="0"/>
                </a:tc>
                <a:tc>
                  <a:txBody>
                    <a:bodyPr/>
                    <a:lstStyle/>
                    <a:p>
                      <a:pPr marL="0" marR="0">
                        <a:lnSpc>
                          <a:spcPct val="115000"/>
                        </a:lnSpc>
                        <a:spcBef>
                          <a:spcPts val="0"/>
                        </a:spcBef>
                        <a:spcAft>
                          <a:spcPts val="0"/>
                        </a:spcAft>
                      </a:pPr>
                      <a:r>
                        <a:rPr lang="en-US" sz="1000">
                          <a:effectLst/>
                        </a:rPr>
                        <a:t>Specify the target container’s Id that will be populated with the HTML returned by the action method. </a:t>
                      </a:r>
                      <a:endParaRPr lang="en-US" sz="1000">
                        <a:solidFill>
                          <a:srgbClr val="000000"/>
                        </a:solidFill>
                        <a:effectLst/>
                        <a:latin typeface="Calibri"/>
                        <a:ea typeface="Calibri"/>
                        <a:cs typeface="Times New Roman"/>
                      </a:endParaRPr>
                    </a:p>
                  </a:txBody>
                  <a:tcPr marL="59882" marR="59882" marT="0" marB="0"/>
                </a:tc>
              </a:tr>
              <a:tr h="34417">
                <a:tc>
                  <a:txBody>
                    <a:bodyPr/>
                    <a:lstStyle/>
                    <a:p>
                      <a:pPr marL="0" marR="0">
                        <a:lnSpc>
                          <a:spcPct val="115000"/>
                        </a:lnSpc>
                        <a:spcBef>
                          <a:spcPts val="0"/>
                        </a:spcBef>
                        <a:spcAft>
                          <a:spcPts val="0"/>
                        </a:spcAft>
                      </a:pPr>
                      <a:r>
                        <a:rPr lang="en-US" sz="1000">
                          <a:effectLst/>
                        </a:rPr>
                        <a:t>InsertionMode </a:t>
                      </a:r>
                      <a:endParaRPr lang="en-US" sz="1000">
                        <a:solidFill>
                          <a:srgbClr val="000000"/>
                        </a:solidFill>
                        <a:effectLst/>
                        <a:latin typeface="Calibri"/>
                        <a:ea typeface="Calibri"/>
                        <a:cs typeface="Times New Roman"/>
                      </a:endParaRPr>
                    </a:p>
                  </a:txBody>
                  <a:tcPr marL="59882" marR="59882" marT="0" marB="0"/>
                </a:tc>
                <a:tc>
                  <a:txBody>
                    <a:bodyPr/>
                    <a:lstStyle/>
                    <a:p>
                      <a:pPr marL="0" marR="0">
                        <a:lnSpc>
                          <a:spcPct val="115000"/>
                        </a:lnSpc>
                        <a:spcBef>
                          <a:spcPts val="0"/>
                        </a:spcBef>
                        <a:spcAft>
                          <a:spcPts val="0"/>
                        </a:spcAft>
                      </a:pPr>
                      <a:r>
                        <a:rPr lang="en-US" sz="1000" dirty="0">
                          <a:effectLst/>
                        </a:rPr>
                        <a:t>Specify the way of populating the target container. The possible values are </a:t>
                      </a:r>
                      <a:r>
                        <a:rPr lang="en-US" sz="1000" dirty="0" err="1">
                          <a:effectLst/>
                        </a:rPr>
                        <a:t>InsertAfter</a:t>
                      </a:r>
                      <a:r>
                        <a:rPr lang="en-US" sz="1000" dirty="0">
                          <a:effectLst/>
                        </a:rPr>
                        <a:t>, </a:t>
                      </a:r>
                      <a:r>
                        <a:rPr lang="en-US" sz="1000" dirty="0" err="1">
                          <a:effectLst/>
                        </a:rPr>
                        <a:t>InsertBefore</a:t>
                      </a:r>
                      <a:r>
                        <a:rPr lang="en-US" sz="1000" dirty="0">
                          <a:effectLst/>
                        </a:rPr>
                        <a:t> and Replace (which is the default). </a:t>
                      </a:r>
                      <a:endParaRPr lang="en-US" sz="1000" dirty="0">
                        <a:solidFill>
                          <a:srgbClr val="000000"/>
                        </a:solidFill>
                        <a:effectLst/>
                        <a:latin typeface="Calibri"/>
                        <a:ea typeface="Calibri"/>
                        <a:cs typeface="Times New Roman"/>
                      </a:endParaRPr>
                    </a:p>
                  </a:txBody>
                  <a:tcPr marL="59882" marR="59882" marT="0" marB="0"/>
                </a:tc>
              </a:tr>
            </a:tbl>
          </a:graphicData>
        </a:graphic>
      </p:graphicFrame>
      <p:sp>
        <p:nvSpPr>
          <p:cNvPr id="3" name="Rectangle 2"/>
          <p:cNvSpPr/>
          <p:nvPr/>
        </p:nvSpPr>
        <p:spPr>
          <a:xfrm>
            <a:off x="87312" y="655637"/>
            <a:ext cx="5336717" cy="523220"/>
          </a:xfrm>
          <a:prstGeom prst="rect">
            <a:avLst/>
          </a:prstGeom>
        </p:spPr>
        <p:txBody>
          <a:bodyPr wrap="none">
            <a:spAutoFit/>
          </a:bodyPr>
          <a:lstStyle/>
          <a:p>
            <a:r>
              <a:rPr lang="en-US" sz="2800" b="1" dirty="0" smtClean="0"/>
              <a:t>AJAX Option Class Properties</a:t>
            </a:r>
            <a:endParaRPr lang="en-US" sz="2800" dirty="0"/>
          </a:p>
        </p:txBody>
      </p:sp>
    </p:spTree>
    <p:extLst>
      <p:ext uri="{BB962C8B-B14F-4D97-AF65-F5344CB8AC3E}">
        <p14:creationId xmlns:p14="http://schemas.microsoft.com/office/powerpoint/2010/main" val="25299969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206" y="396521"/>
            <a:ext cx="2712537" cy="523220"/>
          </a:xfrm>
          <a:prstGeom prst="rect">
            <a:avLst/>
          </a:prstGeom>
        </p:spPr>
        <p:txBody>
          <a:bodyPr wrap="none">
            <a:spAutoFit/>
          </a:bodyPr>
          <a:lstStyle/>
          <a:p>
            <a:r>
              <a:rPr lang="en-US" sz="2800" b="1" dirty="0" smtClean="0"/>
              <a:t>Partial Views : </a:t>
            </a:r>
            <a:endParaRPr lang="en-US" sz="2800" dirty="0"/>
          </a:p>
        </p:txBody>
      </p:sp>
      <p:sp>
        <p:nvSpPr>
          <p:cNvPr id="3" name="Rectangle 2"/>
          <p:cNvSpPr/>
          <p:nvPr/>
        </p:nvSpPr>
        <p:spPr>
          <a:xfrm>
            <a:off x="161226" y="919741"/>
            <a:ext cx="9601200" cy="6463308"/>
          </a:xfrm>
          <a:prstGeom prst="rect">
            <a:avLst/>
          </a:prstGeom>
        </p:spPr>
        <p:txBody>
          <a:bodyPr wrap="square">
            <a:spAutoFit/>
          </a:bodyPr>
          <a:lstStyle/>
          <a:p>
            <a:pPr marL="285750" indent="-285750">
              <a:buFont typeface="Arial" pitchFamily="34" charset="0"/>
              <a:buChar char="•"/>
            </a:pPr>
            <a:r>
              <a:rPr lang="en-US" dirty="0" smtClean="0"/>
              <a:t>Partial views in MVC are similar to </a:t>
            </a:r>
            <a:r>
              <a:rPr lang="en-US" dirty="0" err="1" smtClean="0"/>
              <a:t>usercontrols</a:t>
            </a:r>
            <a:r>
              <a:rPr lang="en-US" dirty="0" smtClean="0"/>
              <a:t>  in asp.net </a:t>
            </a:r>
            <a:r>
              <a:rPr lang="en-US" dirty="0" err="1" smtClean="0"/>
              <a:t>webforms</a:t>
            </a:r>
            <a:r>
              <a:rPr lang="en-US" dirty="0" smtClean="0"/>
              <a:t>.</a:t>
            </a:r>
          </a:p>
          <a:p>
            <a:pPr marL="285750" indent="-285750">
              <a:buFont typeface="Arial" pitchFamily="34" charset="0"/>
              <a:buChar char="•"/>
            </a:pPr>
            <a:r>
              <a:rPr lang="en-GB" dirty="0" smtClean="0"/>
              <a:t>Partial </a:t>
            </a:r>
            <a:r>
              <a:rPr lang="en-GB" dirty="0"/>
              <a:t>views helps us to reduce code duplication. Hence partial views are reusable views like as Header and Footer views. </a:t>
            </a:r>
            <a:endParaRPr lang="en-GB" dirty="0" smtClean="0"/>
          </a:p>
          <a:p>
            <a:pPr marL="285750" indent="-285750">
              <a:buFont typeface="Arial" pitchFamily="34" charset="0"/>
              <a:buChar char="•"/>
            </a:pPr>
            <a:r>
              <a:rPr lang="en-GB" dirty="0" smtClean="0"/>
              <a:t>We </a:t>
            </a:r>
            <a:r>
              <a:rPr lang="en-GB" dirty="0"/>
              <a:t>can use partial view to display blog comments, product category, social bookmarks buttons, a dynamic ticker, calendar etc. </a:t>
            </a:r>
            <a:endParaRPr lang="en-GB" dirty="0" smtClean="0"/>
          </a:p>
          <a:p>
            <a:pPr marL="285750" indent="-285750">
              <a:buFont typeface="Arial" pitchFamily="34" charset="0"/>
              <a:buChar char="•"/>
            </a:pPr>
            <a:r>
              <a:rPr lang="en-GB" dirty="0" smtClean="0"/>
              <a:t>It </a:t>
            </a:r>
            <a:r>
              <a:rPr lang="en-GB" dirty="0"/>
              <a:t>is best practice to create partial view in the shared folder and partial view name is preceded by "_", but it is not mandatory. The "_" before view name specify that it is a reusable component i.e. partial view. </a:t>
            </a:r>
            <a:endParaRPr lang="en-GB" dirty="0" smtClean="0"/>
          </a:p>
          <a:p>
            <a:pPr marL="285750" indent="-285750">
              <a:buFont typeface="Arial" pitchFamily="34" charset="0"/>
              <a:buChar char="•"/>
            </a:pPr>
            <a:r>
              <a:rPr lang="en-GB" dirty="0"/>
              <a:t>return </a:t>
            </a:r>
            <a:r>
              <a:rPr lang="en-GB" dirty="0" err="1"/>
              <a:t>PartialView</a:t>
            </a:r>
            <a:r>
              <a:rPr lang="en-GB" dirty="0"/>
              <a:t>(options); where options could be a Model or a View </a:t>
            </a:r>
            <a:r>
              <a:rPr lang="en-GB" dirty="0" smtClean="0"/>
              <a:t>name.</a:t>
            </a:r>
          </a:p>
          <a:p>
            <a:pPr marL="285750" indent="-285750">
              <a:buFont typeface="Arial" pitchFamily="34" charset="0"/>
              <a:buChar char="•"/>
            </a:pPr>
            <a:r>
              <a:rPr lang="en-GB" dirty="0"/>
              <a:t>Child actions are useful for creating reusable widgets which could be embedded into your views. In ASP.NET MVC partial views are used to create reusable widgets and a partial can be render by an action method. </a:t>
            </a:r>
            <a:endParaRPr lang="en-GB" dirty="0" smtClean="0"/>
          </a:p>
          <a:p>
            <a:pPr marL="285750" indent="-285750">
              <a:buFont typeface="Arial" pitchFamily="34" charset="0"/>
              <a:buChar char="•"/>
            </a:pPr>
            <a:r>
              <a:rPr lang="en-GB" dirty="0"/>
              <a:t>This action method can has child attribute and has its independent MVC lifecycle from parent view. Also, an action which has child attribute cannot be called independently. It always will be called within a parent view otherwise it would give error. A child action is invoked by using </a:t>
            </a:r>
            <a:r>
              <a:rPr lang="en-GB" i="1" dirty="0"/>
              <a:t>@</a:t>
            </a:r>
            <a:r>
              <a:rPr lang="en-GB" i="1" dirty="0" err="1"/>
              <a:t>Html.RenderAction</a:t>
            </a:r>
            <a:r>
              <a:rPr lang="en-GB" i="1" dirty="0"/>
              <a:t> </a:t>
            </a:r>
            <a:r>
              <a:rPr lang="en-GB" dirty="0"/>
              <a:t>or </a:t>
            </a:r>
            <a:r>
              <a:rPr lang="en-GB" i="1" dirty="0"/>
              <a:t>@</a:t>
            </a:r>
            <a:r>
              <a:rPr lang="en-GB" i="1" dirty="0" err="1"/>
              <a:t>Html.Action</a:t>
            </a:r>
            <a:r>
              <a:rPr lang="en-GB" i="1" dirty="0"/>
              <a:t> </a:t>
            </a:r>
            <a:r>
              <a:rPr lang="en-GB" dirty="0"/>
              <a:t>helper methods from inside of a view. </a:t>
            </a:r>
          </a:p>
          <a:p>
            <a:pPr marL="285750" indent="-285750">
              <a:buFont typeface="Arial" pitchFamily="34" charset="0"/>
              <a:buChar char="•"/>
            </a:pPr>
            <a:endParaRPr lang="en-GB" dirty="0"/>
          </a:p>
          <a:p>
            <a:endParaRPr lang="en-GB" dirty="0"/>
          </a:p>
          <a:p>
            <a:endParaRPr lang="en-GB" dirty="0" smtClean="0"/>
          </a:p>
          <a:p>
            <a:endParaRPr lang="en-GB" dirty="0"/>
          </a:p>
          <a:p>
            <a:endParaRPr lang="en-GB" dirty="0" smtClean="0"/>
          </a:p>
          <a:p>
            <a:endParaRPr lang="en-GB"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312" y="5532437"/>
            <a:ext cx="4038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31876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59" y="546427"/>
            <a:ext cx="6157127" cy="523220"/>
          </a:xfrm>
          <a:prstGeom prst="rect">
            <a:avLst/>
          </a:prstGeom>
        </p:spPr>
        <p:txBody>
          <a:bodyPr wrap="square">
            <a:spAutoFit/>
          </a:bodyPr>
          <a:lstStyle/>
          <a:p>
            <a:r>
              <a:rPr lang="en-US" sz="2800" dirty="0" err="1" smtClean="0"/>
              <a:t>Html.Partial</a:t>
            </a:r>
            <a:r>
              <a:rPr lang="en-US" sz="2800" dirty="0" smtClean="0"/>
              <a:t> </a:t>
            </a:r>
            <a:r>
              <a:rPr lang="en-US" sz="2800" dirty="0"/>
              <a:t>and </a:t>
            </a:r>
            <a:r>
              <a:rPr lang="en-US" sz="2800" dirty="0" err="1" smtClean="0"/>
              <a:t>Html.RenderPartial</a:t>
            </a:r>
            <a:r>
              <a:rPr lang="en-US" sz="2800" dirty="0" smtClean="0"/>
              <a:t> </a:t>
            </a:r>
            <a:r>
              <a:rPr lang="en-US" sz="2800" b="1" dirty="0" smtClean="0"/>
              <a:t>: </a:t>
            </a:r>
            <a:endParaRPr lang="en-US" sz="2800" dirty="0"/>
          </a:p>
        </p:txBody>
      </p:sp>
      <p:sp>
        <p:nvSpPr>
          <p:cNvPr id="3" name="Rectangle 2"/>
          <p:cNvSpPr/>
          <p:nvPr/>
        </p:nvSpPr>
        <p:spPr>
          <a:xfrm>
            <a:off x="163512" y="1265237"/>
            <a:ext cx="9601200" cy="5909310"/>
          </a:xfrm>
          <a:prstGeom prst="rect">
            <a:avLst/>
          </a:prstGeom>
        </p:spPr>
        <p:txBody>
          <a:bodyPr wrap="square">
            <a:spAutoFit/>
          </a:bodyPr>
          <a:lstStyle/>
          <a:p>
            <a:r>
              <a:rPr lang="en-US" b="1" dirty="0" smtClean="0"/>
              <a:t>1</a:t>
            </a:r>
            <a:r>
              <a:rPr lang="en-US" b="1" dirty="0"/>
              <a:t>.</a:t>
            </a:r>
            <a:r>
              <a:rPr lang="en-US" dirty="0"/>
              <a:t> The return type of </a:t>
            </a:r>
            <a:r>
              <a:rPr lang="en-US" b="1" dirty="0"/>
              <a:t>"</a:t>
            </a:r>
            <a:r>
              <a:rPr lang="en-US" b="1" dirty="0" err="1"/>
              <a:t>RenderPartial</a:t>
            </a:r>
            <a:r>
              <a:rPr lang="en-US" b="1" dirty="0"/>
              <a:t>"</a:t>
            </a:r>
            <a:r>
              <a:rPr lang="en-US" dirty="0"/>
              <a:t> is </a:t>
            </a:r>
            <a:r>
              <a:rPr lang="en-US" b="1" dirty="0"/>
              <a:t>void</a:t>
            </a:r>
            <a:r>
              <a:rPr lang="en-US" dirty="0"/>
              <a:t>, where as </a:t>
            </a:r>
            <a:r>
              <a:rPr lang="en-US" b="1" dirty="0"/>
              <a:t>"Partial"</a:t>
            </a:r>
            <a:r>
              <a:rPr lang="en-US" dirty="0"/>
              <a:t> returns </a:t>
            </a:r>
            <a:r>
              <a:rPr lang="en-US" b="1" dirty="0"/>
              <a:t>"</a:t>
            </a:r>
            <a:r>
              <a:rPr lang="en-US" b="1" dirty="0" err="1"/>
              <a:t>MvcHtmlString</a:t>
            </a:r>
            <a:r>
              <a:rPr lang="en-US" b="1" dirty="0"/>
              <a:t>"</a:t>
            </a:r>
            <a:r>
              <a:rPr lang="en-US" dirty="0"/>
              <a:t/>
            </a:r>
            <a:br>
              <a:rPr lang="en-US" dirty="0"/>
            </a:br>
            <a:r>
              <a:rPr lang="en-US" dirty="0"/>
              <a:t/>
            </a:r>
            <a:br>
              <a:rPr lang="en-US" dirty="0"/>
            </a:br>
            <a:r>
              <a:rPr lang="en-US" b="1" dirty="0"/>
              <a:t>2.</a:t>
            </a:r>
            <a:r>
              <a:rPr lang="en-US" dirty="0"/>
              <a:t> Syntax for invoking </a:t>
            </a:r>
            <a:r>
              <a:rPr lang="en-US" b="1" dirty="0"/>
              <a:t>Partial</a:t>
            </a:r>
            <a:r>
              <a:rPr lang="en-US" dirty="0"/>
              <a:t>() and </a:t>
            </a:r>
            <a:r>
              <a:rPr lang="en-US" b="1" dirty="0" err="1"/>
              <a:t>RenderPartial</a:t>
            </a:r>
            <a:r>
              <a:rPr lang="en-US" dirty="0"/>
              <a:t>() methods in Razor views</a:t>
            </a:r>
            <a:br>
              <a:rPr lang="en-US" dirty="0"/>
            </a:br>
            <a:r>
              <a:rPr lang="en-US" dirty="0"/>
              <a:t>@</a:t>
            </a:r>
            <a:r>
              <a:rPr lang="en-US" dirty="0" err="1"/>
              <a:t>Html.Partial</a:t>
            </a:r>
            <a:r>
              <a:rPr lang="en-US" dirty="0"/>
              <a:t>("</a:t>
            </a:r>
            <a:r>
              <a:rPr lang="en-US" dirty="0" err="1"/>
              <a:t>PartialViewName</a:t>
            </a:r>
            <a:r>
              <a:rPr lang="en-US" dirty="0"/>
              <a:t>")</a:t>
            </a:r>
            <a:br>
              <a:rPr lang="en-US" dirty="0"/>
            </a:br>
            <a:r>
              <a:rPr lang="en-US" dirty="0"/>
              <a:t>{ </a:t>
            </a:r>
            <a:r>
              <a:rPr lang="en-US" dirty="0" err="1"/>
              <a:t>Html.RenderPartial</a:t>
            </a:r>
            <a:r>
              <a:rPr lang="en-US" dirty="0"/>
              <a:t>("</a:t>
            </a:r>
            <a:r>
              <a:rPr lang="en-US" dirty="0" err="1"/>
              <a:t>PartialViewName</a:t>
            </a:r>
            <a:r>
              <a:rPr lang="en-US" dirty="0"/>
              <a:t>");  }</a:t>
            </a:r>
            <a:br>
              <a:rPr lang="en-US" dirty="0"/>
            </a:br>
            <a:r>
              <a:rPr lang="en-US" dirty="0"/>
              <a:t/>
            </a:r>
            <a:br>
              <a:rPr lang="en-US" dirty="0"/>
            </a:br>
            <a:r>
              <a:rPr lang="en-US" b="1" dirty="0"/>
              <a:t>3.</a:t>
            </a:r>
            <a:r>
              <a:rPr lang="en-US" dirty="0"/>
              <a:t> Syntax for invoking </a:t>
            </a:r>
            <a:r>
              <a:rPr lang="en-US" b="1" dirty="0"/>
              <a:t>Partial</a:t>
            </a:r>
            <a:r>
              <a:rPr lang="en-US" dirty="0"/>
              <a:t>() and </a:t>
            </a:r>
            <a:r>
              <a:rPr lang="en-US" b="1" dirty="0" err="1"/>
              <a:t>RenderPartial</a:t>
            </a:r>
            <a:r>
              <a:rPr lang="en-US" dirty="0"/>
              <a:t>() methods in </a:t>
            </a:r>
            <a:r>
              <a:rPr lang="en-US" dirty="0" err="1"/>
              <a:t>webform</a:t>
            </a:r>
            <a:r>
              <a:rPr lang="en-US" dirty="0"/>
              <a:t> views</a:t>
            </a:r>
            <a:br>
              <a:rPr lang="en-US" dirty="0"/>
            </a:br>
            <a:r>
              <a:rPr lang="en-US" dirty="0"/>
              <a:t>&lt;%: </a:t>
            </a:r>
            <a:r>
              <a:rPr lang="en-US" dirty="0" err="1"/>
              <a:t>Html.Partial</a:t>
            </a:r>
            <a:r>
              <a:rPr lang="en-US" dirty="0"/>
              <a:t>("</a:t>
            </a:r>
            <a:r>
              <a:rPr lang="en-US" dirty="0" err="1"/>
              <a:t>PartialViewName</a:t>
            </a:r>
            <a:r>
              <a:rPr lang="en-US" dirty="0"/>
              <a:t>") %&gt;</a:t>
            </a:r>
            <a:br>
              <a:rPr lang="en-US" dirty="0"/>
            </a:br>
            <a:r>
              <a:rPr lang="en-US" dirty="0"/>
              <a:t>&lt;% </a:t>
            </a:r>
            <a:r>
              <a:rPr lang="en-US" dirty="0" err="1"/>
              <a:t>Html.RenderPartial</a:t>
            </a:r>
            <a:r>
              <a:rPr lang="en-US" dirty="0"/>
              <a:t>("</a:t>
            </a:r>
            <a:r>
              <a:rPr lang="en-US" dirty="0" err="1"/>
              <a:t>PartialViewName</a:t>
            </a:r>
            <a:r>
              <a:rPr lang="en-US" dirty="0"/>
              <a:t>"); %&gt; </a:t>
            </a:r>
            <a:endParaRPr lang="en-GB" dirty="0" smtClean="0"/>
          </a:p>
          <a:p>
            <a:endParaRPr lang="en-GB" dirty="0"/>
          </a:p>
          <a:p>
            <a:r>
              <a:rPr lang="en-GB" dirty="0"/>
              <a:t>The main difference is that </a:t>
            </a:r>
            <a:r>
              <a:rPr lang="en-GB" b="1" dirty="0"/>
              <a:t>"</a:t>
            </a:r>
            <a:r>
              <a:rPr lang="en-GB" b="1" dirty="0" err="1"/>
              <a:t>RenderPartial</a:t>
            </a:r>
            <a:r>
              <a:rPr lang="en-GB" b="1" dirty="0"/>
              <a:t>()"</a:t>
            </a:r>
            <a:r>
              <a:rPr lang="en-GB" dirty="0"/>
              <a:t> returns void and the output will be written directly to the output stream, where as the </a:t>
            </a:r>
            <a:r>
              <a:rPr lang="en-GB" b="1" dirty="0"/>
              <a:t>"Partial()"</a:t>
            </a:r>
            <a:r>
              <a:rPr lang="en-GB" dirty="0"/>
              <a:t> method returns </a:t>
            </a:r>
            <a:r>
              <a:rPr lang="en-GB" b="1" dirty="0" err="1"/>
              <a:t>MvcHtmlString</a:t>
            </a:r>
            <a:r>
              <a:rPr lang="en-GB" dirty="0"/>
              <a:t>, which can be assigned to a variable and manipulate it if required. So, when there is a need to assign the output to a variable for manipulating it, then use </a:t>
            </a:r>
            <a:r>
              <a:rPr lang="en-GB" b="1" dirty="0"/>
              <a:t>Partial</a:t>
            </a:r>
            <a:r>
              <a:rPr lang="en-GB" dirty="0"/>
              <a:t>(), else use </a:t>
            </a:r>
            <a:r>
              <a:rPr lang="en-GB" b="1" dirty="0" err="1"/>
              <a:t>RenderPartial</a:t>
            </a:r>
            <a:r>
              <a:rPr lang="en-GB" dirty="0"/>
              <a:t>().</a:t>
            </a:r>
            <a:endParaRPr lang="en-GB" dirty="0" smtClean="0"/>
          </a:p>
          <a:p>
            <a:r>
              <a:rPr lang="en-GB" dirty="0"/>
              <a:t>From a performance perspective, rendering directly to the output stream is better. </a:t>
            </a:r>
            <a:r>
              <a:rPr lang="en-GB" b="1" dirty="0" err="1"/>
              <a:t>RenderPartial</a:t>
            </a:r>
            <a:r>
              <a:rPr lang="en-GB" dirty="0"/>
              <a:t>() does exactly the same thing and </a:t>
            </a:r>
            <a:r>
              <a:rPr lang="en-GB" b="1" dirty="0"/>
              <a:t>is better for performance</a:t>
            </a:r>
            <a:r>
              <a:rPr lang="en-GB" dirty="0"/>
              <a:t> over </a:t>
            </a:r>
            <a:r>
              <a:rPr lang="en-GB" b="1" dirty="0"/>
              <a:t>Partial</a:t>
            </a:r>
            <a:r>
              <a:rPr lang="en-GB" dirty="0"/>
              <a:t>(). </a:t>
            </a:r>
          </a:p>
          <a:p>
            <a:endParaRPr lang="en-GB" dirty="0" smtClean="0"/>
          </a:p>
          <a:p>
            <a:endParaRPr lang="en-GB" dirty="0"/>
          </a:p>
          <a:p>
            <a:endParaRPr lang="en-GB" dirty="0"/>
          </a:p>
        </p:txBody>
      </p:sp>
    </p:spTree>
    <p:extLst>
      <p:ext uri="{BB962C8B-B14F-4D97-AF65-F5344CB8AC3E}">
        <p14:creationId xmlns:p14="http://schemas.microsoft.com/office/powerpoint/2010/main" val="12552433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312" y="655637"/>
            <a:ext cx="2653227" cy="523220"/>
          </a:xfrm>
          <a:prstGeom prst="rect">
            <a:avLst/>
          </a:prstGeom>
        </p:spPr>
        <p:txBody>
          <a:bodyPr wrap="none">
            <a:spAutoFit/>
          </a:bodyPr>
          <a:lstStyle/>
          <a:p>
            <a:r>
              <a:rPr lang="en-US" sz="2800" b="1" dirty="0" err="1" smtClean="0"/>
              <a:t>LayOut</a:t>
            </a:r>
            <a:r>
              <a:rPr lang="en-US" sz="2800" b="1" dirty="0" smtClean="0"/>
              <a:t> View : </a:t>
            </a:r>
            <a:endParaRPr lang="en-US" sz="2800" dirty="0"/>
          </a:p>
        </p:txBody>
      </p:sp>
      <p:sp>
        <p:nvSpPr>
          <p:cNvPr id="3" name="Rectangle 2"/>
          <p:cNvSpPr/>
          <p:nvPr/>
        </p:nvSpPr>
        <p:spPr>
          <a:xfrm>
            <a:off x="163512" y="1265237"/>
            <a:ext cx="9601200" cy="3970318"/>
          </a:xfrm>
          <a:prstGeom prst="rect">
            <a:avLst/>
          </a:prstGeom>
        </p:spPr>
        <p:txBody>
          <a:bodyPr wrap="square">
            <a:spAutoFit/>
          </a:bodyPr>
          <a:lstStyle/>
          <a:p>
            <a:r>
              <a:rPr lang="en-GB" dirty="0"/>
              <a:t>Layout views provide the advantage of maintaining consistent look and feel across all the views in an </a:t>
            </a:r>
            <a:r>
              <a:rPr lang="en-GB" dirty="0" err="1"/>
              <a:t>mvc</a:t>
            </a:r>
            <a:r>
              <a:rPr lang="en-GB" dirty="0"/>
              <a:t> application. A typical layout view consists of</a:t>
            </a:r>
            <a:br>
              <a:rPr lang="en-GB" dirty="0"/>
            </a:br>
            <a:r>
              <a:rPr lang="en-GB" b="1" dirty="0"/>
              <a:t>1.</a:t>
            </a:r>
            <a:r>
              <a:rPr lang="en-GB" dirty="0"/>
              <a:t> Header</a:t>
            </a:r>
            <a:br>
              <a:rPr lang="en-GB" dirty="0"/>
            </a:br>
            <a:r>
              <a:rPr lang="en-GB" b="1" dirty="0"/>
              <a:t>2.</a:t>
            </a:r>
            <a:r>
              <a:rPr lang="en-GB" dirty="0"/>
              <a:t> Footer</a:t>
            </a:r>
            <a:br>
              <a:rPr lang="en-GB" dirty="0"/>
            </a:br>
            <a:r>
              <a:rPr lang="en-GB" b="1" dirty="0"/>
              <a:t>3.</a:t>
            </a:r>
            <a:r>
              <a:rPr lang="en-GB" dirty="0"/>
              <a:t> Navigation menu</a:t>
            </a:r>
            <a:br>
              <a:rPr lang="en-GB" dirty="0"/>
            </a:br>
            <a:r>
              <a:rPr lang="en-GB" b="1" dirty="0"/>
              <a:t>4.</a:t>
            </a:r>
            <a:r>
              <a:rPr lang="en-GB" dirty="0"/>
              <a:t> View specific content </a:t>
            </a:r>
            <a:r>
              <a:rPr lang="en-US" dirty="0"/>
              <a:t/>
            </a:r>
            <a:br>
              <a:rPr lang="en-US" dirty="0"/>
            </a:br>
            <a:r>
              <a:rPr lang="en-US" dirty="0"/>
              <a:t/>
            </a:r>
            <a:br>
              <a:rPr lang="en-US" dirty="0"/>
            </a:br>
            <a:r>
              <a:rPr lang="en-GB" dirty="0"/>
              <a:t>Rather than having all of these sections, in each and every view, we can define them in a layout view and then inherit that look and feel in all the views. With layout views, maintaining the consistent look and feel across all the views becomes much easier, as we have only one layout file to modify, should there be any change. The change will then be immediately reflected across all the views in entire application.</a:t>
            </a:r>
            <a:endParaRPr lang="en-GB" dirty="0" smtClean="0"/>
          </a:p>
          <a:p>
            <a:endParaRPr lang="en-GB" dirty="0"/>
          </a:p>
          <a:p>
            <a:endParaRPr lang="en-GB" dirty="0"/>
          </a:p>
        </p:txBody>
      </p:sp>
    </p:spTree>
    <p:extLst>
      <p:ext uri="{BB962C8B-B14F-4D97-AF65-F5344CB8AC3E}">
        <p14:creationId xmlns:p14="http://schemas.microsoft.com/office/powerpoint/2010/main" val="33528661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311" y="394027"/>
            <a:ext cx="3592587" cy="523220"/>
          </a:xfrm>
          <a:prstGeom prst="rect">
            <a:avLst/>
          </a:prstGeom>
        </p:spPr>
        <p:txBody>
          <a:bodyPr wrap="none">
            <a:spAutoFit/>
          </a:bodyPr>
          <a:lstStyle/>
          <a:p>
            <a:r>
              <a:rPr lang="en-US" sz="2800" b="1" dirty="0"/>
              <a:t>_</a:t>
            </a:r>
            <a:r>
              <a:rPr lang="en-US" sz="2800" b="1" dirty="0" err="1" smtClean="0"/>
              <a:t>ViewStart.cshtml</a:t>
            </a:r>
            <a:r>
              <a:rPr lang="en-US" sz="2800" b="1" dirty="0" smtClean="0"/>
              <a:t> : </a:t>
            </a:r>
            <a:endParaRPr lang="en-US" sz="2800" dirty="0"/>
          </a:p>
        </p:txBody>
      </p:sp>
      <p:sp>
        <p:nvSpPr>
          <p:cNvPr id="3" name="Rectangle 2"/>
          <p:cNvSpPr/>
          <p:nvPr/>
        </p:nvSpPr>
        <p:spPr>
          <a:xfrm>
            <a:off x="162064" y="1036637"/>
            <a:ext cx="9601200" cy="5909310"/>
          </a:xfrm>
          <a:prstGeom prst="rect">
            <a:avLst/>
          </a:prstGeom>
        </p:spPr>
        <p:txBody>
          <a:bodyPr wrap="square">
            <a:spAutoFit/>
          </a:bodyPr>
          <a:lstStyle/>
          <a:p>
            <a:r>
              <a:rPr lang="en-GB" dirty="0"/>
              <a:t>ASP.NET MVC 3, has introduced _</a:t>
            </a:r>
            <a:r>
              <a:rPr lang="en-GB" dirty="0" err="1"/>
              <a:t>ViewStart.cshtml</a:t>
            </a:r>
            <a:r>
              <a:rPr lang="en-GB" dirty="0"/>
              <a:t>. Specify the Layout property in this file and place it in the Views folder. All the views will then use the layout file that is specified in _</a:t>
            </a:r>
            <a:r>
              <a:rPr lang="en-GB" dirty="0" err="1"/>
              <a:t>ViewStart.cshtml</a:t>
            </a:r>
            <a:r>
              <a:rPr lang="en-GB" dirty="0"/>
              <a:t>. This eliminates the need to specify Layout property on each and every view, and making them more cleaner and maintainable.</a:t>
            </a:r>
            <a:br>
              <a:rPr lang="en-GB" dirty="0"/>
            </a:br>
            <a:r>
              <a:rPr lang="en-GB" dirty="0"/>
              <a:t> </a:t>
            </a:r>
            <a:br>
              <a:rPr lang="en-GB" dirty="0"/>
            </a:br>
            <a:r>
              <a:rPr lang="en-GB" dirty="0"/>
              <a:t/>
            </a:r>
            <a:br>
              <a:rPr lang="en-GB" dirty="0"/>
            </a:br>
            <a:endParaRPr lang="en-GB" dirty="0" smtClean="0"/>
          </a:p>
          <a:p>
            <a:endParaRPr lang="en-GB" dirty="0"/>
          </a:p>
          <a:p>
            <a:endParaRPr lang="en-GB" dirty="0" smtClean="0"/>
          </a:p>
          <a:p>
            <a:endParaRPr lang="en-GB" dirty="0"/>
          </a:p>
          <a:p>
            <a:endParaRPr lang="en-GB" dirty="0" smtClean="0"/>
          </a:p>
          <a:p>
            <a:r>
              <a:rPr lang="en-GB" dirty="0" smtClean="0"/>
              <a:t>If </a:t>
            </a:r>
            <a:r>
              <a:rPr lang="en-GB" dirty="0"/>
              <a:t>you want a set of views in a specific folder, to use a different layout file, then you can include another _</a:t>
            </a:r>
            <a:r>
              <a:rPr lang="en-GB" dirty="0" err="1"/>
              <a:t>ViewStart.cshtml</a:t>
            </a:r>
            <a:r>
              <a:rPr lang="en-GB" dirty="0"/>
              <a:t> file in that specific folder. </a:t>
            </a:r>
          </a:p>
          <a:p>
            <a:r>
              <a:rPr lang="en-GB" dirty="0"/>
              <a:t>Layout file can also be specified in a controller action method or in an action filter.</a:t>
            </a:r>
            <a:br>
              <a:rPr lang="en-GB" dirty="0"/>
            </a:br>
            <a:r>
              <a:rPr lang="en-GB" b="1" dirty="0" smtClean="0"/>
              <a:t>In </a:t>
            </a:r>
            <a:r>
              <a:rPr lang="en-GB" b="1" dirty="0"/>
              <a:t>Controller Action Method:</a:t>
            </a:r>
            <a:r>
              <a:rPr lang="en-GB" dirty="0"/>
              <a:t/>
            </a:r>
            <a:br>
              <a:rPr lang="en-GB" dirty="0"/>
            </a:br>
            <a:r>
              <a:rPr lang="en-GB" dirty="0"/>
              <a:t>Specify which layout to use  when returning a view inside a controller action</a:t>
            </a:r>
            <a:br>
              <a:rPr lang="en-GB" dirty="0"/>
            </a:br>
            <a:r>
              <a:rPr lang="en-GB" dirty="0"/>
              <a:t>public </a:t>
            </a:r>
            <a:r>
              <a:rPr lang="en-GB" dirty="0" err="1"/>
              <a:t>ActionResult</a:t>
            </a:r>
            <a:r>
              <a:rPr lang="en-GB" dirty="0"/>
              <a:t> Create()</a:t>
            </a:r>
            <a:br>
              <a:rPr lang="en-GB" dirty="0"/>
            </a:br>
            <a:r>
              <a:rPr lang="en-GB" dirty="0"/>
              <a:t>{</a:t>
            </a:r>
            <a:br>
              <a:rPr lang="en-GB" dirty="0"/>
            </a:br>
            <a:r>
              <a:rPr lang="en-GB" dirty="0"/>
              <a:t>    return View("Create", "_Layout");</a:t>
            </a:r>
            <a:br>
              <a:rPr lang="en-GB" dirty="0"/>
            </a:br>
            <a:r>
              <a:rPr lang="en-GB" dirty="0"/>
              <a:t>}</a:t>
            </a:r>
            <a:br>
              <a:rPr lang="en-GB" dirty="0"/>
            </a:br>
            <a:endParaRPr lang="en-GB"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912" y="2636837"/>
            <a:ext cx="1733550"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1892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12"/>
          <p:cNvSpPr/>
          <p:nvPr/>
        </p:nvSpPr>
        <p:spPr>
          <a:xfrm>
            <a:off x="5015484" y="4532376"/>
            <a:ext cx="3300984" cy="2170176"/>
          </a:xfrm>
          <a:prstGeom prst="rect">
            <a:avLst/>
          </a:prstGeom>
          <a:blipFill>
            <a:blip r:embed="rId2" cstate="print"/>
            <a:stretch>
              <a:fillRect/>
            </a:stretch>
          </a:blipFill>
        </p:spPr>
        <p:txBody>
          <a:bodyPr wrap="square" lIns="0" tIns="0" rIns="0" bIns="0" rtlCol="0">
            <a:noAutofit/>
          </a:bodyPr>
          <a:lstStyle/>
          <a:p>
            <a:endParaRPr/>
          </a:p>
        </p:txBody>
      </p:sp>
      <p:sp>
        <p:nvSpPr>
          <p:cNvPr id="4" name="object 13"/>
          <p:cNvSpPr/>
          <p:nvPr/>
        </p:nvSpPr>
        <p:spPr>
          <a:xfrm>
            <a:off x="5361178" y="4876800"/>
            <a:ext cx="2609469" cy="1480883"/>
          </a:xfrm>
          <a:prstGeom prst="rect">
            <a:avLst/>
          </a:prstGeom>
          <a:blipFill>
            <a:blip r:embed="rId3" cstate="print"/>
            <a:stretch>
              <a:fillRect/>
            </a:stretch>
          </a:blipFill>
        </p:spPr>
        <p:txBody>
          <a:bodyPr wrap="square" lIns="0" tIns="0" rIns="0" bIns="0" rtlCol="0">
            <a:noAutofit/>
          </a:bodyPr>
          <a:lstStyle/>
          <a:p>
            <a:endParaRPr/>
          </a:p>
        </p:txBody>
      </p:sp>
      <p:sp>
        <p:nvSpPr>
          <p:cNvPr id="5" name="object 14"/>
          <p:cNvSpPr/>
          <p:nvPr/>
        </p:nvSpPr>
        <p:spPr>
          <a:xfrm>
            <a:off x="5316728" y="4832350"/>
            <a:ext cx="2698750" cy="1570037"/>
          </a:xfrm>
          <a:custGeom>
            <a:avLst/>
            <a:gdLst/>
            <a:ahLst/>
            <a:cxnLst/>
            <a:rect l="l" t="t" r="r" b="b"/>
            <a:pathLst>
              <a:path w="2698750" h="1570037">
                <a:moveTo>
                  <a:pt x="182752" y="0"/>
                </a:moveTo>
                <a:lnTo>
                  <a:pt x="2698750" y="0"/>
                </a:lnTo>
                <a:lnTo>
                  <a:pt x="2698750" y="1387284"/>
                </a:lnTo>
                <a:lnTo>
                  <a:pt x="2684272" y="1457388"/>
                </a:lnTo>
                <a:lnTo>
                  <a:pt x="2644648" y="1515884"/>
                </a:lnTo>
                <a:lnTo>
                  <a:pt x="2586101" y="1555559"/>
                </a:lnTo>
                <a:lnTo>
                  <a:pt x="2515997" y="1570037"/>
                </a:lnTo>
                <a:lnTo>
                  <a:pt x="0" y="1570037"/>
                </a:lnTo>
                <a:lnTo>
                  <a:pt x="0" y="182752"/>
                </a:lnTo>
                <a:lnTo>
                  <a:pt x="3429" y="147827"/>
                </a:lnTo>
                <a:lnTo>
                  <a:pt x="31750" y="81280"/>
                </a:lnTo>
                <a:lnTo>
                  <a:pt x="81280" y="31750"/>
                </a:lnTo>
                <a:lnTo>
                  <a:pt x="147827" y="3429"/>
                </a:lnTo>
                <a:lnTo>
                  <a:pt x="182752" y="0"/>
                </a:lnTo>
                <a:close/>
              </a:path>
            </a:pathLst>
          </a:custGeom>
          <a:ln w="88900">
            <a:solidFill>
              <a:srgbClr val="FFFFFF"/>
            </a:solidFill>
          </a:ln>
        </p:spPr>
        <p:txBody>
          <a:bodyPr wrap="square" lIns="0" tIns="0" rIns="0" bIns="0" rtlCol="0">
            <a:noAutofit/>
          </a:bodyPr>
          <a:lstStyle/>
          <a:p>
            <a:endParaRPr/>
          </a:p>
        </p:txBody>
      </p:sp>
      <p:sp>
        <p:nvSpPr>
          <p:cNvPr id="6" name="object 15"/>
          <p:cNvSpPr/>
          <p:nvPr/>
        </p:nvSpPr>
        <p:spPr>
          <a:xfrm>
            <a:off x="942975" y="4486275"/>
            <a:ext cx="2457450" cy="2057400"/>
          </a:xfrm>
          <a:prstGeom prst="rect">
            <a:avLst/>
          </a:prstGeom>
          <a:blipFill>
            <a:blip r:embed="rId4" cstate="print"/>
            <a:stretch>
              <a:fillRect/>
            </a:stretch>
          </a:blipFill>
        </p:spPr>
        <p:txBody>
          <a:bodyPr wrap="square" lIns="0" tIns="0" rIns="0" bIns="0" rtlCol="0">
            <a:noAutofit/>
          </a:bodyPr>
          <a:lstStyle/>
          <a:p>
            <a:endParaRPr/>
          </a:p>
        </p:txBody>
      </p:sp>
      <p:sp>
        <p:nvSpPr>
          <p:cNvPr id="7" name="object 16"/>
          <p:cNvSpPr/>
          <p:nvPr/>
        </p:nvSpPr>
        <p:spPr>
          <a:xfrm>
            <a:off x="1724025" y="4314825"/>
            <a:ext cx="533400" cy="1104900"/>
          </a:xfrm>
          <a:prstGeom prst="rect">
            <a:avLst/>
          </a:prstGeom>
          <a:blipFill>
            <a:blip r:embed="rId5" cstate="print"/>
            <a:stretch>
              <a:fillRect/>
            </a:stretch>
          </a:blipFill>
        </p:spPr>
        <p:txBody>
          <a:bodyPr wrap="square" lIns="0" tIns="0" rIns="0" bIns="0" rtlCol="0">
            <a:noAutofit/>
          </a:bodyPr>
          <a:lstStyle/>
          <a:p>
            <a:endParaRPr/>
          </a:p>
        </p:txBody>
      </p:sp>
      <p:sp>
        <p:nvSpPr>
          <p:cNvPr id="8" name="object 10"/>
          <p:cNvSpPr txBox="1"/>
          <p:nvPr/>
        </p:nvSpPr>
        <p:spPr>
          <a:xfrm>
            <a:off x="444500" y="397510"/>
            <a:ext cx="2780144" cy="444500"/>
          </a:xfrm>
          <a:prstGeom prst="rect">
            <a:avLst/>
          </a:prstGeom>
        </p:spPr>
        <p:txBody>
          <a:bodyPr wrap="square" lIns="0" tIns="0" rIns="0" bIns="0" rtlCol="0">
            <a:noAutofit/>
          </a:bodyPr>
          <a:lstStyle/>
          <a:p>
            <a:pPr marL="12700">
              <a:lnSpc>
                <a:spcPts val="3460"/>
              </a:lnSpc>
              <a:spcBef>
                <a:spcPts val="173"/>
              </a:spcBef>
            </a:pPr>
            <a:r>
              <a:rPr sz="4950" b="1" spc="0" baseline="3000" dirty="0" smtClean="0">
                <a:latin typeface="Calibri"/>
                <a:cs typeface="Calibri"/>
              </a:rPr>
              <a:t>Wh</a:t>
            </a:r>
            <a:r>
              <a:rPr sz="4950" b="1" spc="-34" baseline="3000" dirty="0" smtClean="0">
                <a:latin typeface="Calibri"/>
                <a:cs typeface="Calibri"/>
              </a:rPr>
              <a:t>a</a:t>
            </a:r>
            <a:r>
              <a:rPr sz="4950" b="1" spc="0" baseline="3000" dirty="0" smtClean="0">
                <a:latin typeface="Calibri"/>
                <a:cs typeface="Calibri"/>
              </a:rPr>
              <a:t>t m</a:t>
            </a:r>
            <a:r>
              <a:rPr sz="4950" b="1" spc="-34" baseline="3000" dirty="0" smtClean="0">
                <a:latin typeface="Calibri"/>
                <a:cs typeface="Calibri"/>
              </a:rPr>
              <a:t>a</a:t>
            </a:r>
            <a:r>
              <a:rPr sz="4950" b="1" spc="-39" baseline="3000" dirty="0" smtClean="0">
                <a:latin typeface="Calibri"/>
                <a:cs typeface="Calibri"/>
              </a:rPr>
              <a:t>tt</a:t>
            </a:r>
            <a:r>
              <a:rPr sz="4950" b="1" spc="0" baseline="3000" dirty="0" smtClean="0">
                <a:latin typeface="Calibri"/>
                <a:cs typeface="Calibri"/>
              </a:rPr>
              <a:t>e</a:t>
            </a:r>
            <a:r>
              <a:rPr sz="4950" b="1" spc="-34" baseline="3000" dirty="0" smtClean="0">
                <a:latin typeface="Calibri"/>
                <a:cs typeface="Calibri"/>
              </a:rPr>
              <a:t>r</a:t>
            </a:r>
            <a:r>
              <a:rPr sz="4950" b="1" spc="0" baseline="3000" dirty="0" smtClean="0">
                <a:latin typeface="Calibri"/>
                <a:cs typeface="Calibri"/>
              </a:rPr>
              <a:t>s…</a:t>
            </a:r>
            <a:endParaRPr sz="3300" baseline="3000" dirty="0">
              <a:latin typeface="Calibri"/>
              <a:cs typeface="Calibri"/>
            </a:endParaRPr>
          </a:p>
        </p:txBody>
      </p:sp>
      <p:sp>
        <p:nvSpPr>
          <p:cNvPr id="9" name="object 9"/>
          <p:cNvSpPr txBox="1"/>
          <p:nvPr/>
        </p:nvSpPr>
        <p:spPr>
          <a:xfrm>
            <a:off x="535940" y="1807590"/>
            <a:ext cx="2113070" cy="330200"/>
          </a:xfrm>
          <a:prstGeom prst="rect">
            <a:avLst/>
          </a:prstGeom>
        </p:spPr>
        <p:txBody>
          <a:bodyPr wrap="square" lIns="0" tIns="0" rIns="0" bIns="0" rtlCol="0">
            <a:noAutofit/>
          </a:bodyPr>
          <a:lstStyle/>
          <a:p>
            <a:pPr marL="12700">
              <a:lnSpc>
                <a:spcPts val="2545"/>
              </a:lnSpc>
              <a:spcBef>
                <a:spcPts val="127"/>
              </a:spcBef>
            </a:pPr>
            <a:r>
              <a:rPr sz="3600" b="1" spc="0" baseline="3413" dirty="0" smtClean="0">
                <a:latin typeface="Calibri"/>
                <a:cs typeface="Calibri"/>
              </a:rPr>
              <a:t>C</a:t>
            </a:r>
            <a:r>
              <a:rPr sz="3600" b="1" spc="4" baseline="3413" dirty="0" smtClean="0">
                <a:latin typeface="Calibri"/>
                <a:cs typeface="Calibri"/>
              </a:rPr>
              <a:t>o</a:t>
            </a:r>
            <a:r>
              <a:rPr sz="3600" b="1" spc="0" baseline="3413" dirty="0" smtClean="0">
                <a:latin typeface="Calibri"/>
                <a:cs typeface="Calibri"/>
              </a:rPr>
              <a:t>de</a:t>
            </a:r>
            <a:r>
              <a:rPr sz="3600" b="1" spc="-14" baseline="3413" dirty="0" smtClean="0">
                <a:latin typeface="Calibri"/>
                <a:cs typeface="Calibri"/>
              </a:rPr>
              <a:t> </a:t>
            </a:r>
            <a:r>
              <a:rPr sz="3600" b="1" spc="-25" baseline="3413" dirty="0" smtClean="0">
                <a:latin typeface="Calibri"/>
                <a:cs typeface="Calibri"/>
              </a:rPr>
              <a:t>r</a:t>
            </a:r>
            <a:r>
              <a:rPr sz="3600" b="1" spc="0" baseline="3413" dirty="0" smtClean="0">
                <a:latin typeface="Calibri"/>
                <a:cs typeface="Calibri"/>
              </a:rPr>
              <a:t>eusabil</a:t>
            </a:r>
            <a:r>
              <a:rPr sz="3600" b="1" spc="-4" baseline="3413" dirty="0" smtClean="0">
                <a:latin typeface="Calibri"/>
                <a:cs typeface="Calibri"/>
              </a:rPr>
              <a:t>i</a:t>
            </a:r>
            <a:r>
              <a:rPr sz="3600" b="1" spc="0" baseline="3413" dirty="0" smtClean="0">
                <a:latin typeface="Calibri"/>
                <a:cs typeface="Calibri"/>
              </a:rPr>
              <a:t>ty</a:t>
            </a:r>
            <a:endParaRPr sz="2400">
              <a:latin typeface="Calibri"/>
              <a:cs typeface="Calibri"/>
            </a:endParaRPr>
          </a:p>
        </p:txBody>
      </p:sp>
      <p:sp>
        <p:nvSpPr>
          <p:cNvPr id="10" name="object 8"/>
          <p:cNvSpPr txBox="1"/>
          <p:nvPr/>
        </p:nvSpPr>
        <p:spPr>
          <a:xfrm>
            <a:off x="4724527" y="1807590"/>
            <a:ext cx="2964895" cy="330200"/>
          </a:xfrm>
          <a:prstGeom prst="rect">
            <a:avLst/>
          </a:prstGeom>
        </p:spPr>
        <p:txBody>
          <a:bodyPr wrap="square" lIns="0" tIns="0" rIns="0" bIns="0" rtlCol="0">
            <a:noAutofit/>
          </a:bodyPr>
          <a:lstStyle/>
          <a:p>
            <a:pPr marL="12700">
              <a:lnSpc>
                <a:spcPts val="2545"/>
              </a:lnSpc>
              <a:spcBef>
                <a:spcPts val="127"/>
              </a:spcBef>
            </a:pPr>
            <a:r>
              <a:rPr sz="3600" b="1" spc="0" baseline="3413" dirty="0" smtClean="0">
                <a:latin typeface="Calibri"/>
                <a:cs typeface="Calibri"/>
              </a:rPr>
              <a:t>S</a:t>
            </a:r>
            <a:r>
              <a:rPr sz="3600" b="1" spc="4" baseline="3413" dirty="0" smtClean="0">
                <a:latin typeface="Calibri"/>
                <a:cs typeface="Calibri"/>
              </a:rPr>
              <a:t>e</a:t>
            </a:r>
            <a:r>
              <a:rPr sz="3600" b="1" spc="0" baseline="3413" dirty="0" smtClean="0">
                <a:latin typeface="Calibri"/>
                <a:cs typeface="Calibri"/>
              </a:rPr>
              <a:t>pa</a:t>
            </a:r>
            <a:r>
              <a:rPr sz="3600" b="1" spc="-50" baseline="3413" dirty="0" smtClean="0">
                <a:latin typeface="Calibri"/>
                <a:cs typeface="Calibri"/>
              </a:rPr>
              <a:t>r</a:t>
            </a:r>
            <a:r>
              <a:rPr sz="3600" b="1" spc="-19" baseline="3413" dirty="0" smtClean="0">
                <a:latin typeface="Calibri"/>
                <a:cs typeface="Calibri"/>
              </a:rPr>
              <a:t>a</a:t>
            </a:r>
            <a:r>
              <a:rPr sz="3600" b="1" spc="0" baseline="3413" dirty="0" smtClean="0">
                <a:latin typeface="Calibri"/>
                <a:cs typeface="Calibri"/>
              </a:rPr>
              <a:t>tion</a:t>
            </a:r>
            <a:r>
              <a:rPr sz="3600" b="1" spc="-19" baseline="3413" dirty="0" smtClean="0">
                <a:latin typeface="Calibri"/>
                <a:cs typeface="Calibri"/>
              </a:rPr>
              <a:t> </a:t>
            </a:r>
            <a:r>
              <a:rPr sz="3600" b="1" spc="0" baseline="3413" dirty="0" smtClean="0">
                <a:latin typeface="Calibri"/>
                <a:cs typeface="Calibri"/>
              </a:rPr>
              <a:t>of</a:t>
            </a:r>
            <a:r>
              <a:rPr sz="3600" b="1" spc="-9" baseline="3413" dirty="0" smtClean="0">
                <a:latin typeface="Calibri"/>
                <a:cs typeface="Calibri"/>
              </a:rPr>
              <a:t> c</a:t>
            </a:r>
            <a:r>
              <a:rPr sz="3600" b="1" spc="0" baseline="3413" dirty="0" smtClean="0">
                <a:latin typeface="Calibri"/>
                <a:cs typeface="Calibri"/>
              </a:rPr>
              <a:t>onc</a:t>
            </a:r>
            <a:r>
              <a:rPr sz="3600" b="1" spc="4" baseline="3413" dirty="0" smtClean="0">
                <a:latin typeface="Calibri"/>
                <a:cs typeface="Calibri"/>
              </a:rPr>
              <a:t>e</a:t>
            </a:r>
            <a:r>
              <a:rPr sz="3600" b="1" spc="0" baseline="3413" dirty="0" smtClean="0">
                <a:latin typeface="Calibri"/>
                <a:cs typeface="Calibri"/>
              </a:rPr>
              <a:t>rns</a:t>
            </a:r>
            <a:endParaRPr sz="2400">
              <a:latin typeface="Calibri"/>
              <a:cs typeface="Calibri"/>
            </a:endParaRPr>
          </a:p>
        </p:txBody>
      </p:sp>
      <p:sp>
        <p:nvSpPr>
          <p:cNvPr id="11" name="object 7"/>
          <p:cNvSpPr txBox="1"/>
          <p:nvPr/>
        </p:nvSpPr>
        <p:spPr>
          <a:xfrm>
            <a:off x="535940" y="2246407"/>
            <a:ext cx="177952" cy="1647189"/>
          </a:xfrm>
          <a:prstGeom prst="rect">
            <a:avLst/>
          </a:prstGeom>
        </p:spPr>
        <p:txBody>
          <a:bodyPr wrap="square" lIns="0" tIns="0" rIns="0" bIns="0" rtlCol="0">
            <a:noAutofit/>
          </a:bodyPr>
          <a:lstStyle/>
          <a:p>
            <a:pPr marL="12700" marR="152">
              <a:lnSpc>
                <a:spcPts val="2555"/>
              </a:lnSpc>
              <a:spcBef>
                <a:spcPts val="127"/>
              </a:spcBef>
            </a:pPr>
            <a:r>
              <a:rPr sz="2400" spc="0" dirty="0" smtClean="0">
                <a:latin typeface="Arial"/>
                <a:cs typeface="Arial"/>
              </a:rPr>
              <a:t>•</a:t>
            </a:r>
            <a:endParaRPr sz="2400">
              <a:latin typeface="Arial"/>
              <a:cs typeface="Arial"/>
            </a:endParaRPr>
          </a:p>
          <a:p>
            <a:pPr marL="12700" marR="152">
              <a:lnSpc>
                <a:spcPct val="95825"/>
              </a:lnSpc>
              <a:spcBef>
                <a:spcPts val="568"/>
              </a:spcBef>
            </a:pPr>
            <a:r>
              <a:rPr sz="2400" spc="0" dirty="0" smtClean="0">
                <a:latin typeface="Arial"/>
                <a:cs typeface="Arial"/>
              </a:rPr>
              <a:t>•</a:t>
            </a:r>
            <a:endParaRPr sz="2400">
              <a:latin typeface="Arial"/>
              <a:cs typeface="Arial"/>
            </a:endParaRPr>
          </a:p>
          <a:p>
            <a:pPr marL="12700">
              <a:lnSpc>
                <a:spcPct val="95825"/>
              </a:lnSpc>
              <a:spcBef>
                <a:spcPts val="698"/>
              </a:spcBef>
            </a:pPr>
            <a:r>
              <a:rPr sz="2400" spc="0" dirty="0" smtClean="0">
                <a:latin typeface="Arial"/>
                <a:cs typeface="Arial"/>
              </a:rPr>
              <a:t>•</a:t>
            </a:r>
            <a:endParaRPr sz="2400">
              <a:latin typeface="Arial"/>
              <a:cs typeface="Arial"/>
            </a:endParaRPr>
          </a:p>
          <a:p>
            <a:pPr marL="12700" marR="152">
              <a:lnSpc>
                <a:spcPct val="95825"/>
              </a:lnSpc>
              <a:spcBef>
                <a:spcPts val="696"/>
              </a:spcBef>
            </a:pPr>
            <a:r>
              <a:rPr sz="2400" spc="0" dirty="0" smtClean="0">
                <a:latin typeface="Arial"/>
                <a:cs typeface="Arial"/>
              </a:rPr>
              <a:t>•</a:t>
            </a:r>
            <a:endParaRPr sz="2400">
              <a:latin typeface="Arial"/>
              <a:cs typeface="Arial"/>
            </a:endParaRPr>
          </a:p>
        </p:txBody>
      </p:sp>
      <p:sp>
        <p:nvSpPr>
          <p:cNvPr id="12" name="object 6"/>
          <p:cNvSpPr txBox="1"/>
          <p:nvPr/>
        </p:nvSpPr>
        <p:spPr>
          <a:xfrm>
            <a:off x="4724527" y="2246407"/>
            <a:ext cx="177800" cy="330200"/>
          </a:xfrm>
          <a:prstGeom prst="rect">
            <a:avLst/>
          </a:prstGeom>
        </p:spPr>
        <p:txBody>
          <a:bodyPr wrap="square" lIns="0" tIns="0" rIns="0" bIns="0" rtlCol="0">
            <a:noAutofit/>
          </a:bodyPr>
          <a:lstStyle/>
          <a:p>
            <a:pPr marL="12700">
              <a:lnSpc>
                <a:spcPts val="2555"/>
              </a:lnSpc>
              <a:spcBef>
                <a:spcPts val="127"/>
              </a:spcBef>
            </a:pPr>
            <a:r>
              <a:rPr sz="2400" spc="0" dirty="0" smtClean="0">
                <a:latin typeface="Arial"/>
                <a:cs typeface="Arial"/>
              </a:rPr>
              <a:t>•</a:t>
            </a:r>
            <a:endParaRPr sz="2400">
              <a:latin typeface="Arial"/>
              <a:cs typeface="Arial"/>
            </a:endParaRPr>
          </a:p>
        </p:txBody>
      </p:sp>
      <p:sp>
        <p:nvSpPr>
          <p:cNvPr id="13" name="object 5"/>
          <p:cNvSpPr txBox="1"/>
          <p:nvPr/>
        </p:nvSpPr>
        <p:spPr>
          <a:xfrm>
            <a:off x="878840" y="2264791"/>
            <a:ext cx="2876487" cy="1647190"/>
          </a:xfrm>
          <a:prstGeom prst="rect">
            <a:avLst/>
          </a:prstGeom>
        </p:spPr>
        <p:txBody>
          <a:bodyPr wrap="square" lIns="0" tIns="0" rIns="0" bIns="0" rtlCol="0">
            <a:noAutofit/>
          </a:bodyPr>
          <a:lstStyle/>
          <a:p>
            <a:pPr marL="12700">
              <a:lnSpc>
                <a:spcPts val="2545"/>
              </a:lnSpc>
              <a:spcBef>
                <a:spcPts val="127"/>
              </a:spcBef>
            </a:pPr>
            <a:r>
              <a:rPr sz="3600" spc="0" baseline="3413" dirty="0" smtClean="0">
                <a:latin typeface="Calibri"/>
                <a:cs typeface="Calibri"/>
              </a:rPr>
              <a:t>Shor</a:t>
            </a:r>
            <a:r>
              <a:rPr sz="3600" spc="-25" baseline="3413" dirty="0" smtClean="0">
                <a:latin typeface="Calibri"/>
                <a:cs typeface="Calibri"/>
              </a:rPr>
              <a:t>t</a:t>
            </a:r>
            <a:r>
              <a:rPr sz="3600" spc="0" baseline="3413" dirty="0" smtClean="0">
                <a:latin typeface="Calibri"/>
                <a:cs typeface="Calibri"/>
              </a:rPr>
              <a:t>ens</a:t>
            </a:r>
            <a:r>
              <a:rPr sz="3600" spc="-24" baseline="3413" dirty="0" smtClean="0">
                <a:latin typeface="Calibri"/>
                <a:cs typeface="Calibri"/>
              </a:rPr>
              <a:t> </a:t>
            </a:r>
            <a:r>
              <a:rPr sz="3600" spc="0" baseline="3413" dirty="0" smtClean="0">
                <a:latin typeface="Calibri"/>
                <a:cs typeface="Calibri"/>
              </a:rPr>
              <a:t>d</a:t>
            </a:r>
            <a:r>
              <a:rPr sz="3600" spc="-4" baseline="3413" dirty="0" smtClean="0">
                <a:latin typeface="Calibri"/>
                <a:cs typeface="Calibri"/>
              </a:rPr>
              <a:t>e</a:t>
            </a:r>
            <a:r>
              <a:rPr sz="3600" spc="-29" baseline="3413" dirty="0" smtClean="0">
                <a:latin typeface="Calibri"/>
                <a:cs typeface="Calibri"/>
              </a:rPr>
              <a:t>v</a:t>
            </a:r>
            <a:r>
              <a:rPr sz="3600" spc="0" baseline="3413" dirty="0" smtClean="0">
                <a:latin typeface="Calibri"/>
                <a:cs typeface="Calibri"/>
              </a:rPr>
              <a:t>elopm</a:t>
            </a:r>
            <a:r>
              <a:rPr sz="3600" spc="4" baseline="3413" dirty="0" smtClean="0">
                <a:latin typeface="Calibri"/>
                <a:cs typeface="Calibri"/>
              </a:rPr>
              <a:t>e</a:t>
            </a:r>
            <a:r>
              <a:rPr sz="3600" spc="-25" baseline="3413" dirty="0" smtClean="0">
                <a:latin typeface="Calibri"/>
                <a:cs typeface="Calibri"/>
              </a:rPr>
              <a:t>n</a:t>
            </a:r>
            <a:r>
              <a:rPr sz="3600" spc="0" baseline="3413" dirty="0" smtClean="0">
                <a:latin typeface="Calibri"/>
                <a:cs typeface="Calibri"/>
              </a:rPr>
              <a:t>t</a:t>
            </a:r>
            <a:endParaRPr sz="2400">
              <a:latin typeface="Calibri"/>
              <a:cs typeface="Calibri"/>
            </a:endParaRPr>
          </a:p>
          <a:p>
            <a:pPr marL="12700" marR="45720">
              <a:lnSpc>
                <a:spcPct val="101725"/>
              </a:lnSpc>
              <a:spcBef>
                <a:spcPts val="399"/>
              </a:spcBef>
            </a:pPr>
            <a:r>
              <a:rPr sz="2400" spc="0" dirty="0" smtClean="0">
                <a:latin typeface="Calibri"/>
                <a:cs typeface="Calibri"/>
              </a:rPr>
              <a:t>Code</a:t>
            </a:r>
            <a:r>
              <a:rPr sz="2400" spc="-25" dirty="0" smtClean="0">
                <a:latin typeface="Calibri"/>
                <a:cs typeface="Calibri"/>
              </a:rPr>
              <a:t> </a:t>
            </a:r>
            <a:r>
              <a:rPr sz="2400" spc="0" dirty="0" smtClean="0">
                <a:latin typeface="Calibri"/>
                <a:cs typeface="Calibri"/>
              </a:rPr>
              <a:t>lib</a:t>
            </a:r>
            <a:r>
              <a:rPr sz="2400" spc="-44" dirty="0" smtClean="0">
                <a:latin typeface="Calibri"/>
                <a:cs typeface="Calibri"/>
              </a:rPr>
              <a:t>r</a:t>
            </a:r>
            <a:r>
              <a:rPr sz="2400" spc="0" dirty="0" smtClean="0">
                <a:latin typeface="Calibri"/>
                <a:cs typeface="Calibri"/>
              </a:rPr>
              <a:t>ari</a:t>
            </a:r>
            <a:r>
              <a:rPr sz="2400" spc="9" dirty="0" smtClean="0">
                <a:latin typeface="Calibri"/>
                <a:cs typeface="Calibri"/>
              </a:rPr>
              <a:t>e</a:t>
            </a:r>
            <a:r>
              <a:rPr sz="2400" spc="0" dirty="0" smtClean="0">
                <a:latin typeface="Calibri"/>
                <a:cs typeface="Calibri"/>
              </a:rPr>
              <a:t>s</a:t>
            </a:r>
            <a:endParaRPr sz="2400">
              <a:latin typeface="Calibri"/>
              <a:cs typeface="Calibri"/>
            </a:endParaRPr>
          </a:p>
          <a:p>
            <a:pPr marL="12700" marR="45720">
              <a:lnSpc>
                <a:spcPct val="101725"/>
              </a:lnSpc>
              <a:spcBef>
                <a:spcPts val="528"/>
              </a:spcBef>
            </a:pPr>
            <a:r>
              <a:rPr sz="2400" spc="0" dirty="0" smtClean="0">
                <a:latin typeface="Calibri"/>
                <a:cs typeface="Calibri"/>
              </a:rPr>
              <a:t>Design</a:t>
            </a:r>
            <a:r>
              <a:rPr sz="2400" spc="-19" dirty="0" smtClean="0">
                <a:latin typeface="Calibri"/>
                <a:cs typeface="Calibri"/>
              </a:rPr>
              <a:t> </a:t>
            </a:r>
            <a:r>
              <a:rPr sz="2400" spc="0" dirty="0" smtClean="0">
                <a:latin typeface="Calibri"/>
                <a:cs typeface="Calibri"/>
              </a:rPr>
              <a:t>p</a:t>
            </a:r>
            <a:r>
              <a:rPr sz="2400" spc="-25" dirty="0" smtClean="0">
                <a:latin typeface="Calibri"/>
                <a:cs typeface="Calibri"/>
              </a:rPr>
              <a:t>a</a:t>
            </a:r>
            <a:r>
              <a:rPr sz="2400" spc="-34" dirty="0" smtClean="0">
                <a:latin typeface="Calibri"/>
                <a:cs typeface="Calibri"/>
              </a:rPr>
              <a:t>t</a:t>
            </a:r>
            <a:r>
              <a:rPr sz="2400" spc="-25" dirty="0" smtClean="0">
                <a:latin typeface="Calibri"/>
                <a:cs typeface="Calibri"/>
              </a:rPr>
              <a:t>t</a:t>
            </a:r>
            <a:r>
              <a:rPr sz="2400" spc="0" dirty="0" smtClean="0">
                <a:latin typeface="Calibri"/>
                <a:cs typeface="Calibri"/>
              </a:rPr>
              <a:t>erns</a:t>
            </a:r>
            <a:endParaRPr sz="2400">
              <a:latin typeface="Calibri"/>
              <a:cs typeface="Calibri"/>
            </a:endParaRPr>
          </a:p>
          <a:p>
            <a:pPr marL="12700" marR="45720">
              <a:lnSpc>
                <a:spcPct val="101725"/>
              </a:lnSpc>
              <a:spcBef>
                <a:spcPts val="526"/>
              </a:spcBef>
            </a:pPr>
            <a:r>
              <a:rPr sz="2400" spc="0" dirty="0" smtClean="0">
                <a:latin typeface="Calibri"/>
                <a:cs typeface="Calibri"/>
              </a:rPr>
              <a:t>F</a:t>
            </a:r>
            <a:r>
              <a:rPr sz="2400" spc="-44" dirty="0" smtClean="0">
                <a:latin typeface="Calibri"/>
                <a:cs typeface="Calibri"/>
              </a:rPr>
              <a:t>r</a:t>
            </a:r>
            <a:r>
              <a:rPr sz="2400" spc="0" dirty="0" smtClean="0">
                <a:latin typeface="Calibri"/>
                <a:cs typeface="Calibri"/>
              </a:rPr>
              <a:t>ame</a:t>
            </a:r>
            <a:r>
              <a:rPr sz="2400" spc="-25" dirty="0" smtClean="0">
                <a:latin typeface="Calibri"/>
                <a:cs typeface="Calibri"/>
              </a:rPr>
              <a:t>w</a:t>
            </a:r>
            <a:r>
              <a:rPr sz="2400" spc="0" dirty="0" smtClean="0">
                <a:latin typeface="Calibri"/>
                <a:cs typeface="Calibri"/>
              </a:rPr>
              <a:t>or</a:t>
            </a:r>
            <a:r>
              <a:rPr sz="2400" spc="-25" dirty="0" smtClean="0">
                <a:latin typeface="Calibri"/>
                <a:cs typeface="Calibri"/>
              </a:rPr>
              <a:t>k</a:t>
            </a:r>
            <a:r>
              <a:rPr sz="2400" spc="0" dirty="0" smtClean="0">
                <a:latin typeface="Calibri"/>
                <a:cs typeface="Calibri"/>
              </a:rPr>
              <a:t>s</a:t>
            </a:r>
            <a:endParaRPr sz="2400">
              <a:latin typeface="Calibri"/>
              <a:cs typeface="Calibri"/>
            </a:endParaRPr>
          </a:p>
        </p:txBody>
      </p:sp>
      <p:sp>
        <p:nvSpPr>
          <p:cNvPr id="14" name="object 4"/>
          <p:cNvSpPr txBox="1"/>
          <p:nvPr/>
        </p:nvSpPr>
        <p:spPr>
          <a:xfrm>
            <a:off x="5067427" y="2264791"/>
            <a:ext cx="3548212" cy="2305558"/>
          </a:xfrm>
          <a:prstGeom prst="rect">
            <a:avLst/>
          </a:prstGeom>
        </p:spPr>
        <p:txBody>
          <a:bodyPr wrap="square" lIns="0" tIns="0" rIns="0" bIns="0" rtlCol="0">
            <a:noAutofit/>
          </a:bodyPr>
          <a:lstStyle/>
          <a:p>
            <a:pPr marL="12700" marR="43110">
              <a:lnSpc>
                <a:spcPts val="2545"/>
              </a:lnSpc>
              <a:spcBef>
                <a:spcPts val="127"/>
              </a:spcBef>
            </a:pPr>
            <a:r>
              <a:rPr sz="3600" spc="0" baseline="3413" dirty="0" smtClean="0">
                <a:latin typeface="Calibri"/>
                <a:cs typeface="Calibri"/>
              </a:rPr>
              <a:t>Imp</a:t>
            </a:r>
            <a:r>
              <a:rPr sz="3600" spc="-34" baseline="3413" dirty="0" smtClean="0">
                <a:latin typeface="Calibri"/>
                <a:cs typeface="Calibri"/>
              </a:rPr>
              <a:t>r</a:t>
            </a:r>
            <a:r>
              <a:rPr sz="3600" spc="-19" baseline="3413" dirty="0" smtClean="0">
                <a:latin typeface="Calibri"/>
                <a:cs typeface="Calibri"/>
              </a:rPr>
              <a:t>o</a:t>
            </a:r>
            <a:r>
              <a:rPr sz="3600" spc="-29" baseline="3413" dirty="0" smtClean="0">
                <a:latin typeface="Calibri"/>
                <a:cs typeface="Calibri"/>
              </a:rPr>
              <a:t>v</a:t>
            </a:r>
            <a:r>
              <a:rPr sz="3600" spc="0" baseline="3413" dirty="0" smtClean="0">
                <a:latin typeface="Calibri"/>
                <a:cs typeface="Calibri"/>
              </a:rPr>
              <a:t>es</a:t>
            </a:r>
            <a:r>
              <a:rPr sz="3600" spc="-9" baseline="3413" dirty="0" smtClean="0">
                <a:latin typeface="Calibri"/>
                <a:cs typeface="Calibri"/>
              </a:rPr>
              <a:t> </a:t>
            </a:r>
            <a:r>
              <a:rPr sz="3600" spc="-19" baseline="3413" dirty="0" smtClean="0">
                <a:latin typeface="Calibri"/>
                <a:cs typeface="Calibri"/>
              </a:rPr>
              <a:t>c</a:t>
            </a:r>
            <a:r>
              <a:rPr sz="3600" spc="0" baseline="3413" dirty="0" smtClean="0">
                <a:latin typeface="Calibri"/>
                <a:cs typeface="Calibri"/>
              </a:rPr>
              <a:t>ode clarity</a:t>
            </a:r>
            <a:r>
              <a:rPr sz="3600" spc="-9" baseline="3413" dirty="0" smtClean="0">
                <a:latin typeface="Calibri"/>
                <a:cs typeface="Calibri"/>
              </a:rPr>
              <a:t> </a:t>
            </a:r>
            <a:r>
              <a:rPr sz="3600" spc="0" baseline="3413" dirty="0" smtClean="0">
                <a:latin typeface="Calibri"/>
                <a:cs typeface="Calibri"/>
              </a:rPr>
              <a:t>and</a:t>
            </a:r>
            <a:endParaRPr sz="2400">
              <a:latin typeface="Calibri"/>
              <a:cs typeface="Calibri"/>
            </a:endParaRPr>
          </a:p>
          <a:p>
            <a:pPr marL="12700" marR="43110">
              <a:lnSpc>
                <a:spcPts val="2880"/>
              </a:lnSpc>
              <a:spcBef>
                <a:spcPts val="16"/>
              </a:spcBef>
            </a:pPr>
            <a:r>
              <a:rPr sz="3600" spc="0" baseline="1137" dirty="0" smtClean="0">
                <a:latin typeface="Calibri"/>
                <a:cs typeface="Calibri"/>
              </a:rPr>
              <a:t>o</a:t>
            </a:r>
            <a:r>
              <a:rPr sz="3600" spc="-39" baseline="1137" dirty="0" smtClean="0">
                <a:latin typeface="Calibri"/>
                <a:cs typeface="Calibri"/>
              </a:rPr>
              <a:t>r</a:t>
            </a:r>
            <a:r>
              <a:rPr sz="3600" spc="-50" baseline="1137" dirty="0" smtClean="0">
                <a:latin typeface="Calibri"/>
                <a:cs typeface="Calibri"/>
              </a:rPr>
              <a:t>g</a:t>
            </a:r>
            <a:r>
              <a:rPr sz="3600" spc="0" baseline="1137" dirty="0" smtClean="0">
                <a:latin typeface="Calibri"/>
                <a:cs typeface="Calibri"/>
              </a:rPr>
              <a:t>ani</a:t>
            </a:r>
            <a:r>
              <a:rPr sz="3600" spc="-34" baseline="1137" dirty="0" smtClean="0">
                <a:latin typeface="Calibri"/>
                <a:cs typeface="Calibri"/>
              </a:rPr>
              <a:t>z</a:t>
            </a:r>
            <a:r>
              <a:rPr sz="3600" spc="-19" baseline="1137" dirty="0" smtClean="0">
                <a:latin typeface="Calibri"/>
                <a:cs typeface="Calibri"/>
              </a:rPr>
              <a:t>a</a:t>
            </a:r>
            <a:r>
              <a:rPr sz="3600" spc="0" baseline="1137" dirty="0" smtClean="0">
                <a:latin typeface="Calibri"/>
                <a:cs typeface="Calibri"/>
              </a:rPr>
              <a:t>tion</a:t>
            </a:r>
            <a:endParaRPr sz="2400">
              <a:latin typeface="Calibri"/>
              <a:cs typeface="Calibri"/>
            </a:endParaRPr>
          </a:p>
          <a:p>
            <a:pPr marL="12700" marR="43110">
              <a:lnSpc>
                <a:spcPct val="101725"/>
              </a:lnSpc>
              <a:spcBef>
                <a:spcPts val="384"/>
              </a:spcBef>
            </a:pPr>
            <a:r>
              <a:rPr sz="2400" spc="0" dirty="0" smtClean="0">
                <a:latin typeface="Calibri"/>
                <a:cs typeface="Calibri"/>
              </a:rPr>
              <a:t>Helps</a:t>
            </a:r>
            <a:r>
              <a:rPr sz="2400" spc="-25" dirty="0" smtClean="0">
                <a:latin typeface="Calibri"/>
                <a:cs typeface="Calibri"/>
              </a:rPr>
              <a:t> </a:t>
            </a:r>
            <a:r>
              <a:rPr sz="2400" spc="0" dirty="0" smtClean="0">
                <a:latin typeface="Calibri"/>
                <a:cs typeface="Calibri"/>
              </a:rPr>
              <a:t>t</a:t>
            </a:r>
            <a:r>
              <a:rPr sz="2400" spc="-34" dirty="0" smtClean="0">
                <a:latin typeface="Calibri"/>
                <a:cs typeface="Calibri"/>
              </a:rPr>
              <a:t>r</a:t>
            </a:r>
            <a:r>
              <a:rPr sz="2400" spc="0" dirty="0" smtClean="0">
                <a:latin typeface="Calibri"/>
                <a:cs typeface="Calibri"/>
              </a:rPr>
              <a:t>o</a:t>
            </a:r>
            <a:r>
              <a:rPr sz="2400" spc="-9" dirty="0" smtClean="0">
                <a:latin typeface="Calibri"/>
                <a:cs typeface="Calibri"/>
              </a:rPr>
              <a:t>u</a:t>
            </a:r>
            <a:r>
              <a:rPr sz="2400" spc="0" dirty="0" smtClean="0">
                <a:latin typeface="Calibri"/>
                <a:cs typeface="Calibri"/>
              </a:rPr>
              <a:t>blesh</a:t>
            </a:r>
            <a:r>
              <a:rPr sz="2400" spc="-9" dirty="0" smtClean="0">
                <a:latin typeface="Calibri"/>
                <a:cs typeface="Calibri"/>
              </a:rPr>
              <a:t>o</a:t>
            </a:r>
            <a:r>
              <a:rPr sz="2400" spc="0" dirty="0" smtClean="0">
                <a:latin typeface="Calibri"/>
                <a:cs typeface="Calibri"/>
              </a:rPr>
              <a:t>ot</a:t>
            </a:r>
            <a:r>
              <a:rPr sz="2400" spc="-9" dirty="0" smtClean="0">
                <a:latin typeface="Calibri"/>
                <a:cs typeface="Calibri"/>
              </a:rPr>
              <a:t> </a:t>
            </a:r>
            <a:r>
              <a:rPr sz="2400" spc="-14" dirty="0" smtClean="0">
                <a:latin typeface="Calibri"/>
                <a:cs typeface="Calibri"/>
              </a:rPr>
              <a:t>b</a:t>
            </a:r>
            <a:r>
              <a:rPr sz="2400" spc="0" dirty="0" smtClean="0">
                <a:latin typeface="Calibri"/>
                <a:cs typeface="Calibri"/>
              </a:rPr>
              <a:t>y</a:t>
            </a:r>
            <a:endParaRPr sz="2400">
              <a:latin typeface="Calibri"/>
              <a:cs typeface="Calibri"/>
            </a:endParaRPr>
          </a:p>
          <a:p>
            <a:pPr marL="12700" marR="43110">
              <a:lnSpc>
                <a:spcPts val="2880"/>
              </a:lnSpc>
              <a:spcBef>
                <a:spcPts val="144"/>
              </a:spcBef>
            </a:pPr>
            <a:r>
              <a:rPr sz="3600" spc="0" baseline="1137" dirty="0" smtClean="0">
                <a:latin typeface="Calibri"/>
                <a:cs typeface="Calibri"/>
              </a:rPr>
              <a:t>is</a:t>
            </a:r>
            <a:r>
              <a:rPr sz="3600" spc="-4" baseline="1137" dirty="0" smtClean="0">
                <a:latin typeface="Calibri"/>
                <a:cs typeface="Calibri"/>
              </a:rPr>
              <a:t>o</a:t>
            </a:r>
            <a:r>
              <a:rPr sz="3600" spc="0" baseline="1137" dirty="0" smtClean="0">
                <a:latin typeface="Calibri"/>
                <a:cs typeface="Calibri"/>
              </a:rPr>
              <a:t>l</a:t>
            </a:r>
            <a:r>
              <a:rPr sz="3600" spc="-19" baseline="1137" dirty="0" smtClean="0">
                <a:latin typeface="Calibri"/>
                <a:cs typeface="Calibri"/>
              </a:rPr>
              <a:t>a</a:t>
            </a:r>
            <a:r>
              <a:rPr sz="3600" spc="0" baseline="1137" dirty="0" smtClean="0">
                <a:latin typeface="Calibri"/>
                <a:cs typeface="Calibri"/>
              </a:rPr>
              <a:t>ting</a:t>
            </a:r>
            <a:r>
              <a:rPr sz="3600" spc="-29" baseline="1137" dirty="0" smtClean="0">
                <a:latin typeface="Calibri"/>
                <a:cs typeface="Calibri"/>
              </a:rPr>
              <a:t> </a:t>
            </a:r>
            <a:r>
              <a:rPr sz="3600" spc="0" baseline="1137" dirty="0" smtClean="0">
                <a:latin typeface="Calibri"/>
                <a:cs typeface="Calibri"/>
              </a:rPr>
              <a:t>issues</a:t>
            </a:r>
            <a:endParaRPr sz="2400">
              <a:latin typeface="Calibri"/>
              <a:cs typeface="Calibri"/>
            </a:endParaRPr>
          </a:p>
          <a:p>
            <a:pPr marL="12700">
              <a:lnSpc>
                <a:spcPts val="2880"/>
              </a:lnSpc>
              <a:spcBef>
                <a:spcPts val="507"/>
              </a:spcBef>
            </a:pPr>
            <a:r>
              <a:rPr sz="2400" spc="0" dirty="0" smtClean="0">
                <a:latin typeface="Calibri"/>
                <a:cs typeface="Calibri"/>
              </a:rPr>
              <a:t>All</a:t>
            </a:r>
            <a:r>
              <a:rPr sz="2400" spc="-9" dirty="0" smtClean="0">
                <a:latin typeface="Calibri"/>
                <a:cs typeface="Calibri"/>
              </a:rPr>
              <a:t>o</a:t>
            </a:r>
            <a:r>
              <a:rPr sz="2400" spc="-25" dirty="0" smtClean="0">
                <a:latin typeface="Calibri"/>
                <a:cs typeface="Calibri"/>
              </a:rPr>
              <a:t>w</a:t>
            </a:r>
            <a:r>
              <a:rPr sz="2400" spc="0" dirty="0" smtClean="0">
                <a:latin typeface="Calibri"/>
                <a:cs typeface="Calibri"/>
              </a:rPr>
              <a:t>s</a:t>
            </a:r>
            <a:r>
              <a:rPr sz="2400" spc="-14" dirty="0" smtClean="0">
                <a:latin typeface="Calibri"/>
                <a:cs typeface="Calibri"/>
              </a:rPr>
              <a:t> </a:t>
            </a:r>
            <a:r>
              <a:rPr sz="2400" spc="-50" dirty="0" smtClean="0">
                <a:latin typeface="Calibri"/>
                <a:cs typeface="Calibri"/>
              </a:rPr>
              <a:t>f</a:t>
            </a:r>
            <a:r>
              <a:rPr sz="2400" spc="0" dirty="0" smtClean="0">
                <a:latin typeface="Calibri"/>
                <a:cs typeface="Calibri"/>
              </a:rPr>
              <a:t>or multiple</a:t>
            </a:r>
            <a:r>
              <a:rPr sz="2400" spc="-19" dirty="0" smtClean="0">
                <a:latin typeface="Calibri"/>
                <a:cs typeface="Calibri"/>
              </a:rPr>
              <a:t> </a:t>
            </a:r>
            <a:r>
              <a:rPr sz="2400" spc="-25" dirty="0" smtClean="0">
                <a:latin typeface="Calibri"/>
                <a:cs typeface="Calibri"/>
              </a:rPr>
              <a:t>t</a:t>
            </a:r>
            <a:r>
              <a:rPr sz="2400" spc="0" dirty="0" smtClean="0">
                <a:latin typeface="Calibri"/>
                <a:cs typeface="Calibri"/>
              </a:rPr>
              <a:t>e</a:t>
            </a:r>
            <a:r>
              <a:rPr sz="2400" spc="4" dirty="0" smtClean="0">
                <a:latin typeface="Calibri"/>
                <a:cs typeface="Calibri"/>
              </a:rPr>
              <a:t>a</a:t>
            </a:r>
            <a:r>
              <a:rPr sz="2400" spc="0" dirty="0" smtClean="0">
                <a:latin typeface="Calibri"/>
                <a:cs typeface="Calibri"/>
              </a:rPr>
              <a:t>ms</a:t>
            </a:r>
            <a:r>
              <a:rPr sz="2400" spc="-14" dirty="0" smtClean="0">
                <a:latin typeface="Calibri"/>
                <a:cs typeface="Calibri"/>
              </a:rPr>
              <a:t> </a:t>
            </a:r>
            <a:r>
              <a:rPr sz="2400" spc="-25" dirty="0" smtClean="0">
                <a:latin typeface="Calibri"/>
                <a:cs typeface="Calibri"/>
              </a:rPr>
              <a:t>t</a:t>
            </a:r>
            <a:r>
              <a:rPr sz="2400" spc="0" dirty="0" smtClean="0">
                <a:latin typeface="Calibri"/>
                <a:cs typeface="Calibri"/>
              </a:rPr>
              <a:t>o d</a:t>
            </a:r>
            <a:r>
              <a:rPr sz="2400" spc="-4" dirty="0" smtClean="0">
                <a:latin typeface="Calibri"/>
                <a:cs typeface="Calibri"/>
              </a:rPr>
              <a:t>e</a:t>
            </a:r>
            <a:r>
              <a:rPr sz="2400" spc="-29" dirty="0" smtClean="0">
                <a:latin typeface="Calibri"/>
                <a:cs typeface="Calibri"/>
              </a:rPr>
              <a:t>v</a:t>
            </a:r>
            <a:r>
              <a:rPr sz="2400" spc="0" dirty="0" smtClean="0">
                <a:latin typeface="Calibri"/>
                <a:cs typeface="Calibri"/>
              </a:rPr>
              <a:t>elop simul</a:t>
            </a:r>
            <a:r>
              <a:rPr sz="2400" spc="-25" dirty="0" smtClean="0">
                <a:latin typeface="Calibri"/>
                <a:cs typeface="Calibri"/>
              </a:rPr>
              <a:t>t</a:t>
            </a:r>
            <a:r>
              <a:rPr sz="2400" spc="0" dirty="0" smtClean="0">
                <a:latin typeface="Calibri"/>
                <a:cs typeface="Calibri"/>
              </a:rPr>
              <a:t>an</a:t>
            </a:r>
            <a:r>
              <a:rPr sz="2400" spc="4" dirty="0" smtClean="0">
                <a:latin typeface="Calibri"/>
                <a:cs typeface="Calibri"/>
              </a:rPr>
              <a:t>e</a:t>
            </a:r>
            <a:r>
              <a:rPr sz="2400" spc="0" dirty="0" smtClean="0">
                <a:latin typeface="Calibri"/>
                <a:cs typeface="Calibri"/>
              </a:rPr>
              <a:t>ou</a:t>
            </a:r>
            <a:r>
              <a:rPr sz="2400" spc="-9" dirty="0" smtClean="0">
                <a:latin typeface="Calibri"/>
                <a:cs typeface="Calibri"/>
              </a:rPr>
              <a:t>s</a:t>
            </a:r>
            <a:r>
              <a:rPr sz="2400" spc="0" dirty="0" smtClean="0">
                <a:latin typeface="Calibri"/>
                <a:cs typeface="Calibri"/>
              </a:rPr>
              <a:t>ly</a:t>
            </a:r>
            <a:endParaRPr sz="2400">
              <a:latin typeface="Calibri"/>
              <a:cs typeface="Calibri"/>
            </a:endParaRPr>
          </a:p>
        </p:txBody>
      </p:sp>
      <p:sp>
        <p:nvSpPr>
          <p:cNvPr id="15" name="object 3"/>
          <p:cNvSpPr txBox="1"/>
          <p:nvPr/>
        </p:nvSpPr>
        <p:spPr>
          <a:xfrm>
            <a:off x="4724527" y="3051086"/>
            <a:ext cx="177952" cy="330504"/>
          </a:xfrm>
          <a:prstGeom prst="rect">
            <a:avLst/>
          </a:prstGeom>
        </p:spPr>
        <p:txBody>
          <a:bodyPr wrap="square" lIns="0" tIns="0" rIns="0" bIns="0" rtlCol="0">
            <a:noAutofit/>
          </a:bodyPr>
          <a:lstStyle/>
          <a:p>
            <a:pPr marL="12700">
              <a:lnSpc>
                <a:spcPts val="2555"/>
              </a:lnSpc>
              <a:spcBef>
                <a:spcPts val="127"/>
              </a:spcBef>
            </a:pPr>
            <a:r>
              <a:rPr sz="2400" spc="0" dirty="0" smtClean="0">
                <a:latin typeface="Arial"/>
                <a:cs typeface="Arial"/>
              </a:rPr>
              <a:t>•</a:t>
            </a:r>
            <a:endParaRPr sz="2400">
              <a:latin typeface="Arial"/>
              <a:cs typeface="Arial"/>
            </a:endParaRPr>
          </a:p>
        </p:txBody>
      </p:sp>
      <p:sp>
        <p:nvSpPr>
          <p:cNvPr id="16" name="object 2"/>
          <p:cNvSpPr txBox="1"/>
          <p:nvPr/>
        </p:nvSpPr>
        <p:spPr>
          <a:xfrm>
            <a:off x="4724527" y="3856005"/>
            <a:ext cx="177800" cy="330200"/>
          </a:xfrm>
          <a:prstGeom prst="rect">
            <a:avLst/>
          </a:prstGeom>
        </p:spPr>
        <p:txBody>
          <a:bodyPr wrap="square" lIns="0" tIns="0" rIns="0" bIns="0" rtlCol="0">
            <a:noAutofit/>
          </a:bodyPr>
          <a:lstStyle/>
          <a:p>
            <a:pPr marL="12700">
              <a:lnSpc>
                <a:spcPts val="2555"/>
              </a:lnSpc>
              <a:spcBef>
                <a:spcPts val="127"/>
              </a:spcBef>
            </a:pPr>
            <a:r>
              <a:rPr sz="2400" spc="0" dirty="0" smtClean="0">
                <a:latin typeface="Arial"/>
                <a:cs typeface="Arial"/>
              </a:rPr>
              <a:t>•</a:t>
            </a:r>
            <a:endParaRPr sz="2400">
              <a:latin typeface="Arial"/>
              <a:cs typeface="Arial"/>
            </a:endParaRPr>
          </a:p>
        </p:txBody>
      </p:sp>
    </p:spTree>
    <p:extLst>
      <p:ext uri="{BB962C8B-B14F-4D97-AF65-F5344CB8AC3E}">
        <p14:creationId xmlns:p14="http://schemas.microsoft.com/office/powerpoint/2010/main" val="22969275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311" y="394027"/>
            <a:ext cx="2881943" cy="523220"/>
          </a:xfrm>
          <a:prstGeom prst="rect">
            <a:avLst/>
          </a:prstGeom>
        </p:spPr>
        <p:txBody>
          <a:bodyPr wrap="none">
            <a:spAutoFit/>
          </a:bodyPr>
          <a:lstStyle/>
          <a:p>
            <a:r>
              <a:rPr lang="en-US" sz="2800" b="1" dirty="0" err="1" smtClean="0"/>
              <a:t>DataValidation</a:t>
            </a:r>
            <a:r>
              <a:rPr lang="en-US" sz="2800" b="1" dirty="0" smtClean="0"/>
              <a:t>: </a:t>
            </a:r>
            <a:endParaRPr lang="en-US" sz="2800" dirty="0"/>
          </a:p>
        </p:txBody>
      </p:sp>
      <p:sp>
        <p:nvSpPr>
          <p:cNvPr id="3" name="Rectangle 2"/>
          <p:cNvSpPr/>
          <p:nvPr/>
        </p:nvSpPr>
        <p:spPr>
          <a:xfrm>
            <a:off x="0" y="920579"/>
            <a:ext cx="10074537" cy="1754326"/>
          </a:xfrm>
          <a:prstGeom prst="rect">
            <a:avLst/>
          </a:prstGeom>
        </p:spPr>
        <p:txBody>
          <a:bodyPr wrap="square">
            <a:spAutoFit/>
          </a:bodyPr>
          <a:lstStyle/>
          <a:p>
            <a:r>
              <a:rPr lang="en-GB" dirty="0"/>
              <a:t>ASP.NET MVC uses </a:t>
            </a:r>
            <a:r>
              <a:rPr lang="en-GB" dirty="0" err="1"/>
              <a:t>DataAnnotations</a:t>
            </a:r>
            <a:r>
              <a:rPr lang="en-GB" dirty="0"/>
              <a:t> attributes to implement validations. </a:t>
            </a:r>
            <a:endParaRPr lang="en-GB" dirty="0" smtClean="0"/>
          </a:p>
          <a:p>
            <a:r>
              <a:rPr lang="en-GB" dirty="0" err="1" smtClean="0"/>
              <a:t>DataAnnotations</a:t>
            </a:r>
            <a:r>
              <a:rPr lang="en-GB" dirty="0" smtClean="0"/>
              <a:t> </a:t>
            </a:r>
            <a:r>
              <a:rPr lang="en-GB" dirty="0"/>
              <a:t>includes built-in validation attributes for different validation rules, which can be applied to the properties of model class. ASP.NET MVC framework will automatically enforce these validation rules and display validation messages in the </a:t>
            </a:r>
            <a:r>
              <a:rPr lang="en-GB" dirty="0" err="1" smtClean="0"/>
              <a:t>view.The</a:t>
            </a:r>
            <a:r>
              <a:rPr lang="en-GB" dirty="0" smtClean="0"/>
              <a:t> </a:t>
            </a:r>
            <a:r>
              <a:rPr lang="en-GB" dirty="0" err="1"/>
              <a:t>DataAnnotations</a:t>
            </a:r>
            <a:r>
              <a:rPr lang="en-GB" dirty="0"/>
              <a:t> attributes </a:t>
            </a:r>
            <a:r>
              <a:rPr lang="en-GB" dirty="0" smtClean="0"/>
              <a:t>included in</a:t>
            </a:r>
            <a:r>
              <a:rPr lang="en-GB" dirty="0"/>
              <a:t> </a:t>
            </a:r>
            <a:r>
              <a:rPr lang="en-GB" i="1" dirty="0" err="1"/>
              <a:t>System.ComponentModel.DataAnnotations</a:t>
            </a:r>
            <a:r>
              <a:rPr lang="en-GB" dirty="0"/>
              <a:t> namespace. </a:t>
            </a:r>
            <a:endParaRPr lang="en-GB" dirty="0" smtClean="0"/>
          </a:p>
          <a:p>
            <a:r>
              <a:rPr lang="en-GB" dirty="0" smtClean="0"/>
              <a:t>The </a:t>
            </a:r>
            <a:r>
              <a:rPr lang="en-GB" dirty="0"/>
              <a:t>following table lists </a:t>
            </a:r>
            <a:r>
              <a:rPr lang="en-GB" dirty="0" err="1"/>
              <a:t>DataAnnotations</a:t>
            </a:r>
            <a:r>
              <a:rPr lang="en-GB" dirty="0"/>
              <a:t> validation attributes.</a:t>
            </a:r>
          </a:p>
        </p:txBody>
      </p:sp>
      <p:graphicFrame>
        <p:nvGraphicFramePr>
          <p:cNvPr id="4" name="Table 3"/>
          <p:cNvGraphicFramePr>
            <a:graphicFrameLocks noGrp="1"/>
          </p:cNvGraphicFramePr>
          <p:nvPr>
            <p:extLst>
              <p:ext uri="{D42A27DB-BD31-4B8C-83A1-F6EECF244321}">
                <p14:modId xmlns:p14="http://schemas.microsoft.com/office/powerpoint/2010/main" val="734132368"/>
              </p:ext>
            </p:extLst>
          </p:nvPr>
        </p:nvGraphicFramePr>
        <p:xfrm>
          <a:off x="392112" y="2789237"/>
          <a:ext cx="7498080" cy="3719322"/>
        </p:xfrm>
        <a:graphic>
          <a:graphicData uri="http://schemas.openxmlformats.org/drawingml/2006/table">
            <a:tbl>
              <a:tblPr firstRow="1" firstCol="1" bandRow="1">
                <a:tableStyleId>{5C22544A-7EE6-4342-B048-85BDC9FD1C3A}</a:tableStyleId>
              </a:tblPr>
              <a:tblGrid>
                <a:gridCol w="3749040"/>
                <a:gridCol w="3749040"/>
              </a:tblGrid>
              <a:tr h="261208">
                <a:tc>
                  <a:txBody>
                    <a:bodyPr/>
                    <a:lstStyle/>
                    <a:p>
                      <a:pPr marL="0" marR="0">
                        <a:lnSpc>
                          <a:spcPct val="115000"/>
                        </a:lnSpc>
                        <a:spcBef>
                          <a:spcPts val="0"/>
                        </a:spcBef>
                        <a:spcAft>
                          <a:spcPts val="1500"/>
                        </a:spcAft>
                      </a:pPr>
                      <a:r>
                        <a:rPr lang="en-US" sz="1050" dirty="0">
                          <a:effectLst/>
                        </a:rPr>
                        <a:t>Attribute</a:t>
                      </a:r>
                      <a:endParaRPr lang="en-US" sz="1100" dirty="0">
                        <a:effectLst/>
                        <a:latin typeface="Calibri"/>
                        <a:ea typeface="Calibri"/>
                        <a:cs typeface="Times New Roman"/>
                      </a:endParaRPr>
                    </a:p>
                  </a:txBody>
                  <a:tcPr marL="47625" marR="47625" marT="47625" marB="47625" anchor="b"/>
                </a:tc>
                <a:tc>
                  <a:txBody>
                    <a:bodyPr/>
                    <a:lstStyle/>
                    <a:p>
                      <a:pPr marL="0" marR="0">
                        <a:lnSpc>
                          <a:spcPct val="115000"/>
                        </a:lnSpc>
                        <a:spcBef>
                          <a:spcPts val="0"/>
                        </a:spcBef>
                        <a:spcAft>
                          <a:spcPts val="1500"/>
                        </a:spcAft>
                      </a:pPr>
                      <a:r>
                        <a:rPr lang="en-US" sz="1050" dirty="0">
                          <a:effectLst/>
                        </a:rPr>
                        <a:t>Description</a:t>
                      </a:r>
                      <a:endParaRPr lang="en-US" sz="1100" dirty="0">
                        <a:effectLst/>
                        <a:latin typeface="Calibri"/>
                        <a:ea typeface="Calibri"/>
                        <a:cs typeface="Times New Roman"/>
                      </a:endParaRPr>
                    </a:p>
                  </a:txBody>
                  <a:tcPr marL="47625" marR="47625" marT="47625" marB="47625" anchor="b"/>
                </a:tc>
              </a:tr>
              <a:tr h="191770">
                <a:tc>
                  <a:txBody>
                    <a:bodyPr/>
                    <a:lstStyle/>
                    <a:p>
                      <a:pPr marL="0" marR="0">
                        <a:lnSpc>
                          <a:spcPct val="115000"/>
                        </a:lnSpc>
                        <a:spcBef>
                          <a:spcPts val="0"/>
                        </a:spcBef>
                        <a:spcAft>
                          <a:spcPts val="1500"/>
                        </a:spcAft>
                      </a:pPr>
                      <a:r>
                        <a:rPr lang="en-US" sz="1050" dirty="0">
                          <a:effectLst/>
                        </a:rPr>
                        <a:t>Required</a:t>
                      </a:r>
                      <a:endParaRPr lang="en-US" sz="1100" dirty="0">
                        <a:effectLst/>
                        <a:latin typeface="Calibri"/>
                        <a:ea typeface="Calibri"/>
                        <a:cs typeface="Times New Roman"/>
                      </a:endParaRPr>
                    </a:p>
                  </a:txBody>
                  <a:tcPr marL="47625" marR="47625" marT="47625" marB="47625"/>
                </a:tc>
                <a:tc>
                  <a:txBody>
                    <a:bodyPr/>
                    <a:lstStyle/>
                    <a:p>
                      <a:pPr marL="0" marR="0">
                        <a:lnSpc>
                          <a:spcPct val="115000"/>
                        </a:lnSpc>
                        <a:spcBef>
                          <a:spcPts val="0"/>
                        </a:spcBef>
                        <a:spcAft>
                          <a:spcPts val="1500"/>
                        </a:spcAft>
                      </a:pPr>
                      <a:r>
                        <a:rPr lang="en-US" sz="1050">
                          <a:effectLst/>
                        </a:rPr>
                        <a:t>Indicates that the property is a required field</a:t>
                      </a:r>
                      <a:endParaRPr lang="en-US" sz="1100">
                        <a:effectLst/>
                        <a:latin typeface="Calibri"/>
                        <a:ea typeface="Calibri"/>
                        <a:cs typeface="Times New Roman"/>
                      </a:endParaRPr>
                    </a:p>
                  </a:txBody>
                  <a:tcPr marL="47625" marR="47625" marT="47625" marB="47625"/>
                </a:tc>
              </a:tr>
              <a:tr h="0">
                <a:tc>
                  <a:txBody>
                    <a:bodyPr/>
                    <a:lstStyle/>
                    <a:p>
                      <a:pPr marL="0" marR="0">
                        <a:lnSpc>
                          <a:spcPct val="115000"/>
                        </a:lnSpc>
                        <a:spcBef>
                          <a:spcPts val="0"/>
                        </a:spcBef>
                        <a:spcAft>
                          <a:spcPts val="1500"/>
                        </a:spcAft>
                      </a:pPr>
                      <a:r>
                        <a:rPr lang="en-US" sz="1050">
                          <a:effectLst/>
                        </a:rPr>
                        <a:t>StringLength</a:t>
                      </a:r>
                      <a:endParaRPr lang="en-US" sz="1100">
                        <a:effectLst/>
                        <a:latin typeface="Calibri"/>
                        <a:ea typeface="Calibri"/>
                        <a:cs typeface="Times New Roman"/>
                      </a:endParaRPr>
                    </a:p>
                  </a:txBody>
                  <a:tcPr marL="47625" marR="47625" marT="47625" marB="47625"/>
                </a:tc>
                <a:tc>
                  <a:txBody>
                    <a:bodyPr/>
                    <a:lstStyle/>
                    <a:p>
                      <a:pPr marL="0" marR="0">
                        <a:lnSpc>
                          <a:spcPct val="115000"/>
                        </a:lnSpc>
                        <a:spcBef>
                          <a:spcPts val="0"/>
                        </a:spcBef>
                        <a:spcAft>
                          <a:spcPts val="1500"/>
                        </a:spcAft>
                      </a:pPr>
                      <a:r>
                        <a:rPr lang="en-US" sz="1050">
                          <a:effectLst/>
                        </a:rPr>
                        <a:t>Defines a maximum length for string field</a:t>
                      </a:r>
                      <a:endParaRPr lang="en-US" sz="1100">
                        <a:effectLst/>
                        <a:latin typeface="Calibri"/>
                        <a:ea typeface="Calibri"/>
                        <a:cs typeface="Times New Roman"/>
                      </a:endParaRPr>
                    </a:p>
                  </a:txBody>
                  <a:tcPr marL="47625" marR="47625" marT="47625" marB="47625"/>
                </a:tc>
              </a:tr>
              <a:tr h="0">
                <a:tc>
                  <a:txBody>
                    <a:bodyPr/>
                    <a:lstStyle/>
                    <a:p>
                      <a:pPr marL="0" marR="0">
                        <a:lnSpc>
                          <a:spcPct val="115000"/>
                        </a:lnSpc>
                        <a:spcBef>
                          <a:spcPts val="0"/>
                        </a:spcBef>
                        <a:spcAft>
                          <a:spcPts val="1500"/>
                        </a:spcAft>
                      </a:pPr>
                      <a:r>
                        <a:rPr lang="en-US" sz="1050">
                          <a:effectLst/>
                        </a:rPr>
                        <a:t>Range</a:t>
                      </a:r>
                      <a:endParaRPr lang="en-US" sz="1100">
                        <a:effectLst/>
                        <a:latin typeface="Calibri"/>
                        <a:ea typeface="Calibri"/>
                        <a:cs typeface="Times New Roman"/>
                      </a:endParaRPr>
                    </a:p>
                  </a:txBody>
                  <a:tcPr marL="47625" marR="47625" marT="47625" marB="47625"/>
                </a:tc>
                <a:tc>
                  <a:txBody>
                    <a:bodyPr/>
                    <a:lstStyle/>
                    <a:p>
                      <a:pPr marL="0" marR="0">
                        <a:lnSpc>
                          <a:spcPct val="115000"/>
                        </a:lnSpc>
                        <a:spcBef>
                          <a:spcPts val="0"/>
                        </a:spcBef>
                        <a:spcAft>
                          <a:spcPts val="1500"/>
                        </a:spcAft>
                      </a:pPr>
                      <a:r>
                        <a:rPr lang="en-US" sz="1050">
                          <a:effectLst/>
                        </a:rPr>
                        <a:t>Defines a maximum and minimum value for a numeric field</a:t>
                      </a:r>
                      <a:endParaRPr lang="en-US" sz="1100">
                        <a:effectLst/>
                        <a:latin typeface="Calibri"/>
                        <a:ea typeface="Calibri"/>
                        <a:cs typeface="Times New Roman"/>
                      </a:endParaRPr>
                    </a:p>
                  </a:txBody>
                  <a:tcPr marL="47625" marR="47625" marT="47625" marB="47625"/>
                </a:tc>
              </a:tr>
              <a:tr h="0">
                <a:tc>
                  <a:txBody>
                    <a:bodyPr/>
                    <a:lstStyle/>
                    <a:p>
                      <a:pPr marL="0" marR="0">
                        <a:lnSpc>
                          <a:spcPct val="115000"/>
                        </a:lnSpc>
                        <a:spcBef>
                          <a:spcPts val="0"/>
                        </a:spcBef>
                        <a:spcAft>
                          <a:spcPts val="1500"/>
                        </a:spcAft>
                      </a:pPr>
                      <a:r>
                        <a:rPr lang="en-US" sz="1050">
                          <a:effectLst/>
                        </a:rPr>
                        <a:t>RegularExpression</a:t>
                      </a:r>
                      <a:endParaRPr lang="en-US" sz="1100">
                        <a:effectLst/>
                        <a:latin typeface="Calibri"/>
                        <a:ea typeface="Calibri"/>
                        <a:cs typeface="Times New Roman"/>
                      </a:endParaRPr>
                    </a:p>
                  </a:txBody>
                  <a:tcPr marL="47625" marR="47625" marT="47625" marB="47625"/>
                </a:tc>
                <a:tc>
                  <a:txBody>
                    <a:bodyPr/>
                    <a:lstStyle/>
                    <a:p>
                      <a:pPr marL="0" marR="0">
                        <a:lnSpc>
                          <a:spcPct val="115000"/>
                        </a:lnSpc>
                        <a:spcBef>
                          <a:spcPts val="0"/>
                        </a:spcBef>
                        <a:spcAft>
                          <a:spcPts val="1500"/>
                        </a:spcAft>
                      </a:pPr>
                      <a:r>
                        <a:rPr lang="en-US" sz="1050">
                          <a:effectLst/>
                        </a:rPr>
                        <a:t>Specifies that the field value must match with specified Regular Expression</a:t>
                      </a:r>
                      <a:endParaRPr lang="en-US" sz="1100">
                        <a:effectLst/>
                        <a:latin typeface="Calibri"/>
                        <a:ea typeface="Calibri"/>
                        <a:cs typeface="Times New Roman"/>
                      </a:endParaRPr>
                    </a:p>
                  </a:txBody>
                  <a:tcPr marL="47625" marR="47625" marT="47625" marB="47625"/>
                </a:tc>
              </a:tr>
              <a:tr h="0">
                <a:tc>
                  <a:txBody>
                    <a:bodyPr/>
                    <a:lstStyle/>
                    <a:p>
                      <a:pPr marL="0" marR="0">
                        <a:lnSpc>
                          <a:spcPct val="115000"/>
                        </a:lnSpc>
                        <a:spcBef>
                          <a:spcPts val="0"/>
                        </a:spcBef>
                        <a:spcAft>
                          <a:spcPts val="1500"/>
                        </a:spcAft>
                      </a:pPr>
                      <a:r>
                        <a:rPr lang="en-US" sz="1050">
                          <a:effectLst/>
                        </a:rPr>
                        <a:t>CreditCard</a:t>
                      </a:r>
                      <a:endParaRPr lang="en-US" sz="1100">
                        <a:effectLst/>
                        <a:latin typeface="Calibri"/>
                        <a:ea typeface="Calibri"/>
                        <a:cs typeface="Times New Roman"/>
                      </a:endParaRPr>
                    </a:p>
                  </a:txBody>
                  <a:tcPr marL="47625" marR="47625" marT="47625" marB="47625"/>
                </a:tc>
                <a:tc>
                  <a:txBody>
                    <a:bodyPr/>
                    <a:lstStyle/>
                    <a:p>
                      <a:pPr marL="0" marR="0">
                        <a:lnSpc>
                          <a:spcPct val="115000"/>
                        </a:lnSpc>
                        <a:spcBef>
                          <a:spcPts val="0"/>
                        </a:spcBef>
                        <a:spcAft>
                          <a:spcPts val="1500"/>
                        </a:spcAft>
                      </a:pPr>
                      <a:r>
                        <a:rPr lang="en-US" sz="1050">
                          <a:effectLst/>
                        </a:rPr>
                        <a:t>Specifies that the specified field is a credit card number</a:t>
                      </a:r>
                      <a:endParaRPr lang="en-US" sz="1100">
                        <a:effectLst/>
                        <a:latin typeface="Calibri"/>
                        <a:ea typeface="Calibri"/>
                        <a:cs typeface="Times New Roman"/>
                      </a:endParaRPr>
                    </a:p>
                  </a:txBody>
                  <a:tcPr marL="47625" marR="47625" marT="47625" marB="47625"/>
                </a:tc>
              </a:tr>
              <a:tr h="0">
                <a:tc>
                  <a:txBody>
                    <a:bodyPr/>
                    <a:lstStyle/>
                    <a:p>
                      <a:pPr marL="0" marR="0">
                        <a:lnSpc>
                          <a:spcPct val="115000"/>
                        </a:lnSpc>
                        <a:spcBef>
                          <a:spcPts val="0"/>
                        </a:spcBef>
                        <a:spcAft>
                          <a:spcPts val="1500"/>
                        </a:spcAft>
                      </a:pPr>
                      <a:r>
                        <a:rPr lang="en-US" sz="1050">
                          <a:effectLst/>
                        </a:rPr>
                        <a:t>CustomValidation</a:t>
                      </a:r>
                      <a:endParaRPr lang="en-US" sz="1100">
                        <a:effectLst/>
                        <a:latin typeface="Calibri"/>
                        <a:ea typeface="Calibri"/>
                        <a:cs typeface="Times New Roman"/>
                      </a:endParaRPr>
                    </a:p>
                  </a:txBody>
                  <a:tcPr marL="47625" marR="47625" marT="47625" marB="47625"/>
                </a:tc>
                <a:tc>
                  <a:txBody>
                    <a:bodyPr/>
                    <a:lstStyle/>
                    <a:p>
                      <a:pPr marL="0" marR="0">
                        <a:lnSpc>
                          <a:spcPct val="115000"/>
                        </a:lnSpc>
                        <a:spcBef>
                          <a:spcPts val="0"/>
                        </a:spcBef>
                        <a:spcAft>
                          <a:spcPts val="1500"/>
                        </a:spcAft>
                      </a:pPr>
                      <a:r>
                        <a:rPr lang="en-US" sz="1050">
                          <a:effectLst/>
                        </a:rPr>
                        <a:t>Specified custom validation method to validate the field</a:t>
                      </a:r>
                      <a:endParaRPr lang="en-US" sz="1100">
                        <a:effectLst/>
                        <a:latin typeface="Calibri"/>
                        <a:ea typeface="Calibri"/>
                        <a:cs typeface="Times New Roman"/>
                      </a:endParaRPr>
                    </a:p>
                  </a:txBody>
                  <a:tcPr marL="47625" marR="47625" marT="47625" marB="47625"/>
                </a:tc>
              </a:tr>
              <a:tr h="0">
                <a:tc>
                  <a:txBody>
                    <a:bodyPr/>
                    <a:lstStyle/>
                    <a:p>
                      <a:pPr marL="0" marR="0">
                        <a:lnSpc>
                          <a:spcPct val="115000"/>
                        </a:lnSpc>
                        <a:spcBef>
                          <a:spcPts val="0"/>
                        </a:spcBef>
                        <a:spcAft>
                          <a:spcPts val="1500"/>
                        </a:spcAft>
                      </a:pPr>
                      <a:r>
                        <a:rPr lang="en-US" sz="1050">
                          <a:effectLst/>
                        </a:rPr>
                        <a:t>EmailAddress</a:t>
                      </a:r>
                      <a:endParaRPr lang="en-US" sz="1100">
                        <a:effectLst/>
                        <a:latin typeface="Calibri"/>
                        <a:ea typeface="Calibri"/>
                        <a:cs typeface="Times New Roman"/>
                      </a:endParaRPr>
                    </a:p>
                  </a:txBody>
                  <a:tcPr marL="47625" marR="47625" marT="47625" marB="47625"/>
                </a:tc>
                <a:tc>
                  <a:txBody>
                    <a:bodyPr/>
                    <a:lstStyle/>
                    <a:p>
                      <a:pPr marL="0" marR="0">
                        <a:lnSpc>
                          <a:spcPct val="115000"/>
                        </a:lnSpc>
                        <a:spcBef>
                          <a:spcPts val="0"/>
                        </a:spcBef>
                        <a:spcAft>
                          <a:spcPts val="1500"/>
                        </a:spcAft>
                      </a:pPr>
                      <a:r>
                        <a:rPr lang="en-US" sz="1050">
                          <a:effectLst/>
                        </a:rPr>
                        <a:t>Validates with email address format</a:t>
                      </a:r>
                      <a:endParaRPr lang="en-US" sz="1100">
                        <a:effectLst/>
                        <a:latin typeface="Calibri"/>
                        <a:ea typeface="Calibri"/>
                        <a:cs typeface="Times New Roman"/>
                      </a:endParaRPr>
                    </a:p>
                  </a:txBody>
                  <a:tcPr marL="47625" marR="47625" marT="47625" marB="47625"/>
                </a:tc>
              </a:tr>
              <a:tr h="0">
                <a:tc>
                  <a:txBody>
                    <a:bodyPr/>
                    <a:lstStyle/>
                    <a:p>
                      <a:pPr marL="0" marR="0">
                        <a:lnSpc>
                          <a:spcPct val="115000"/>
                        </a:lnSpc>
                        <a:spcBef>
                          <a:spcPts val="0"/>
                        </a:spcBef>
                        <a:spcAft>
                          <a:spcPts val="1500"/>
                        </a:spcAft>
                      </a:pPr>
                      <a:r>
                        <a:rPr lang="en-US" sz="1050">
                          <a:effectLst/>
                        </a:rPr>
                        <a:t>FileExtension</a:t>
                      </a:r>
                      <a:endParaRPr lang="en-US" sz="1100">
                        <a:effectLst/>
                        <a:latin typeface="Calibri"/>
                        <a:ea typeface="Calibri"/>
                        <a:cs typeface="Times New Roman"/>
                      </a:endParaRPr>
                    </a:p>
                  </a:txBody>
                  <a:tcPr marL="47625" marR="47625" marT="47625" marB="47625"/>
                </a:tc>
                <a:tc>
                  <a:txBody>
                    <a:bodyPr/>
                    <a:lstStyle/>
                    <a:p>
                      <a:pPr marL="0" marR="0">
                        <a:lnSpc>
                          <a:spcPct val="115000"/>
                        </a:lnSpc>
                        <a:spcBef>
                          <a:spcPts val="0"/>
                        </a:spcBef>
                        <a:spcAft>
                          <a:spcPts val="1500"/>
                        </a:spcAft>
                      </a:pPr>
                      <a:r>
                        <a:rPr lang="en-US" sz="1050">
                          <a:effectLst/>
                        </a:rPr>
                        <a:t>Validates with file extension</a:t>
                      </a:r>
                      <a:endParaRPr lang="en-US" sz="1100">
                        <a:effectLst/>
                        <a:latin typeface="Calibri"/>
                        <a:ea typeface="Calibri"/>
                        <a:cs typeface="Times New Roman"/>
                      </a:endParaRPr>
                    </a:p>
                  </a:txBody>
                  <a:tcPr marL="47625" marR="47625" marT="47625" marB="47625"/>
                </a:tc>
              </a:tr>
              <a:tr h="0">
                <a:tc>
                  <a:txBody>
                    <a:bodyPr/>
                    <a:lstStyle/>
                    <a:p>
                      <a:pPr marL="0" marR="0">
                        <a:lnSpc>
                          <a:spcPct val="115000"/>
                        </a:lnSpc>
                        <a:spcBef>
                          <a:spcPts val="0"/>
                        </a:spcBef>
                        <a:spcAft>
                          <a:spcPts val="1500"/>
                        </a:spcAft>
                      </a:pPr>
                      <a:r>
                        <a:rPr lang="en-US" sz="1050">
                          <a:effectLst/>
                        </a:rPr>
                        <a:t>MaxLength</a:t>
                      </a:r>
                      <a:endParaRPr lang="en-US" sz="1100">
                        <a:effectLst/>
                        <a:latin typeface="Calibri"/>
                        <a:ea typeface="Calibri"/>
                        <a:cs typeface="Times New Roman"/>
                      </a:endParaRPr>
                    </a:p>
                  </a:txBody>
                  <a:tcPr marL="47625" marR="47625" marT="47625" marB="47625"/>
                </a:tc>
                <a:tc>
                  <a:txBody>
                    <a:bodyPr/>
                    <a:lstStyle/>
                    <a:p>
                      <a:pPr marL="0" marR="0">
                        <a:lnSpc>
                          <a:spcPct val="115000"/>
                        </a:lnSpc>
                        <a:spcBef>
                          <a:spcPts val="0"/>
                        </a:spcBef>
                        <a:spcAft>
                          <a:spcPts val="1500"/>
                        </a:spcAft>
                      </a:pPr>
                      <a:r>
                        <a:rPr lang="en-US" sz="1050">
                          <a:effectLst/>
                        </a:rPr>
                        <a:t>Specifies maximum length for a string field</a:t>
                      </a:r>
                      <a:endParaRPr lang="en-US" sz="1100">
                        <a:effectLst/>
                        <a:latin typeface="Calibri"/>
                        <a:ea typeface="Calibri"/>
                        <a:cs typeface="Times New Roman"/>
                      </a:endParaRPr>
                    </a:p>
                  </a:txBody>
                  <a:tcPr marL="47625" marR="47625" marT="47625" marB="47625"/>
                </a:tc>
              </a:tr>
              <a:tr h="0">
                <a:tc>
                  <a:txBody>
                    <a:bodyPr/>
                    <a:lstStyle/>
                    <a:p>
                      <a:pPr marL="0" marR="0">
                        <a:lnSpc>
                          <a:spcPct val="115000"/>
                        </a:lnSpc>
                        <a:spcBef>
                          <a:spcPts val="0"/>
                        </a:spcBef>
                        <a:spcAft>
                          <a:spcPts val="1500"/>
                        </a:spcAft>
                      </a:pPr>
                      <a:r>
                        <a:rPr lang="en-US" sz="1050">
                          <a:effectLst/>
                        </a:rPr>
                        <a:t>MinLength</a:t>
                      </a:r>
                      <a:endParaRPr lang="en-US" sz="1100">
                        <a:effectLst/>
                        <a:latin typeface="Calibri"/>
                        <a:ea typeface="Calibri"/>
                        <a:cs typeface="Times New Roman"/>
                      </a:endParaRPr>
                    </a:p>
                  </a:txBody>
                  <a:tcPr marL="47625" marR="47625" marT="47625" marB="47625"/>
                </a:tc>
                <a:tc>
                  <a:txBody>
                    <a:bodyPr/>
                    <a:lstStyle/>
                    <a:p>
                      <a:pPr marL="0" marR="0">
                        <a:lnSpc>
                          <a:spcPct val="115000"/>
                        </a:lnSpc>
                        <a:spcBef>
                          <a:spcPts val="0"/>
                        </a:spcBef>
                        <a:spcAft>
                          <a:spcPts val="1500"/>
                        </a:spcAft>
                      </a:pPr>
                      <a:r>
                        <a:rPr lang="en-US" sz="1050">
                          <a:effectLst/>
                        </a:rPr>
                        <a:t>Specifies minimum length for a string field</a:t>
                      </a:r>
                      <a:endParaRPr lang="en-US" sz="1100">
                        <a:effectLst/>
                        <a:latin typeface="Calibri"/>
                        <a:ea typeface="Calibri"/>
                        <a:cs typeface="Times New Roman"/>
                      </a:endParaRPr>
                    </a:p>
                  </a:txBody>
                  <a:tcPr marL="47625" marR="47625" marT="47625" marB="47625"/>
                </a:tc>
              </a:tr>
              <a:tr h="0">
                <a:tc>
                  <a:txBody>
                    <a:bodyPr/>
                    <a:lstStyle/>
                    <a:p>
                      <a:pPr marL="0" marR="0">
                        <a:lnSpc>
                          <a:spcPct val="115000"/>
                        </a:lnSpc>
                        <a:spcBef>
                          <a:spcPts val="0"/>
                        </a:spcBef>
                        <a:spcAft>
                          <a:spcPts val="1500"/>
                        </a:spcAft>
                      </a:pPr>
                      <a:r>
                        <a:rPr lang="en-US" sz="1050">
                          <a:effectLst/>
                        </a:rPr>
                        <a:t>Phone</a:t>
                      </a:r>
                      <a:endParaRPr lang="en-US" sz="1100">
                        <a:effectLst/>
                        <a:latin typeface="Calibri"/>
                        <a:ea typeface="Calibri"/>
                        <a:cs typeface="Times New Roman"/>
                      </a:endParaRPr>
                    </a:p>
                  </a:txBody>
                  <a:tcPr marL="47625" marR="47625" marT="47625" marB="47625"/>
                </a:tc>
                <a:tc>
                  <a:txBody>
                    <a:bodyPr/>
                    <a:lstStyle/>
                    <a:p>
                      <a:pPr marL="0" marR="0">
                        <a:lnSpc>
                          <a:spcPct val="115000"/>
                        </a:lnSpc>
                        <a:spcBef>
                          <a:spcPts val="0"/>
                        </a:spcBef>
                        <a:spcAft>
                          <a:spcPts val="1500"/>
                        </a:spcAft>
                      </a:pPr>
                      <a:r>
                        <a:rPr lang="en-US" sz="1050" dirty="0">
                          <a:effectLst/>
                        </a:rPr>
                        <a:t>Specifies that the field is a phone number using regular expression for phone numbers</a:t>
                      </a:r>
                      <a:endParaRPr lang="en-US" sz="1100" dirty="0">
                        <a:effectLst/>
                        <a:latin typeface="Calibri"/>
                        <a:ea typeface="Calibri"/>
                        <a:cs typeface="Times New Roman"/>
                      </a:endParaRPr>
                    </a:p>
                  </a:txBody>
                  <a:tcPr marL="47625" marR="47625" marT="47625" marB="47625"/>
                </a:tc>
              </a:tr>
            </a:tbl>
          </a:graphicData>
        </a:graphic>
      </p:graphicFrame>
    </p:spTree>
    <p:extLst>
      <p:ext uri="{BB962C8B-B14F-4D97-AF65-F5344CB8AC3E}">
        <p14:creationId xmlns:p14="http://schemas.microsoft.com/office/powerpoint/2010/main" val="22727637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311" y="394027"/>
            <a:ext cx="1483098" cy="523220"/>
          </a:xfrm>
          <a:prstGeom prst="rect">
            <a:avLst/>
          </a:prstGeom>
        </p:spPr>
        <p:txBody>
          <a:bodyPr wrap="none">
            <a:spAutoFit/>
          </a:bodyPr>
          <a:lstStyle/>
          <a:p>
            <a:r>
              <a:rPr lang="en-US" sz="2800" b="1" dirty="0" smtClean="0"/>
              <a:t>Filters: </a:t>
            </a:r>
            <a:endParaRPr lang="en-US" sz="2800" dirty="0"/>
          </a:p>
        </p:txBody>
      </p:sp>
      <p:sp>
        <p:nvSpPr>
          <p:cNvPr id="3" name="Rectangle 2"/>
          <p:cNvSpPr/>
          <p:nvPr/>
        </p:nvSpPr>
        <p:spPr>
          <a:xfrm>
            <a:off x="87312" y="1265237"/>
            <a:ext cx="9677400" cy="3693319"/>
          </a:xfrm>
          <a:prstGeom prst="rect">
            <a:avLst/>
          </a:prstGeom>
        </p:spPr>
        <p:txBody>
          <a:bodyPr wrap="square">
            <a:spAutoFit/>
          </a:bodyPr>
          <a:lstStyle/>
          <a:p>
            <a:r>
              <a:rPr lang="en-GB" dirty="0"/>
              <a:t>Action filters are attributes that can be applied either on a controller action method or on a controller. When applied at the controller level, they are applicable for all actions within that controller. Action filters allow us to add, pre and post processing logic to an action method. This means, they allow us to modify the way in which an action is executed. </a:t>
            </a:r>
            <a:endParaRPr lang="en-GB" dirty="0" smtClean="0"/>
          </a:p>
          <a:p>
            <a:endParaRPr lang="en-GB" dirty="0"/>
          </a:p>
          <a:p>
            <a:r>
              <a:rPr lang="en-US" b="1" u="sng" dirty="0"/>
              <a:t>A</a:t>
            </a:r>
            <a:r>
              <a:rPr lang="en-US" b="1" u="sng" dirty="0" smtClean="0"/>
              <a:t>ction </a:t>
            </a:r>
            <a:r>
              <a:rPr lang="en-US" b="1" u="sng" dirty="0"/>
              <a:t>filters in </a:t>
            </a:r>
            <a:r>
              <a:rPr lang="en-US" b="1" u="sng" dirty="0" err="1" smtClean="0"/>
              <a:t>mvc</a:t>
            </a:r>
            <a:r>
              <a:rPr lang="en-US" dirty="0"/>
              <a:t/>
            </a:r>
            <a:br>
              <a:rPr lang="en-US" dirty="0"/>
            </a:br>
            <a:r>
              <a:rPr lang="en-US" dirty="0"/>
              <a:t>Authorize </a:t>
            </a:r>
            <a:br>
              <a:rPr lang="en-US" dirty="0"/>
            </a:br>
            <a:r>
              <a:rPr lang="en-US" dirty="0" err="1"/>
              <a:t>ChildActionOnly</a:t>
            </a:r>
            <a:r>
              <a:rPr lang="en-US" dirty="0"/>
              <a:t/>
            </a:r>
            <a:br>
              <a:rPr lang="en-US" dirty="0"/>
            </a:br>
            <a:r>
              <a:rPr lang="en-US" dirty="0" err="1"/>
              <a:t>HandleError</a:t>
            </a:r>
            <a:r>
              <a:rPr lang="en-US" dirty="0"/>
              <a:t/>
            </a:r>
            <a:br>
              <a:rPr lang="en-US" dirty="0"/>
            </a:br>
            <a:r>
              <a:rPr lang="en-US" dirty="0" err="1"/>
              <a:t>OutputCache</a:t>
            </a:r>
            <a:r>
              <a:rPr lang="en-US" dirty="0"/>
              <a:t> </a:t>
            </a:r>
            <a:br>
              <a:rPr lang="en-US" dirty="0"/>
            </a:br>
            <a:r>
              <a:rPr lang="en-US" dirty="0" err="1"/>
              <a:t>RequireHttps</a:t>
            </a:r>
            <a:r>
              <a:rPr lang="en-US" dirty="0"/>
              <a:t/>
            </a:r>
            <a:br>
              <a:rPr lang="en-US" dirty="0"/>
            </a:br>
            <a:r>
              <a:rPr lang="en-US" dirty="0" err="1"/>
              <a:t>ValidateInput</a:t>
            </a:r>
            <a:r>
              <a:rPr lang="en-US" dirty="0"/>
              <a:t/>
            </a:r>
            <a:br>
              <a:rPr lang="en-US" dirty="0"/>
            </a:br>
            <a:r>
              <a:rPr lang="en-US" dirty="0" err="1"/>
              <a:t>ValidateAntiForgeryToken</a:t>
            </a:r>
            <a:r>
              <a:rPr lang="en-US" dirty="0"/>
              <a:t> </a:t>
            </a:r>
          </a:p>
        </p:txBody>
      </p:sp>
    </p:spTree>
    <p:extLst>
      <p:ext uri="{BB962C8B-B14F-4D97-AF65-F5344CB8AC3E}">
        <p14:creationId xmlns:p14="http://schemas.microsoft.com/office/powerpoint/2010/main" val="33757450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512" y="1036637"/>
            <a:ext cx="9753600" cy="5632311"/>
          </a:xfrm>
          <a:prstGeom prst="rect">
            <a:avLst/>
          </a:prstGeom>
        </p:spPr>
        <p:txBody>
          <a:bodyPr wrap="square">
            <a:spAutoFit/>
          </a:bodyPr>
          <a:lstStyle/>
          <a:p>
            <a:pPr marL="342900" indent="-342900">
              <a:buAutoNum type="arabicPeriod"/>
            </a:pPr>
            <a:r>
              <a:rPr lang="en-GB" b="1" dirty="0" smtClean="0"/>
              <a:t>Authentication </a:t>
            </a:r>
            <a:r>
              <a:rPr lang="en-GB" b="1" dirty="0"/>
              <a:t>Filters - </a:t>
            </a:r>
            <a:r>
              <a:rPr lang="en-GB" dirty="0"/>
              <a:t>This filter is introduced with ASP.NET MVC5. The </a:t>
            </a:r>
            <a:r>
              <a:rPr lang="en-GB" dirty="0" err="1"/>
              <a:t>IAuthenticationFilter</a:t>
            </a:r>
            <a:r>
              <a:rPr lang="en-GB" dirty="0"/>
              <a:t> interface is used to create </a:t>
            </a:r>
            <a:r>
              <a:rPr lang="en-GB" dirty="0" err="1"/>
              <a:t>CustomAuthentication</a:t>
            </a:r>
            <a:r>
              <a:rPr lang="en-GB" dirty="0"/>
              <a:t> filter. </a:t>
            </a:r>
            <a:endParaRPr lang="en-GB" dirty="0" smtClean="0"/>
          </a:p>
          <a:p>
            <a:pPr marL="342900" indent="-342900">
              <a:buAutoNum type="arabicPeriod"/>
            </a:pPr>
            <a:endParaRPr lang="en-GB" dirty="0" smtClean="0"/>
          </a:p>
          <a:p>
            <a:pPr marL="342900" indent="-342900">
              <a:buAutoNum type="arabicPeriod"/>
            </a:pPr>
            <a:endParaRPr lang="en-GB" dirty="0" smtClean="0"/>
          </a:p>
          <a:p>
            <a:pPr marL="342900" indent="-342900">
              <a:buAutoNum type="arabicPeriod"/>
            </a:pPr>
            <a:endParaRPr lang="en-GB" dirty="0"/>
          </a:p>
          <a:p>
            <a:pPr marL="342900" indent="-342900">
              <a:buAutoNum type="arabicPeriod"/>
            </a:pPr>
            <a:endParaRPr lang="en-GB" dirty="0" smtClean="0"/>
          </a:p>
          <a:p>
            <a:pPr marL="342900" indent="-342900">
              <a:buAutoNum type="arabicPeriod"/>
            </a:pPr>
            <a:endParaRPr lang="en-GB" dirty="0"/>
          </a:p>
          <a:p>
            <a:pPr marL="342900" indent="-342900">
              <a:buAutoNum type="arabicPeriod"/>
            </a:pPr>
            <a:endParaRPr lang="en-GB" dirty="0" smtClean="0"/>
          </a:p>
          <a:p>
            <a:pPr marL="342900" indent="-342900">
              <a:buAutoNum type="arabicPeriod"/>
            </a:pPr>
            <a:endParaRPr lang="en-GB" dirty="0"/>
          </a:p>
          <a:p>
            <a:pPr marL="342900" indent="-342900">
              <a:buAutoNum type="arabicPeriod"/>
            </a:pPr>
            <a:endParaRPr lang="en-GB" dirty="0" smtClean="0"/>
          </a:p>
          <a:p>
            <a:pPr marL="342900" indent="-342900">
              <a:buAutoNum type="arabicPeriod"/>
            </a:pPr>
            <a:endParaRPr lang="en-GB" dirty="0"/>
          </a:p>
          <a:p>
            <a:pPr marL="342900" indent="-342900">
              <a:buAutoNum type="arabicPeriod"/>
            </a:pPr>
            <a:endParaRPr lang="en-GB" dirty="0" smtClean="0"/>
          </a:p>
          <a:p>
            <a:pPr marL="342900" indent="-342900">
              <a:buAutoNum type="arabicPeriod"/>
            </a:pPr>
            <a:endParaRPr lang="en-GB" dirty="0"/>
          </a:p>
          <a:p>
            <a:pPr marL="342900" indent="-342900">
              <a:buAutoNum type="arabicPeriod"/>
            </a:pPr>
            <a:endParaRPr lang="en-GB" dirty="0" smtClean="0"/>
          </a:p>
          <a:p>
            <a:pPr marL="342900" indent="-342900">
              <a:buAutoNum type="arabicPeriod"/>
            </a:pPr>
            <a:r>
              <a:rPr lang="en-GB" dirty="0" smtClean="0"/>
              <a:t>Authorization Filters</a:t>
            </a:r>
          </a:p>
          <a:p>
            <a:r>
              <a:rPr lang="en-US" dirty="0" smtClean="0"/>
              <a:t>      </a:t>
            </a:r>
            <a:r>
              <a:rPr lang="en-US" dirty="0" err="1" smtClean="0"/>
              <a:t>Th</a:t>
            </a:r>
            <a:r>
              <a:rPr lang="en-GB" dirty="0" smtClean="0"/>
              <a:t>e </a:t>
            </a:r>
            <a:r>
              <a:rPr lang="en-GB" dirty="0"/>
              <a:t>ASP.NET MVC Authorize filter attribute implements the </a:t>
            </a:r>
            <a:r>
              <a:rPr lang="en-GB" dirty="0" err="1"/>
              <a:t>IAuthorizationFilter</a:t>
            </a:r>
            <a:r>
              <a:rPr lang="en-GB" dirty="0"/>
              <a:t> interface. </a:t>
            </a:r>
          </a:p>
          <a:p>
            <a:endParaRPr lang="en-GB" dirty="0"/>
          </a:p>
          <a:p>
            <a:pPr marL="342900" indent="-342900">
              <a:buAutoNum type="arabicPeriod"/>
            </a:pPr>
            <a:endParaRPr lang="en-GB" dirty="0" smtClean="0"/>
          </a:p>
          <a:p>
            <a:pPr marL="342900" indent="-342900">
              <a:buAutoNum type="arabicPeriod"/>
            </a:pPr>
            <a:endParaRPr lang="en-GB" dirty="0"/>
          </a:p>
          <a:p>
            <a:pPr marL="342900" indent="-342900">
              <a:buAutoNum type="arabicPeriod"/>
            </a:pPr>
            <a:endParaRPr lang="en-GB"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2" y="1777685"/>
            <a:ext cx="457200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002" y="2922587"/>
            <a:ext cx="5000625"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602" y="5608637"/>
            <a:ext cx="515302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2112" y="6260087"/>
            <a:ext cx="52768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75696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513" y="1189037"/>
            <a:ext cx="9917112" cy="5632311"/>
          </a:xfrm>
          <a:prstGeom prst="rect">
            <a:avLst/>
          </a:prstGeom>
        </p:spPr>
        <p:txBody>
          <a:bodyPr wrap="square">
            <a:spAutoFit/>
          </a:bodyPr>
          <a:lstStyle/>
          <a:p>
            <a:r>
              <a:rPr lang="en-GB" b="1" dirty="0" smtClean="0"/>
              <a:t>3. Action </a:t>
            </a:r>
            <a:r>
              <a:rPr lang="en-GB" b="1" dirty="0"/>
              <a:t>Filters - </a:t>
            </a:r>
            <a:r>
              <a:rPr lang="en-GB" dirty="0"/>
              <a:t>Action filters are executed before or after an action is executed. The </a:t>
            </a:r>
            <a:r>
              <a:rPr lang="en-GB" dirty="0" err="1"/>
              <a:t>IActionFilter</a:t>
            </a:r>
            <a:r>
              <a:rPr lang="en-GB" dirty="0"/>
              <a:t> interface is used to create an Action Filter which provides two methods </a:t>
            </a:r>
            <a:r>
              <a:rPr lang="en-GB" dirty="0" err="1"/>
              <a:t>OnActionExecuting</a:t>
            </a:r>
            <a:r>
              <a:rPr lang="en-GB" dirty="0"/>
              <a:t> and </a:t>
            </a:r>
            <a:r>
              <a:rPr lang="en-GB" dirty="0" err="1"/>
              <a:t>OnActionExecuted</a:t>
            </a:r>
            <a:r>
              <a:rPr lang="en-GB" dirty="0"/>
              <a:t> which will be executed before or after an action is executed respectively </a:t>
            </a:r>
            <a:endParaRPr lang="en-GB" dirty="0" smtClean="0"/>
          </a:p>
          <a:p>
            <a:endParaRPr lang="en-GB" dirty="0"/>
          </a:p>
          <a:p>
            <a:endParaRPr lang="en-GB" dirty="0" smtClean="0"/>
          </a:p>
          <a:p>
            <a:endParaRPr lang="en-GB" dirty="0"/>
          </a:p>
          <a:p>
            <a:endParaRPr lang="en-US" dirty="0"/>
          </a:p>
          <a:p>
            <a:r>
              <a:rPr lang="en-GB" b="1" dirty="0" smtClean="0"/>
              <a:t>4. Result </a:t>
            </a:r>
            <a:r>
              <a:rPr lang="en-GB" b="1" dirty="0"/>
              <a:t>Filters - </a:t>
            </a:r>
            <a:r>
              <a:rPr lang="en-GB" dirty="0"/>
              <a:t>Result filters are executed before or after generating the result for an action. The Action Result type can be </a:t>
            </a:r>
            <a:r>
              <a:rPr lang="en-GB" dirty="0" err="1"/>
              <a:t>ViewResult</a:t>
            </a:r>
            <a:r>
              <a:rPr lang="en-GB" dirty="0"/>
              <a:t>, </a:t>
            </a:r>
            <a:r>
              <a:rPr lang="en-GB" dirty="0" err="1"/>
              <a:t>PartialViewResult</a:t>
            </a:r>
            <a:r>
              <a:rPr lang="en-GB" dirty="0"/>
              <a:t>, </a:t>
            </a:r>
            <a:r>
              <a:rPr lang="en-GB" dirty="0" err="1"/>
              <a:t>RedirectToRouteResult</a:t>
            </a:r>
            <a:r>
              <a:rPr lang="en-GB" dirty="0"/>
              <a:t>, </a:t>
            </a:r>
            <a:r>
              <a:rPr lang="en-GB" dirty="0" err="1"/>
              <a:t>RedirectResult</a:t>
            </a:r>
            <a:r>
              <a:rPr lang="en-GB" dirty="0"/>
              <a:t>, </a:t>
            </a:r>
            <a:r>
              <a:rPr lang="en-GB" dirty="0" err="1"/>
              <a:t>ContentResult</a:t>
            </a:r>
            <a:r>
              <a:rPr lang="en-GB" dirty="0"/>
              <a:t>, </a:t>
            </a:r>
            <a:r>
              <a:rPr lang="en-GB" dirty="0" err="1"/>
              <a:t>JsonResult</a:t>
            </a:r>
            <a:r>
              <a:rPr lang="en-GB" dirty="0"/>
              <a:t>, </a:t>
            </a:r>
            <a:r>
              <a:rPr lang="en-GB" dirty="0" err="1"/>
              <a:t>FileResult</a:t>
            </a:r>
            <a:r>
              <a:rPr lang="en-GB" dirty="0"/>
              <a:t> and </a:t>
            </a:r>
            <a:r>
              <a:rPr lang="en-GB" dirty="0" err="1"/>
              <a:t>EmptyResult</a:t>
            </a:r>
            <a:r>
              <a:rPr lang="en-GB" dirty="0"/>
              <a:t> which derives from the </a:t>
            </a:r>
            <a:r>
              <a:rPr lang="en-GB" dirty="0" err="1"/>
              <a:t>ActionResult</a:t>
            </a:r>
            <a:r>
              <a:rPr lang="en-GB" dirty="0"/>
              <a:t> class. Result filters are called after the Action filters. The </a:t>
            </a:r>
            <a:r>
              <a:rPr lang="en-GB" dirty="0" err="1"/>
              <a:t>IResultFilter</a:t>
            </a:r>
            <a:r>
              <a:rPr lang="en-GB" dirty="0"/>
              <a:t> interface is used to create a Result Filter which provides two methods </a:t>
            </a:r>
            <a:r>
              <a:rPr lang="en-GB" dirty="0" err="1"/>
              <a:t>OnResultExecuting</a:t>
            </a:r>
            <a:r>
              <a:rPr lang="en-GB" dirty="0"/>
              <a:t> and </a:t>
            </a:r>
            <a:r>
              <a:rPr lang="en-GB" dirty="0" err="1"/>
              <a:t>OnResultExecuted</a:t>
            </a:r>
            <a:r>
              <a:rPr lang="en-GB" dirty="0"/>
              <a:t> which will be executed before or after generating the result for an action respectively. </a:t>
            </a:r>
          </a:p>
          <a:p>
            <a:endParaRPr lang="en-GB" dirty="0" smtClean="0"/>
          </a:p>
          <a:p>
            <a:endParaRPr lang="en-GB" dirty="0"/>
          </a:p>
          <a:p>
            <a:endParaRPr lang="en-GB" dirty="0" smtClean="0"/>
          </a:p>
          <a:p>
            <a:endParaRPr lang="en-GB" dirty="0"/>
          </a:p>
          <a:p>
            <a:endParaRPr lang="en-GB"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513" y="2332037"/>
            <a:ext cx="47053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19" y="5456237"/>
            <a:ext cx="481965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44796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206" y="1189037"/>
            <a:ext cx="9753600" cy="2585323"/>
          </a:xfrm>
          <a:prstGeom prst="rect">
            <a:avLst/>
          </a:prstGeom>
        </p:spPr>
        <p:txBody>
          <a:bodyPr wrap="square">
            <a:spAutoFit/>
          </a:bodyPr>
          <a:lstStyle/>
          <a:p>
            <a:r>
              <a:rPr lang="en-GB" b="1" dirty="0" smtClean="0"/>
              <a:t>Exception </a:t>
            </a:r>
            <a:r>
              <a:rPr lang="en-GB" b="1" dirty="0"/>
              <a:t>Filters - </a:t>
            </a:r>
            <a:r>
              <a:rPr lang="en-GB" dirty="0"/>
              <a:t>Exception filters are executed when exception occurs during the actions execution or filters execution. The </a:t>
            </a:r>
            <a:r>
              <a:rPr lang="en-GB" dirty="0" err="1"/>
              <a:t>IExceptionFilter</a:t>
            </a:r>
            <a:r>
              <a:rPr lang="en-GB" dirty="0"/>
              <a:t> interface is used to create an Exception Filter which provides </a:t>
            </a:r>
            <a:r>
              <a:rPr lang="en-GB" dirty="0" err="1"/>
              <a:t>OnException</a:t>
            </a:r>
            <a:r>
              <a:rPr lang="en-GB" dirty="0"/>
              <a:t> method which will be executed when exception occurs during the actions execution or filters execution. </a:t>
            </a:r>
            <a:endParaRPr lang="en-GB" dirty="0" smtClean="0"/>
          </a:p>
          <a:p>
            <a:endParaRPr lang="en-GB" dirty="0"/>
          </a:p>
          <a:p>
            <a:endParaRPr lang="en-GB" dirty="0" smtClean="0"/>
          </a:p>
          <a:p>
            <a:endParaRPr lang="en-GB" dirty="0"/>
          </a:p>
          <a:p>
            <a:endParaRPr lang="en-GB" dirty="0" smtClean="0"/>
          </a:p>
          <a:p>
            <a:endParaRPr lang="en-GB"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712" y="2481698"/>
            <a:ext cx="372427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97473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6512" y="1874837"/>
            <a:ext cx="6253163" cy="3539430"/>
          </a:xfrm>
          <a:prstGeom prst="rect">
            <a:avLst/>
          </a:prstGeom>
        </p:spPr>
        <p:txBody>
          <a:bodyPr wrap="square">
            <a:spAutoFit/>
          </a:bodyPr>
          <a:lstStyle/>
          <a:p>
            <a:r>
              <a:rPr lang="en-US" sz="2800" dirty="0">
                <a:solidFill>
                  <a:schemeClr val="tx2"/>
                </a:solidFill>
              </a:rPr>
              <a:t>DEMO ON </a:t>
            </a:r>
            <a:endParaRPr lang="en-US" sz="2800" dirty="0" smtClean="0">
              <a:solidFill>
                <a:schemeClr val="tx2"/>
              </a:solidFill>
            </a:endParaRPr>
          </a:p>
          <a:p>
            <a:pPr marL="514350" indent="-514350">
              <a:buAutoNum type="arabicPeriod"/>
            </a:pPr>
            <a:r>
              <a:rPr lang="en-US" sz="2800" dirty="0" err="1" smtClean="0">
                <a:solidFill>
                  <a:schemeClr val="tx2"/>
                </a:solidFill>
              </a:rPr>
              <a:t>ActionFilters</a:t>
            </a:r>
            <a:endParaRPr lang="en-US" sz="2800" dirty="0" smtClean="0">
              <a:solidFill>
                <a:schemeClr val="tx2"/>
              </a:solidFill>
            </a:endParaRPr>
          </a:p>
          <a:p>
            <a:pPr marL="514350" indent="-514350">
              <a:buAutoNum type="arabicPeriod"/>
            </a:pPr>
            <a:r>
              <a:rPr lang="en-US" sz="2800" dirty="0" err="1" smtClean="0">
                <a:solidFill>
                  <a:schemeClr val="tx2"/>
                </a:solidFill>
              </a:rPr>
              <a:t>ErrorHandling</a:t>
            </a:r>
            <a:endParaRPr lang="en-US" sz="2800" dirty="0" smtClean="0">
              <a:solidFill>
                <a:schemeClr val="tx2"/>
              </a:solidFill>
            </a:endParaRPr>
          </a:p>
          <a:p>
            <a:pPr marL="514350" indent="-514350">
              <a:buAutoNum type="arabicPeriod"/>
            </a:pPr>
            <a:r>
              <a:rPr lang="en-US" sz="2800" dirty="0" smtClean="0">
                <a:solidFill>
                  <a:schemeClr val="tx2"/>
                </a:solidFill>
              </a:rPr>
              <a:t>Security</a:t>
            </a:r>
          </a:p>
          <a:p>
            <a:pPr marL="514350" indent="-514350">
              <a:buAutoNum type="arabicPeriod"/>
            </a:pPr>
            <a:r>
              <a:rPr lang="en-US" sz="2800" dirty="0" err="1" smtClean="0">
                <a:solidFill>
                  <a:schemeClr val="tx2"/>
                </a:solidFill>
              </a:rPr>
              <a:t>PartialViews</a:t>
            </a:r>
            <a:endParaRPr lang="en-US" sz="2800" dirty="0" smtClean="0">
              <a:solidFill>
                <a:schemeClr val="tx2"/>
              </a:solidFill>
            </a:endParaRPr>
          </a:p>
          <a:p>
            <a:pPr marL="514350" indent="-514350">
              <a:buAutoNum type="arabicPeriod"/>
            </a:pPr>
            <a:r>
              <a:rPr lang="en-US" sz="2800" dirty="0" smtClean="0">
                <a:solidFill>
                  <a:schemeClr val="tx2"/>
                </a:solidFill>
              </a:rPr>
              <a:t>Caching</a:t>
            </a:r>
          </a:p>
          <a:p>
            <a:pPr marL="514350" indent="-514350">
              <a:buAutoNum type="arabicPeriod"/>
            </a:pPr>
            <a:r>
              <a:rPr lang="en-US" sz="2800" dirty="0" smtClean="0">
                <a:solidFill>
                  <a:schemeClr val="tx2"/>
                </a:solidFill>
              </a:rPr>
              <a:t>Validations</a:t>
            </a:r>
          </a:p>
          <a:p>
            <a:pPr marL="514350" indent="-514350">
              <a:buAutoNum type="arabicPeriod"/>
            </a:pPr>
            <a:r>
              <a:rPr lang="en-US" sz="2800" dirty="0" smtClean="0">
                <a:solidFill>
                  <a:schemeClr val="tx2"/>
                </a:solidFill>
              </a:rPr>
              <a:t>AJAX with MVC</a:t>
            </a:r>
            <a:endParaRPr lang="en-US" sz="2800" dirty="0"/>
          </a:p>
        </p:txBody>
      </p:sp>
    </p:spTree>
    <p:extLst>
      <p:ext uri="{BB962C8B-B14F-4D97-AF65-F5344CB8AC3E}">
        <p14:creationId xmlns:p14="http://schemas.microsoft.com/office/powerpoint/2010/main" val="23389988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6512" y="1874837"/>
            <a:ext cx="6253163" cy="2246769"/>
          </a:xfrm>
          <a:prstGeom prst="rect">
            <a:avLst/>
          </a:prstGeom>
        </p:spPr>
        <p:txBody>
          <a:bodyPr wrap="square">
            <a:spAutoFit/>
          </a:bodyPr>
          <a:lstStyle/>
          <a:p>
            <a:r>
              <a:rPr lang="en-US" sz="2800" dirty="0">
                <a:solidFill>
                  <a:schemeClr val="tx2"/>
                </a:solidFill>
              </a:rPr>
              <a:t>DEMO ON </a:t>
            </a:r>
            <a:endParaRPr lang="en-US" sz="2800" dirty="0" smtClean="0">
              <a:solidFill>
                <a:schemeClr val="tx2"/>
              </a:solidFill>
            </a:endParaRPr>
          </a:p>
          <a:p>
            <a:pPr marL="514350" indent="-514350">
              <a:buAutoNum type="arabicPeriod"/>
            </a:pPr>
            <a:r>
              <a:rPr lang="en-US" sz="2800" dirty="0" smtClean="0">
                <a:solidFill>
                  <a:schemeClr val="tx2"/>
                </a:solidFill>
              </a:rPr>
              <a:t>CRUD Scaffold</a:t>
            </a:r>
          </a:p>
          <a:p>
            <a:pPr marL="514350" indent="-514350">
              <a:buFontTx/>
              <a:buAutoNum type="arabicPeriod"/>
            </a:pPr>
            <a:r>
              <a:rPr lang="en-US" sz="2800" dirty="0">
                <a:solidFill>
                  <a:schemeClr val="tx2"/>
                </a:solidFill>
              </a:rPr>
              <a:t>Custom Paging and Sorting </a:t>
            </a:r>
            <a:r>
              <a:rPr lang="en-US" sz="2800" dirty="0" err="1">
                <a:solidFill>
                  <a:schemeClr val="tx2"/>
                </a:solidFill>
              </a:rPr>
              <a:t>webgrid</a:t>
            </a:r>
            <a:r>
              <a:rPr lang="en-US" sz="2800" dirty="0">
                <a:solidFill>
                  <a:schemeClr val="tx2"/>
                </a:solidFill>
              </a:rPr>
              <a:t> </a:t>
            </a:r>
            <a:r>
              <a:rPr lang="en-US" sz="2800" dirty="0" err="1">
                <a:solidFill>
                  <a:schemeClr val="tx2"/>
                </a:solidFill>
              </a:rPr>
              <a:t>Jquery</a:t>
            </a:r>
            <a:endParaRPr lang="en-US" sz="2800" dirty="0">
              <a:solidFill>
                <a:schemeClr val="tx2"/>
              </a:solidFill>
            </a:endParaRPr>
          </a:p>
          <a:p>
            <a:endParaRPr lang="en-US" sz="2800" dirty="0" smtClean="0">
              <a:solidFill>
                <a:schemeClr val="tx2"/>
              </a:solidFill>
            </a:endParaRPr>
          </a:p>
        </p:txBody>
      </p:sp>
    </p:spTree>
    <p:extLst>
      <p:ext uri="{BB962C8B-B14F-4D97-AF65-F5344CB8AC3E}">
        <p14:creationId xmlns:p14="http://schemas.microsoft.com/office/powerpoint/2010/main" val="36011040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p:cNvSpPr/>
          <p:nvPr/>
        </p:nvSpPr>
        <p:spPr>
          <a:xfrm>
            <a:off x="3220212" y="1027176"/>
            <a:ext cx="5623560" cy="3793236"/>
          </a:xfrm>
          <a:prstGeom prst="rect">
            <a:avLst/>
          </a:prstGeom>
          <a:blipFill>
            <a:blip r:embed="rId2" cstate="print"/>
            <a:stretch>
              <a:fillRect/>
            </a:stretch>
          </a:blipFill>
        </p:spPr>
        <p:txBody>
          <a:bodyPr wrap="square" lIns="0" tIns="0" rIns="0" bIns="0" rtlCol="0">
            <a:noAutofit/>
          </a:bodyPr>
          <a:lstStyle/>
          <a:p>
            <a:endParaRPr/>
          </a:p>
        </p:txBody>
      </p:sp>
      <p:sp>
        <p:nvSpPr>
          <p:cNvPr id="4" name="object 8"/>
          <p:cNvSpPr/>
          <p:nvPr/>
        </p:nvSpPr>
        <p:spPr>
          <a:xfrm>
            <a:off x="3412490" y="1219200"/>
            <a:ext cx="5239131" cy="3408933"/>
          </a:xfrm>
          <a:prstGeom prst="rect">
            <a:avLst/>
          </a:prstGeom>
          <a:blipFill>
            <a:blip r:embed="rId3" cstate="print"/>
            <a:stretch>
              <a:fillRect/>
            </a:stretch>
          </a:blipFill>
        </p:spPr>
        <p:txBody>
          <a:bodyPr wrap="square" lIns="0" tIns="0" rIns="0" bIns="0" rtlCol="0">
            <a:noAutofit/>
          </a:bodyPr>
          <a:lstStyle/>
          <a:p>
            <a:endParaRPr/>
          </a:p>
        </p:txBody>
      </p:sp>
      <p:sp>
        <p:nvSpPr>
          <p:cNvPr id="5" name="object 5"/>
          <p:cNvSpPr txBox="1"/>
          <p:nvPr/>
        </p:nvSpPr>
        <p:spPr>
          <a:xfrm>
            <a:off x="444500" y="648710"/>
            <a:ext cx="1101840" cy="444500"/>
          </a:xfrm>
          <a:prstGeom prst="rect">
            <a:avLst/>
          </a:prstGeom>
        </p:spPr>
        <p:txBody>
          <a:bodyPr wrap="square" lIns="0" tIns="0" rIns="0" bIns="0" rtlCol="0">
            <a:noAutofit/>
          </a:bodyPr>
          <a:lstStyle/>
          <a:p>
            <a:pPr marL="12700">
              <a:lnSpc>
                <a:spcPts val="3460"/>
              </a:lnSpc>
              <a:spcBef>
                <a:spcPts val="173"/>
              </a:spcBef>
            </a:pPr>
            <a:r>
              <a:rPr sz="4950" b="1" spc="0" baseline="3309" dirty="0" smtClean="0">
                <a:latin typeface="Calibri"/>
                <a:cs typeface="Calibri"/>
              </a:rPr>
              <a:t>Other</a:t>
            </a:r>
            <a:endParaRPr sz="3300" dirty="0">
              <a:latin typeface="Calibri"/>
              <a:cs typeface="Calibri"/>
            </a:endParaRPr>
          </a:p>
        </p:txBody>
      </p:sp>
      <p:sp>
        <p:nvSpPr>
          <p:cNvPr id="6" name="object 4"/>
          <p:cNvSpPr txBox="1"/>
          <p:nvPr/>
        </p:nvSpPr>
        <p:spPr>
          <a:xfrm>
            <a:off x="1553438" y="658758"/>
            <a:ext cx="1580405" cy="444500"/>
          </a:xfrm>
          <a:prstGeom prst="rect">
            <a:avLst/>
          </a:prstGeom>
        </p:spPr>
        <p:txBody>
          <a:bodyPr wrap="square" lIns="0" tIns="0" rIns="0" bIns="0" rtlCol="0">
            <a:noAutofit/>
          </a:bodyPr>
          <a:lstStyle/>
          <a:p>
            <a:pPr marL="12700">
              <a:lnSpc>
                <a:spcPts val="3460"/>
              </a:lnSpc>
              <a:spcBef>
                <a:spcPts val="173"/>
              </a:spcBef>
            </a:pPr>
            <a:r>
              <a:rPr sz="4950" b="1" spc="-50" baseline="3309" dirty="0" smtClean="0">
                <a:latin typeface="Calibri"/>
                <a:cs typeface="Calibri"/>
              </a:rPr>
              <a:t>F</a:t>
            </a:r>
            <a:r>
              <a:rPr sz="4950" b="1" spc="0" baseline="3309" dirty="0" smtClean="0">
                <a:latin typeface="Calibri"/>
                <a:cs typeface="Calibri"/>
              </a:rPr>
              <a:t>e</a:t>
            </a:r>
            <a:r>
              <a:rPr sz="4950" b="1" spc="-39" baseline="3309" dirty="0" smtClean="0">
                <a:latin typeface="Calibri"/>
                <a:cs typeface="Calibri"/>
              </a:rPr>
              <a:t>a</a:t>
            </a:r>
            <a:r>
              <a:rPr sz="4950" b="1" spc="0" baseline="3309" dirty="0" smtClean="0">
                <a:latin typeface="Calibri"/>
                <a:cs typeface="Calibri"/>
              </a:rPr>
              <a:t>tu</a:t>
            </a:r>
            <a:r>
              <a:rPr sz="4950" b="1" spc="-29" baseline="3309" dirty="0" smtClean="0">
                <a:latin typeface="Calibri"/>
                <a:cs typeface="Calibri"/>
              </a:rPr>
              <a:t>r</a:t>
            </a:r>
            <a:r>
              <a:rPr sz="4950" b="1" spc="0" baseline="3309" dirty="0" smtClean="0">
                <a:latin typeface="Calibri"/>
                <a:cs typeface="Calibri"/>
              </a:rPr>
              <a:t>es</a:t>
            </a:r>
            <a:endParaRPr sz="3300" dirty="0">
              <a:latin typeface="Calibri"/>
              <a:cs typeface="Calibri"/>
            </a:endParaRPr>
          </a:p>
        </p:txBody>
      </p:sp>
      <p:sp>
        <p:nvSpPr>
          <p:cNvPr id="7" name="object 3"/>
          <p:cNvSpPr txBox="1"/>
          <p:nvPr/>
        </p:nvSpPr>
        <p:spPr>
          <a:xfrm>
            <a:off x="231140" y="4157059"/>
            <a:ext cx="229006" cy="2188598"/>
          </a:xfrm>
          <a:prstGeom prst="rect">
            <a:avLst/>
          </a:prstGeom>
        </p:spPr>
        <p:txBody>
          <a:bodyPr wrap="square" lIns="0" tIns="0" rIns="0" bIns="0" rtlCol="0">
            <a:noAutofit/>
          </a:bodyPr>
          <a:lstStyle/>
          <a:p>
            <a:pPr marL="12700" marR="152">
              <a:lnSpc>
                <a:spcPts val="3375"/>
              </a:lnSpc>
              <a:spcBef>
                <a:spcPts val="168"/>
              </a:spcBef>
            </a:pPr>
            <a:r>
              <a:rPr sz="3200" spc="0" dirty="0" smtClean="0">
                <a:latin typeface="Arial"/>
                <a:cs typeface="Arial"/>
              </a:rPr>
              <a:t>•</a:t>
            </a:r>
            <a:endParaRPr sz="3200">
              <a:latin typeface="Arial"/>
              <a:cs typeface="Arial"/>
            </a:endParaRPr>
          </a:p>
          <a:p>
            <a:pPr marL="12700" marR="152">
              <a:lnSpc>
                <a:spcPct val="95825"/>
              </a:lnSpc>
              <a:spcBef>
                <a:spcPts val="761"/>
              </a:spcBef>
            </a:pPr>
            <a:r>
              <a:rPr sz="3200" spc="0" dirty="0" smtClean="0">
                <a:latin typeface="Arial"/>
                <a:cs typeface="Arial"/>
              </a:rPr>
              <a:t>•</a:t>
            </a:r>
            <a:endParaRPr sz="3200">
              <a:latin typeface="Arial"/>
              <a:cs typeface="Arial"/>
            </a:endParaRPr>
          </a:p>
          <a:p>
            <a:pPr marL="12700" marR="152">
              <a:lnSpc>
                <a:spcPct val="95825"/>
              </a:lnSpc>
              <a:spcBef>
                <a:spcPts val="928"/>
              </a:spcBef>
            </a:pPr>
            <a:r>
              <a:rPr sz="3200" spc="0" dirty="0" smtClean="0">
                <a:latin typeface="Arial"/>
                <a:cs typeface="Arial"/>
              </a:rPr>
              <a:t>•</a:t>
            </a:r>
            <a:endParaRPr sz="3200">
              <a:latin typeface="Arial"/>
              <a:cs typeface="Arial"/>
            </a:endParaRPr>
          </a:p>
          <a:p>
            <a:pPr marL="12700">
              <a:lnSpc>
                <a:spcPct val="95825"/>
              </a:lnSpc>
              <a:spcBef>
                <a:spcPts val="930"/>
              </a:spcBef>
            </a:pPr>
            <a:r>
              <a:rPr sz="3200" spc="0" dirty="0" smtClean="0">
                <a:latin typeface="Arial"/>
                <a:cs typeface="Arial"/>
              </a:rPr>
              <a:t>•</a:t>
            </a:r>
            <a:endParaRPr sz="3200">
              <a:latin typeface="Arial"/>
              <a:cs typeface="Arial"/>
            </a:endParaRPr>
          </a:p>
        </p:txBody>
      </p:sp>
      <p:sp>
        <p:nvSpPr>
          <p:cNvPr id="8" name="object 2"/>
          <p:cNvSpPr txBox="1"/>
          <p:nvPr/>
        </p:nvSpPr>
        <p:spPr>
          <a:xfrm>
            <a:off x="574040" y="4181602"/>
            <a:ext cx="4247004" cy="2188616"/>
          </a:xfrm>
          <a:prstGeom prst="rect">
            <a:avLst/>
          </a:prstGeom>
        </p:spPr>
        <p:txBody>
          <a:bodyPr wrap="square" lIns="0" tIns="0" rIns="0" bIns="0" rtlCol="0">
            <a:noAutofit/>
          </a:bodyPr>
          <a:lstStyle/>
          <a:p>
            <a:pPr marL="12700" marR="74414">
              <a:lnSpc>
                <a:spcPts val="3360"/>
              </a:lnSpc>
              <a:spcBef>
                <a:spcPts val="168"/>
              </a:spcBef>
            </a:pPr>
            <a:r>
              <a:rPr sz="4800" spc="0" baseline="3413" dirty="0" smtClean="0">
                <a:latin typeface="Calibri"/>
                <a:cs typeface="Calibri"/>
              </a:rPr>
              <a:t>S</a:t>
            </a:r>
            <a:r>
              <a:rPr sz="4800" spc="-19" baseline="3413" dirty="0" smtClean="0">
                <a:latin typeface="Calibri"/>
                <a:cs typeface="Calibri"/>
              </a:rPr>
              <a:t>ca</a:t>
            </a:r>
            <a:r>
              <a:rPr sz="4800" spc="-39" baseline="3413" dirty="0" smtClean="0">
                <a:latin typeface="Calibri"/>
                <a:cs typeface="Calibri"/>
              </a:rPr>
              <a:t>f</a:t>
            </a:r>
            <a:r>
              <a:rPr sz="4800" spc="-75" baseline="3413" dirty="0" smtClean="0">
                <a:latin typeface="Calibri"/>
                <a:cs typeface="Calibri"/>
              </a:rPr>
              <a:t>f</a:t>
            </a:r>
            <a:r>
              <a:rPr sz="4800" spc="0" baseline="3413" dirty="0" smtClean="0">
                <a:latin typeface="Calibri"/>
                <a:cs typeface="Calibri"/>
              </a:rPr>
              <a:t>oldi</a:t>
            </a:r>
            <a:r>
              <a:rPr sz="4800" spc="-9" baseline="3413" dirty="0" smtClean="0">
                <a:latin typeface="Calibri"/>
                <a:cs typeface="Calibri"/>
              </a:rPr>
              <a:t>n</a:t>
            </a:r>
            <a:r>
              <a:rPr sz="4800" spc="0" baseline="3413" dirty="0" smtClean="0">
                <a:latin typeface="Calibri"/>
                <a:cs typeface="Calibri"/>
              </a:rPr>
              <a:t>g</a:t>
            </a:r>
            <a:endParaRPr sz="3200">
              <a:latin typeface="Calibri"/>
              <a:cs typeface="Calibri"/>
            </a:endParaRPr>
          </a:p>
          <a:p>
            <a:pPr marL="12700">
              <a:lnSpc>
                <a:spcPct val="101725"/>
              </a:lnSpc>
              <a:spcBef>
                <a:spcPts val="535"/>
              </a:spcBef>
            </a:pPr>
            <a:r>
              <a:rPr sz="3200" spc="-289" dirty="0" smtClean="0">
                <a:latin typeface="Calibri"/>
                <a:cs typeface="Calibri"/>
              </a:rPr>
              <a:t>T</a:t>
            </a:r>
            <a:r>
              <a:rPr sz="3200" spc="0" dirty="0" smtClean="0">
                <a:latin typeface="Calibri"/>
                <a:cs typeface="Calibri"/>
              </a:rPr>
              <a:t>e</a:t>
            </a:r>
            <a:r>
              <a:rPr sz="3200" spc="-39" dirty="0" smtClean="0">
                <a:latin typeface="Calibri"/>
                <a:cs typeface="Calibri"/>
              </a:rPr>
              <a:t>s</a:t>
            </a:r>
            <a:r>
              <a:rPr sz="3200" spc="0" dirty="0" smtClean="0">
                <a:latin typeface="Calibri"/>
                <a:cs typeface="Calibri"/>
              </a:rPr>
              <a:t>t </a:t>
            </a:r>
            <a:r>
              <a:rPr sz="3200" spc="-14" dirty="0" smtClean="0">
                <a:latin typeface="Calibri"/>
                <a:cs typeface="Calibri"/>
              </a:rPr>
              <a:t>D</a:t>
            </a:r>
            <a:r>
              <a:rPr sz="3200" spc="0" dirty="0" smtClean="0">
                <a:latin typeface="Calibri"/>
                <a:cs typeface="Calibri"/>
              </a:rPr>
              <a:t>ri</a:t>
            </a:r>
            <a:r>
              <a:rPr sz="3200" spc="-34" dirty="0" smtClean="0">
                <a:latin typeface="Calibri"/>
                <a:cs typeface="Calibri"/>
              </a:rPr>
              <a:t>v</a:t>
            </a:r>
            <a:r>
              <a:rPr sz="3200" spc="0" dirty="0" smtClean="0">
                <a:latin typeface="Calibri"/>
                <a:cs typeface="Calibri"/>
              </a:rPr>
              <a:t>en De</a:t>
            </a:r>
            <a:r>
              <a:rPr sz="3200" spc="-39" dirty="0" smtClean="0">
                <a:latin typeface="Calibri"/>
                <a:cs typeface="Calibri"/>
              </a:rPr>
              <a:t>v</a:t>
            </a:r>
            <a:r>
              <a:rPr sz="3200" spc="0" dirty="0" smtClean="0">
                <a:latin typeface="Calibri"/>
                <a:cs typeface="Calibri"/>
              </a:rPr>
              <a:t>elopme</a:t>
            </a:r>
            <a:r>
              <a:rPr sz="3200" spc="-29" dirty="0" smtClean="0">
                <a:latin typeface="Calibri"/>
                <a:cs typeface="Calibri"/>
              </a:rPr>
              <a:t>n</a:t>
            </a:r>
            <a:r>
              <a:rPr sz="3200" spc="0" dirty="0" smtClean="0">
                <a:latin typeface="Calibri"/>
                <a:cs typeface="Calibri"/>
              </a:rPr>
              <a:t>t</a:t>
            </a:r>
            <a:endParaRPr sz="3200">
              <a:latin typeface="Calibri"/>
              <a:cs typeface="Calibri"/>
            </a:endParaRPr>
          </a:p>
          <a:p>
            <a:pPr marL="12700" marR="74414">
              <a:lnSpc>
                <a:spcPct val="101725"/>
              </a:lnSpc>
              <a:spcBef>
                <a:spcPts val="701"/>
              </a:spcBef>
            </a:pPr>
            <a:r>
              <a:rPr sz="3200" spc="0" dirty="0" smtClean="0">
                <a:latin typeface="Calibri"/>
                <a:cs typeface="Calibri"/>
              </a:rPr>
              <a:t>I</a:t>
            </a:r>
            <a:r>
              <a:rPr sz="3200" spc="-29" dirty="0" smtClean="0">
                <a:latin typeface="Calibri"/>
                <a:cs typeface="Calibri"/>
              </a:rPr>
              <a:t>n</a:t>
            </a:r>
            <a:r>
              <a:rPr sz="3200" spc="-39" dirty="0" smtClean="0">
                <a:latin typeface="Calibri"/>
                <a:cs typeface="Calibri"/>
              </a:rPr>
              <a:t>t</a:t>
            </a:r>
            <a:r>
              <a:rPr sz="3200" spc="0" dirty="0" smtClean="0">
                <a:latin typeface="Calibri"/>
                <a:cs typeface="Calibri"/>
              </a:rPr>
              <a:t>ern</a:t>
            </a:r>
            <a:r>
              <a:rPr sz="3200" spc="-25" dirty="0" smtClean="0">
                <a:latin typeface="Calibri"/>
                <a:cs typeface="Calibri"/>
              </a:rPr>
              <a:t>a</a:t>
            </a:r>
            <a:r>
              <a:rPr sz="3200" spc="0" dirty="0" smtClean="0">
                <a:latin typeface="Calibri"/>
                <a:cs typeface="Calibri"/>
              </a:rPr>
              <a:t>t</a:t>
            </a:r>
            <a:r>
              <a:rPr sz="3200" spc="-9" dirty="0" smtClean="0">
                <a:latin typeface="Calibri"/>
                <a:cs typeface="Calibri"/>
              </a:rPr>
              <a:t>i</a:t>
            </a:r>
            <a:r>
              <a:rPr sz="3200" spc="0" dirty="0" smtClean="0">
                <a:latin typeface="Calibri"/>
                <a:cs typeface="Calibri"/>
              </a:rPr>
              <a:t>onali</a:t>
            </a:r>
            <a:r>
              <a:rPr sz="3200" spc="-59" dirty="0" smtClean="0">
                <a:latin typeface="Calibri"/>
                <a:cs typeface="Calibri"/>
              </a:rPr>
              <a:t>z</a:t>
            </a:r>
            <a:r>
              <a:rPr sz="3200" spc="-19" dirty="0" smtClean="0">
                <a:latin typeface="Calibri"/>
                <a:cs typeface="Calibri"/>
              </a:rPr>
              <a:t>a</a:t>
            </a:r>
            <a:r>
              <a:rPr sz="3200" spc="0" dirty="0" smtClean="0">
                <a:latin typeface="Calibri"/>
                <a:cs typeface="Calibri"/>
              </a:rPr>
              <a:t>t</a:t>
            </a:r>
            <a:r>
              <a:rPr sz="3200" spc="-9" dirty="0" smtClean="0">
                <a:latin typeface="Calibri"/>
                <a:cs typeface="Calibri"/>
              </a:rPr>
              <a:t>i</a:t>
            </a:r>
            <a:r>
              <a:rPr sz="3200" spc="0" dirty="0" smtClean="0">
                <a:latin typeface="Calibri"/>
                <a:cs typeface="Calibri"/>
              </a:rPr>
              <a:t>on</a:t>
            </a:r>
            <a:endParaRPr sz="3200">
              <a:latin typeface="Calibri"/>
              <a:cs typeface="Calibri"/>
            </a:endParaRPr>
          </a:p>
          <a:p>
            <a:pPr marL="12700" marR="74414">
              <a:lnSpc>
                <a:spcPct val="101725"/>
              </a:lnSpc>
              <a:spcBef>
                <a:spcPts val="704"/>
              </a:spcBef>
            </a:pPr>
            <a:r>
              <a:rPr sz="3200" spc="0" dirty="0" smtClean="0">
                <a:latin typeface="Calibri"/>
                <a:cs typeface="Calibri"/>
              </a:rPr>
              <a:t>Ma</a:t>
            </a:r>
            <a:r>
              <a:rPr sz="3200" spc="-69" dirty="0" smtClean="0">
                <a:latin typeface="Calibri"/>
                <a:cs typeface="Calibri"/>
              </a:rPr>
              <a:t>n</a:t>
            </a:r>
            <a:r>
              <a:rPr sz="3200" spc="0" dirty="0" smtClean="0">
                <a:latin typeface="Calibri"/>
                <a:cs typeface="Calibri"/>
              </a:rPr>
              <a:t>y </a:t>
            </a:r>
            <a:r>
              <a:rPr sz="3200" spc="-9" dirty="0" smtClean="0">
                <a:latin typeface="Calibri"/>
                <a:cs typeface="Calibri"/>
              </a:rPr>
              <a:t>M</a:t>
            </a:r>
            <a:r>
              <a:rPr sz="3200" spc="0" dirty="0" smtClean="0">
                <a:latin typeface="Calibri"/>
                <a:cs typeface="Calibri"/>
              </a:rPr>
              <a:t>o</a:t>
            </a:r>
            <a:r>
              <a:rPr sz="3200" spc="-34" dirty="0" smtClean="0">
                <a:latin typeface="Calibri"/>
                <a:cs typeface="Calibri"/>
              </a:rPr>
              <a:t>r</a:t>
            </a:r>
            <a:r>
              <a:rPr sz="3200" spc="0" dirty="0" smtClean="0">
                <a:latin typeface="Calibri"/>
                <a:cs typeface="Calibri"/>
              </a:rPr>
              <a:t>e</a:t>
            </a:r>
            <a:endParaRPr sz="3200">
              <a:latin typeface="Calibri"/>
              <a:cs typeface="Calibri"/>
            </a:endParaRPr>
          </a:p>
        </p:txBody>
      </p:sp>
    </p:spTree>
    <p:extLst>
      <p:ext uri="{BB962C8B-B14F-4D97-AF65-F5344CB8AC3E}">
        <p14:creationId xmlns:p14="http://schemas.microsoft.com/office/powerpoint/2010/main" val="19095249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712" y="579437"/>
            <a:ext cx="3239990" cy="523220"/>
          </a:xfrm>
          <a:prstGeom prst="rect">
            <a:avLst/>
          </a:prstGeom>
        </p:spPr>
        <p:txBody>
          <a:bodyPr wrap="none">
            <a:spAutoFit/>
          </a:bodyPr>
          <a:lstStyle/>
          <a:p>
            <a:r>
              <a:rPr lang="en-US" sz="2800" b="1" dirty="0"/>
              <a:t>Attribute Routing </a:t>
            </a:r>
            <a:endParaRPr lang="en-US" sz="2800" dirty="0"/>
          </a:p>
        </p:txBody>
      </p:sp>
      <p:sp>
        <p:nvSpPr>
          <p:cNvPr id="4" name="Rectangle 3"/>
          <p:cNvSpPr/>
          <p:nvPr/>
        </p:nvSpPr>
        <p:spPr>
          <a:xfrm>
            <a:off x="233238" y="1417637"/>
            <a:ext cx="9683873" cy="4801314"/>
          </a:xfrm>
          <a:prstGeom prst="rect">
            <a:avLst/>
          </a:prstGeom>
        </p:spPr>
        <p:txBody>
          <a:bodyPr wrap="square">
            <a:spAutoFit/>
          </a:bodyPr>
          <a:lstStyle/>
          <a:p>
            <a:r>
              <a:rPr lang="en-GB" dirty="0"/>
              <a:t>ASP.NET MVC5 and WEB API 2 supports a new type of routing, called attribute routing. In this routing, attributes are used to define routes. Attribute routing provides you more control over the URIs by defining routes directly on actions and controllers in your ASP.NET MVC application and WEB API. </a:t>
            </a:r>
          </a:p>
          <a:p>
            <a:pPr marL="342900" indent="-342900">
              <a:buAutoNum type="arabicPeriod"/>
            </a:pPr>
            <a:r>
              <a:rPr lang="en-GB" b="1" dirty="0" smtClean="0"/>
              <a:t>Controller </a:t>
            </a:r>
            <a:r>
              <a:rPr lang="en-GB" b="1" dirty="0"/>
              <a:t>level routing – </a:t>
            </a:r>
            <a:r>
              <a:rPr lang="en-GB" dirty="0"/>
              <a:t>You can define routes at controller level which apply to all actions within the controller unless a specific route is added to an action. </a:t>
            </a:r>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2" y="3094037"/>
            <a:ext cx="53721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34100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712" y="1379181"/>
            <a:ext cx="9372600" cy="923330"/>
          </a:xfrm>
          <a:prstGeom prst="rect">
            <a:avLst/>
          </a:prstGeom>
        </p:spPr>
        <p:txBody>
          <a:bodyPr wrap="square">
            <a:spAutoFit/>
          </a:bodyPr>
          <a:lstStyle/>
          <a:p>
            <a:r>
              <a:rPr lang="en-GB" b="1" dirty="0" smtClean="0"/>
              <a:t>2</a:t>
            </a:r>
            <a:r>
              <a:rPr lang="en-GB" b="1" dirty="0"/>
              <a:t>. Action level routing – </a:t>
            </a:r>
            <a:r>
              <a:rPr lang="en-GB" dirty="0"/>
              <a:t>You can define routes at action level which apply to a specific action with in the controller. </a:t>
            </a:r>
            <a:endParaRPr lang="en-GB" dirty="0" smtClean="0"/>
          </a:p>
          <a:p>
            <a:endParaRPr lang="en-GB"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712" y="2103437"/>
            <a:ext cx="542925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12" y="3998912"/>
            <a:ext cx="5381625"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6020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87512" y="3398837"/>
            <a:ext cx="4724400" cy="369332"/>
          </a:xfrm>
          <a:prstGeom prst="rect">
            <a:avLst/>
          </a:prstGeom>
          <a:noFill/>
        </p:spPr>
        <p:txBody>
          <a:bodyPr wrap="square" rtlCol="0">
            <a:spAutoFit/>
          </a:bodyPr>
          <a:lstStyle/>
          <a:p>
            <a:r>
              <a:rPr lang="en-US" dirty="0" smtClean="0"/>
              <a:t>Hello MVC demo</a:t>
            </a:r>
            <a:endParaRPr lang="en-US" dirty="0"/>
          </a:p>
        </p:txBody>
      </p:sp>
    </p:spTree>
    <p:extLst>
      <p:ext uri="{BB962C8B-B14F-4D97-AF65-F5344CB8AC3E}">
        <p14:creationId xmlns:p14="http://schemas.microsoft.com/office/powerpoint/2010/main" val="3167451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5912" y="1036637"/>
            <a:ext cx="9601200" cy="5078313"/>
          </a:xfrm>
          <a:prstGeom prst="rect">
            <a:avLst/>
          </a:prstGeom>
        </p:spPr>
        <p:txBody>
          <a:bodyPr wrap="square">
            <a:spAutoFit/>
          </a:bodyPr>
          <a:lstStyle/>
          <a:p>
            <a:r>
              <a:rPr lang="en-US" b="1" dirty="0"/>
              <a:t>Note: </a:t>
            </a:r>
            <a:endParaRPr lang="en-US" dirty="0"/>
          </a:p>
          <a:p>
            <a:pPr marL="285750" indent="-285750">
              <a:buFont typeface="Arial" pitchFamily="34" charset="0"/>
              <a:buChar char="•"/>
            </a:pPr>
            <a:r>
              <a:rPr lang="en-GB" dirty="0" smtClean="0"/>
              <a:t>Attribute </a:t>
            </a:r>
            <a:r>
              <a:rPr lang="en-GB" dirty="0"/>
              <a:t>routing should configure before the convention-based routing. </a:t>
            </a:r>
          </a:p>
          <a:p>
            <a:pPr marL="285750" indent="-285750">
              <a:buFont typeface="Arial" pitchFamily="34" charset="0"/>
              <a:buChar char="•"/>
            </a:pPr>
            <a:r>
              <a:rPr lang="en-GB" dirty="0" smtClean="0"/>
              <a:t>When </a:t>
            </a:r>
            <a:r>
              <a:rPr lang="en-GB" dirty="0"/>
              <a:t>you combine attribute routing with convention-based routing, actions which do not have </a:t>
            </a:r>
            <a:r>
              <a:rPr lang="en-GB" b="1" i="1" dirty="0"/>
              <a:t>Route </a:t>
            </a:r>
            <a:r>
              <a:rPr lang="en-GB" dirty="0"/>
              <a:t>attribute for defining </a:t>
            </a:r>
            <a:r>
              <a:rPr lang="en-GB" b="1" dirty="0"/>
              <a:t>attribute-based </a:t>
            </a:r>
            <a:r>
              <a:rPr lang="en-GB" dirty="0"/>
              <a:t>routing will work according to </a:t>
            </a:r>
            <a:r>
              <a:rPr lang="en-GB" b="1" dirty="0"/>
              <a:t>convention-based </a:t>
            </a:r>
            <a:r>
              <a:rPr lang="en-GB" dirty="0"/>
              <a:t>routing. In above example </a:t>
            </a:r>
            <a:r>
              <a:rPr lang="en-GB" b="1" i="1" dirty="0"/>
              <a:t>Contact </a:t>
            </a:r>
            <a:r>
              <a:rPr lang="en-GB" dirty="0"/>
              <a:t>action will work according to </a:t>
            </a:r>
            <a:r>
              <a:rPr lang="en-GB" b="1" dirty="0"/>
              <a:t>convention-based </a:t>
            </a:r>
            <a:r>
              <a:rPr lang="en-GB" dirty="0"/>
              <a:t>routing. </a:t>
            </a:r>
          </a:p>
          <a:p>
            <a:pPr marL="285750" indent="-285750">
              <a:buFont typeface="Arial" pitchFamily="34" charset="0"/>
              <a:buChar char="•"/>
            </a:pPr>
            <a:r>
              <a:rPr lang="en-GB" dirty="0" smtClean="0"/>
              <a:t>When </a:t>
            </a:r>
            <a:r>
              <a:rPr lang="en-GB" dirty="0"/>
              <a:t>you have only attribute routing, actions which do not have </a:t>
            </a:r>
            <a:r>
              <a:rPr lang="en-GB" b="1" i="1" dirty="0"/>
              <a:t>Route </a:t>
            </a:r>
            <a:r>
              <a:rPr lang="en-GB" dirty="0"/>
              <a:t>attribute for defining </a:t>
            </a:r>
            <a:r>
              <a:rPr lang="en-GB" b="1" dirty="0"/>
              <a:t>attribute-based </a:t>
            </a:r>
            <a:r>
              <a:rPr lang="en-GB" dirty="0"/>
              <a:t>routing will not be the part of attribute routing. In this way they can’t be access from outside as a URI. </a:t>
            </a:r>
          </a:p>
          <a:p>
            <a:endParaRPr lang="en-GB" b="1" dirty="0" smtClean="0"/>
          </a:p>
          <a:p>
            <a:r>
              <a:rPr lang="en-GB" b="1" dirty="0" smtClean="0"/>
              <a:t>Scenarios </a:t>
            </a:r>
            <a:r>
              <a:rPr lang="en-GB" b="1" dirty="0"/>
              <a:t>to use Attribute Routing? </a:t>
            </a:r>
            <a:endParaRPr lang="en-GB" dirty="0"/>
          </a:p>
          <a:p>
            <a:r>
              <a:rPr lang="en-GB" dirty="0" smtClean="0"/>
              <a:t>The </a:t>
            </a:r>
            <a:r>
              <a:rPr lang="en-GB" dirty="0"/>
              <a:t>convention-based routing is complex to support certain URI patterns that are common in </a:t>
            </a:r>
            <a:r>
              <a:rPr lang="en-GB" dirty="0" err="1"/>
              <a:t>RESTful</a:t>
            </a:r>
            <a:r>
              <a:rPr lang="en-GB" dirty="0"/>
              <a:t> APIs. But by using attribute routing you can define these URI patterns very easily. </a:t>
            </a:r>
          </a:p>
          <a:p>
            <a:r>
              <a:rPr lang="en-GB" b="1" dirty="0"/>
              <a:t>For example</a:t>
            </a:r>
            <a:r>
              <a:rPr lang="en-GB" dirty="0"/>
              <a:t>, resources often contain child resources like Clients have orders, movies have actors, books have authors and so on. It’s natural to create URIs that reflects these relations like as: </a:t>
            </a:r>
            <a:r>
              <a:rPr lang="en-GB" i="1" dirty="0"/>
              <a:t>/clients/1/orders </a:t>
            </a:r>
            <a:endParaRPr lang="en-GB" dirty="0"/>
          </a:p>
          <a:p>
            <a:r>
              <a:rPr lang="en-GB" dirty="0"/>
              <a:t>This type of URI is difficult to create using convention-based routing. Although it can be done, the results don’t scale well if you have many controllers or resource types</a:t>
            </a:r>
          </a:p>
        </p:txBody>
      </p:sp>
    </p:spTree>
    <p:extLst>
      <p:ext uri="{BB962C8B-B14F-4D97-AF65-F5344CB8AC3E}">
        <p14:creationId xmlns:p14="http://schemas.microsoft.com/office/powerpoint/2010/main" val="4133769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512" y="1341437"/>
            <a:ext cx="9372600" cy="646331"/>
          </a:xfrm>
          <a:prstGeom prst="rect">
            <a:avLst/>
          </a:prstGeom>
        </p:spPr>
        <p:txBody>
          <a:bodyPr wrap="square">
            <a:spAutoFit/>
          </a:bodyPr>
          <a:lstStyle/>
          <a:p>
            <a:r>
              <a:rPr lang="en-GB" dirty="0"/>
              <a:t>With attribute routing, it’s pretty much easy to define a route for this URI. You simply add an attribute to the controller action as: </a:t>
            </a:r>
            <a:endParaRPr lang="en-US" dirty="0"/>
          </a:p>
        </p:txBody>
      </p:sp>
      <p:sp>
        <p:nvSpPr>
          <p:cNvPr id="3" name="Rectangle 2"/>
          <p:cNvSpPr/>
          <p:nvPr/>
        </p:nvSpPr>
        <p:spPr>
          <a:xfrm>
            <a:off x="296042" y="2164011"/>
            <a:ext cx="8859070" cy="1477328"/>
          </a:xfrm>
          <a:prstGeom prst="rect">
            <a:avLst/>
          </a:prstGeom>
        </p:spPr>
        <p:txBody>
          <a:bodyPr wrap="square">
            <a:spAutoFit/>
          </a:bodyPr>
          <a:lstStyle/>
          <a:p>
            <a:r>
              <a:rPr lang="en-US" dirty="0">
                <a:solidFill>
                  <a:srgbClr val="0070C0"/>
                </a:solidFill>
              </a:rPr>
              <a:t>[Route("clients/{</a:t>
            </a:r>
            <a:r>
              <a:rPr lang="en-US" dirty="0" err="1">
                <a:solidFill>
                  <a:srgbClr val="0070C0"/>
                </a:solidFill>
              </a:rPr>
              <a:t>clientId</a:t>
            </a:r>
            <a:r>
              <a:rPr lang="en-US" dirty="0">
                <a:solidFill>
                  <a:srgbClr val="0070C0"/>
                </a:solidFill>
              </a:rPr>
              <a:t>}/orders")] </a:t>
            </a:r>
          </a:p>
          <a:p>
            <a:r>
              <a:rPr lang="en-US" dirty="0">
                <a:solidFill>
                  <a:srgbClr val="0070C0"/>
                </a:solidFill>
              </a:rPr>
              <a:t>public </a:t>
            </a:r>
            <a:r>
              <a:rPr lang="en-US" dirty="0" err="1">
                <a:solidFill>
                  <a:srgbClr val="0070C0"/>
                </a:solidFill>
              </a:rPr>
              <a:t>IEnumerable</a:t>
            </a:r>
            <a:r>
              <a:rPr lang="en-US" dirty="0">
                <a:solidFill>
                  <a:srgbClr val="0070C0"/>
                </a:solidFill>
              </a:rPr>
              <a:t>&lt;Order&gt; </a:t>
            </a:r>
            <a:r>
              <a:rPr lang="en-US" dirty="0" err="1">
                <a:solidFill>
                  <a:srgbClr val="0070C0"/>
                </a:solidFill>
              </a:rPr>
              <a:t>GetOrdersByClient</a:t>
            </a:r>
            <a:r>
              <a:rPr lang="en-US" dirty="0">
                <a:solidFill>
                  <a:srgbClr val="0070C0"/>
                </a:solidFill>
              </a:rPr>
              <a:t>(</a:t>
            </a:r>
            <a:r>
              <a:rPr lang="en-US" dirty="0" err="1">
                <a:solidFill>
                  <a:srgbClr val="0070C0"/>
                </a:solidFill>
              </a:rPr>
              <a:t>int</a:t>
            </a:r>
            <a:r>
              <a:rPr lang="en-US" dirty="0">
                <a:solidFill>
                  <a:srgbClr val="0070C0"/>
                </a:solidFill>
              </a:rPr>
              <a:t> </a:t>
            </a:r>
            <a:r>
              <a:rPr lang="en-US" dirty="0" err="1">
                <a:solidFill>
                  <a:srgbClr val="0070C0"/>
                </a:solidFill>
              </a:rPr>
              <a:t>clientId</a:t>
            </a:r>
            <a:r>
              <a:rPr lang="en-US" dirty="0">
                <a:solidFill>
                  <a:srgbClr val="0070C0"/>
                </a:solidFill>
              </a:rPr>
              <a:t>) </a:t>
            </a:r>
          </a:p>
          <a:p>
            <a:r>
              <a:rPr lang="en-US" dirty="0">
                <a:solidFill>
                  <a:srgbClr val="0070C0"/>
                </a:solidFill>
              </a:rPr>
              <a:t>{ </a:t>
            </a:r>
          </a:p>
          <a:p>
            <a:r>
              <a:rPr lang="en-US" dirty="0">
                <a:solidFill>
                  <a:srgbClr val="0070C0"/>
                </a:solidFill>
              </a:rPr>
              <a:t>//TO DO </a:t>
            </a:r>
          </a:p>
          <a:p>
            <a:r>
              <a:rPr lang="en-US" dirty="0">
                <a:solidFill>
                  <a:srgbClr val="0070C0"/>
                </a:solidFill>
              </a:rPr>
              <a:t>} </a:t>
            </a:r>
            <a:r>
              <a:rPr lang="en-US" dirty="0"/>
              <a:t>	</a:t>
            </a:r>
          </a:p>
        </p:txBody>
      </p:sp>
      <p:sp>
        <p:nvSpPr>
          <p:cNvPr id="5" name="TextBox 4"/>
          <p:cNvSpPr txBox="1"/>
          <p:nvPr/>
        </p:nvSpPr>
        <p:spPr>
          <a:xfrm>
            <a:off x="1078138" y="3779837"/>
            <a:ext cx="7772174" cy="769441"/>
          </a:xfrm>
          <a:prstGeom prst="rect">
            <a:avLst/>
          </a:prstGeom>
          <a:noFill/>
        </p:spPr>
        <p:txBody>
          <a:bodyPr wrap="square" rtlCol="0">
            <a:spAutoFit/>
          </a:bodyPr>
          <a:lstStyle/>
          <a:p>
            <a:r>
              <a:rPr lang="en-US" sz="4400" dirty="0" smtClean="0">
                <a:solidFill>
                  <a:schemeClr val="accent6">
                    <a:lumMod val="50000"/>
                  </a:schemeClr>
                </a:solidFill>
              </a:rPr>
              <a:t>Demo on </a:t>
            </a:r>
            <a:r>
              <a:rPr lang="en-US" sz="4400" dirty="0" err="1" smtClean="0">
                <a:solidFill>
                  <a:schemeClr val="accent6">
                    <a:lumMod val="50000"/>
                  </a:schemeClr>
                </a:solidFill>
              </a:rPr>
              <a:t>AttributeRouting</a:t>
            </a:r>
            <a:r>
              <a:rPr lang="en-US" sz="4400" dirty="0" smtClean="0">
                <a:solidFill>
                  <a:schemeClr val="accent6">
                    <a:lumMod val="50000"/>
                  </a:schemeClr>
                </a:solidFill>
              </a:rPr>
              <a:t> </a:t>
            </a:r>
            <a:endParaRPr lang="en-US" sz="4400" dirty="0">
              <a:solidFill>
                <a:schemeClr val="accent6">
                  <a:lumMod val="50000"/>
                </a:schemeClr>
              </a:solidFill>
            </a:endParaRPr>
          </a:p>
        </p:txBody>
      </p:sp>
    </p:spTree>
    <p:extLst>
      <p:ext uri="{BB962C8B-B14F-4D97-AF65-F5344CB8AC3E}">
        <p14:creationId xmlns:p14="http://schemas.microsoft.com/office/powerpoint/2010/main" val="535491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10"/>
          <p:cNvSpPr/>
          <p:nvPr/>
        </p:nvSpPr>
        <p:spPr>
          <a:xfrm>
            <a:off x="457200" y="1738033"/>
            <a:ext cx="4038600" cy="4250309"/>
          </a:xfrm>
          <a:prstGeom prst="rect">
            <a:avLst/>
          </a:prstGeom>
          <a:blipFill>
            <a:blip r:embed="rId2" cstate="print"/>
            <a:stretch>
              <a:fillRect/>
            </a:stretch>
          </a:blipFill>
        </p:spPr>
        <p:txBody>
          <a:bodyPr wrap="square" lIns="0" tIns="0" rIns="0" bIns="0" rtlCol="0">
            <a:noAutofit/>
          </a:bodyPr>
          <a:lstStyle/>
          <a:p>
            <a:endParaRPr/>
          </a:p>
        </p:txBody>
      </p:sp>
      <p:sp>
        <p:nvSpPr>
          <p:cNvPr id="4" name="object 8"/>
          <p:cNvSpPr txBox="1"/>
          <p:nvPr/>
        </p:nvSpPr>
        <p:spPr>
          <a:xfrm>
            <a:off x="444500" y="397510"/>
            <a:ext cx="607110" cy="444500"/>
          </a:xfrm>
          <a:prstGeom prst="rect">
            <a:avLst/>
          </a:prstGeom>
        </p:spPr>
        <p:txBody>
          <a:bodyPr wrap="square" lIns="0" tIns="0" rIns="0" bIns="0" rtlCol="0">
            <a:noAutofit/>
          </a:bodyPr>
          <a:lstStyle/>
          <a:p>
            <a:pPr marL="12700">
              <a:lnSpc>
                <a:spcPts val="3460"/>
              </a:lnSpc>
              <a:spcBef>
                <a:spcPts val="173"/>
              </a:spcBef>
            </a:pPr>
            <a:r>
              <a:rPr sz="4950" b="1" spc="0" baseline="3000" dirty="0" smtClean="0">
                <a:latin typeface="Calibri"/>
                <a:cs typeface="Calibri"/>
              </a:rPr>
              <a:t>I</a:t>
            </a:r>
            <a:r>
              <a:rPr sz="4950" b="1" spc="69" baseline="3000" dirty="0" smtClean="0">
                <a:latin typeface="Calibri"/>
                <a:cs typeface="Calibri"/>
              </a:rPr>
              <a:t>t</a:t>
            </a:r>
            <a:r>
              <a:rPr sz="4950" b="1" spc="-179" baseline="3000" dirty="0" smtClean="0">
                <a:latin typeface="Calibri"/>
                <a:cs typeface="Calibri"/>
              </a:rPr>
              <a:t>’</a:t>
            </a:r>
            <a:r>
              <a:rPr sz="4950" b="1" spc="0" baseline="3000" dirty="0" smtClean="0">
                <a:latin typeface="Calibri"/>
                <a:cs typeface="Calibri"/>
              </a:rPr>
              <a:t>s</a:t>
            </a:r>
            <a:endParaRPr sz="3300" baseline="3000" dirty="0">
              <a:latin typeface="Calibri"/>
              <a:cs typeface="Calibri"/>
            </a:endParaRPr>
          </a:p>
        </p:txBody>
      </p:sp>
      <p:sp>
        <p:nvSpPr>
          <p:cNvPr id="5" name="object 7"/>
          <p:cNvSpPr txBox="1"/>
          <p:nvPr/>
        </p:nvSpPr>
        <p:spPr>
          <a:xfrm>
            <a:off x="1056805" y="397510"/>
            <a:ext cx="295300" cy="444500"/>
          </a:xfrm>
          <a:prstGeom prst="rect">
            <a:avLst/>
          </a:prstGeom>
        </p:spPr>
        <p:txBody>
          <a:bodyPr wrap="square" lIns="0" tIns="0" rIns="0" bIns="0" rtlCol="0">
            <a:noAutofit/>
          </a:bodyPr>
          <a:lstStyle/>
          <a:p>
            <a:pPr marL="12700">
              <a:lnSpc>
                <a:spcPts val="3460"/>
              </a:lnSpc>
              <a:spcBef>
                <a:spcPts val="173"/>
              </a:spcBef>
            </a:pPr>
            <a:r>
              <a:rPr sz="4950" b="1" spc="0" baseline="3000" dirty="0" smtClean="0">
                <a:latin typeface="Calibri"/>
                <a:cs typeface="Calibri"/>
              </a:rPr>
              <a:t>a</a:t>
            </a:r>
            <a:endParaRPr sz="3300" baseline="3000" dirty="0">
              <a:latin typeface="Calibri"/>
              <a:cs typeface="Calibri"/>
            </a:endParaRPr>
          </a:p>
        </p:txBody>
      </p:sp>
      <p:sp>
        <p:nvSpPr>
          <p:cNvPr id="6" name="object 6"/>
          <p:cNvSpPr txBox="1"/>
          <p:nvPr/>
        </p:nvSpPr>
        <p:spPr>
          <a:xfrm>
            <a:off x="1358557" y="397510"/>
            <a:ext cx="1382026" cy="444500"/>
          </a:xfrm>
          <a:prstGeom prst="rect">
            <a:avLst/>
          </a:prstGeom>
        </p:spPr>
        <p:txBody>
          <a:bodyPr wrap="square" lIns="0" tIns="0" rIns="0" bIns="0" rtlCol="0">
            <a:noAutofit/>
          </a:bodyPr>
          <a:lstStyle/>
          <a:p>
            <a:pPr marL="12700">
              <a:lnSpc>
                <a:spcPts val="3460"/>
              </a:lnSpc>
              <a:spcBef>
                <a:spcPts val="173"/>
              </a:spcBef>
            </a:pPr>
            <a:r>
              <a:rPr sz="4950" b="1" spc="0" baseline="3000" dirty="0" smtClean="0">
                <a:latin typeface="Calibri"/>
                <a:cs typeface="Calibri"/>
              </a:rPr>
              <a:t>p</a:t>
            </a:r>
            <a:r>
              <a:rPr sz="4950" b="1" spc="-29" baseline="3000" dirty="0" smtClean="0">
                <a:latin typeface="Calibri"/>
                <a:cs typeface="Calibri"/>
              </a:rPr>
              <a:t>a</a:t>
            </a:r>
            <a:r>
              <a:rPr sz="4950" b="1" spc="-39" baseline="3000" dirty="0" smtClean="0">
                <a:latin typeface="Calibri"/>
                <a:cs typeface="Calibri"/>
              </a:rPr>
              <a:t>tt</a:t>
            </a:r>
            <a:r>
              <a:rPr sz="4950" b="1" spc="0" baseline="3000" dirty="0" smtClean="0">
                <a:latin typeface="Calibri"/>
                <a:cs typeface="Calibri"/>
              </a:rPr>
              <a:t>ern</a:t>
            </a:r>
            <a:endParaRPr sz="3300" baseline="3000" dirty="0">
              <a:latin typeface="Calibri"/>
              <a:cs typeface="Calibri"/>
            </a:endParaRPr>
          </a:p>
        </p:txBody>
      </p:sp>
      <p:sp>
        <p:nvSpPr>
          <p:cNvPr id="7" name="object 5"/>
          <p:cNvSpPr txBox="1"/>
          <p:nvPr/>
        </p:nvSpPr>
        <p:spPr>
          <a:xfrm>
            <a:off x="4727575" y="1635297"/>
            <a:ext cx="202946" cy="380492"/>
          </a:xfrm>
          <a:prstGeom prst="rect">
            <a:avLst/>
          </a:prstGeom>
        </p:spPr>
        <p:txBody>
          <a:bodyPr wrap="square" lIns="0" tIns="0" rIns="0" bIns="0" rtlCol="0">
            <a:noAutofit/>
          </a:bodyPr>
          <a:lstStyle/>
          <a:p>
            <a:pPr marL="12700">
              <a:lnSpc>
                <a:spcPts val="2960"/>
              </a:lnSpc>
              <a:spcBef>
                <a:spcPts val="148"/>
              </a:spcBef>
            </a:pPr>
            <a:r>
              <a:rPr sz="2800" spc="0" dirty="0" smtClean="0">
                <a:latin typeface="Arial"/>
                <a:cs typeface="Arial"/>
              </a:rPr>
              <a:t>•</a:t>
            </a:r>
            <a:endParaRPr sz="2800">
              <a:latin typeface="Arial"/>
              <a:cs typeface="Arial"/>
            </a:endParaRPr>
          </a:p>
        </p:txBody>
      </p:sp>
      <p:sp>
        <p:nvSpPr>
          <p:cNvPr id="8" name="object 4"/>
          <p:cNvSpPr txBox="1"/>
          <p:nvPr/>
        </p:nvSpPr>
        <p:spPr>
          <a:xfrm>
            <a:off x="5070475" y="1656715"/>
            <a:ext cx="3349670" cy="4008704"/>
          </a:xfrm>
          <a:prstGeom prst="rect">
            <a:avLst/>
          </a:prstGeom>
        </p:spPr>
        <p:txBody>
          <a:bodyPr wrap="square" lIns="0" tIns="0" rIns="0" bIns="0" rtlCol="0">
            <a:noAutofit/>
          </a:bodyPr>
          <a:lstStyle/>
          <a:p>
            <a:pPr marL="12700" marR="52412">
              <a:lnSpc>
                <a:spcPts val="2950"/>
              </a:lnSpc>
              <a:spcBef>
                <a:spcPts val="147"/>
              </a:spcBef>
            </a:pPr>
            <a:r>
              <a:rPr sz="4200" b="1" spc="0" baseline="2925" dirty="0" smtClean="0">
                <a:latin typeface="Calibri"/>
                <a:cs typeface="Calibri"/>
              </a:rPr>
              <a:t>Mode</a:t>
            </a:r>
            <a:r>
              <a:rPr sz="4200" b="1" spc="-4" baseline="2925" dirty="0" smtClean="0">
                <a:latin typeface="Calibri"/>
                <a:cs typeface="Calibri"/>
              </a:rPr>
              <a:t>l</a:t>
            </a:r>
            <a:r>
              <a:rPr sz="4200" spc="0" baseline="2925" dirty="0" smtClean="0">
                <a:latin typeface="Calibri"/>
                <a:cs typeface="Calibri"/>
              </a:rPr>
              <a:t>:</a:t>
            </a:r>
            <a:r>
              <a:rPr sz="4200" spc="-65" baseline="2925" dirty="0" smtClean="0">
                <a:latin typeface="Calibri"/>
                <a:cs typeface="Calibri"/>
              </a:rPr>
              <a:t> </a:t>
            </a:r>
            <a:r>
              <a:rPr sz="4200" spc="0" baseline="2925" dirty="0" smtClean="0">
                <a:latin typeface="Calibri"/>
                <a:cs typeface="Calibri"/>
              </a:rPr>
              <a:t>Hand</a:t>
            </a:r>
            <a:r>
              <a:rPr sz="4200" spc="-9" baseline="2925" dirty="0" smtClean="0">
                <a:latin typeface="Calibri"/>
                <a:cs typeface="Calibri"/>
              </a:rPr>
              <a:t>l</a:t>
            </a:r>
            <a:r>
              <a:rPr sz="4200" spc="0" baseline="2925" dirty="0" smtClean="0">
                <a:latin typeface="Calibri"/>
                <a:cs typeface="Calibri"/>
              </a:rPr>
              <a:t>es</a:t>
            </a:r>
            <a:r>
              <a:rPr sz="4200" spc="-71" baseline="2925" dirty="0" smtClean="0">
                <a:latin typeface="Calibri"/>
                <a:cs typeface="Calibri"/>
              </a:rPr>
              <a:t> </a:t>
            </a:r>
            <a:r>
              <a:rPr sz="4200" spc="0" baseline="2925" dirty="0" smtClean="0">
                <a:latin typeface="Calibri"/>
                <a:cs typeface="Calibri"/>
              </a:rPr>
              <a:t>d</a:t>
            </a:r>
            <a:r>
              <a:rPr sz="4200" spc="-25" baseline="2925" dirty="0" smtClean="0">
                <a:latin typeface="Calibri"/>
                <a:cs typeface="Calibri"/>
              </a:rPr>
              <a:t>a</a:t>
            </a:r>
            <a:r>
              <a:rPr sz="4200" spc="-34" baseline="2925" dirty="0" smtClean="0">
                <a:latin typeface="Calibri"/>
                <a:cs typeface="Calibri"/>
              </a:rPr>
              <a:t>t</a:t>
            </a:r>
            <a:r>
              <a:rPr sz="4200" spc="0" baseline="2925" dirty="0" smtClean="0">
                <a:latin typeface="Calibri"/>
                <a:cs typeface="Calibri"/>
              </a:rPr>
              <a:t>a</a:t>
            </a:r>
            <a:endParaRPr sz="2800">
              <a:latin typeface="Calibri"/>
              <a:cs typeface="Calibri"/>
            </a:endParaRPr>
          </a:p>
          <a:p>
            <a:pPr marL="12700" marR="52412">
              <a:lnSpc>
                <a:spcPts val="3025"/>
              </a:lnSpc>
              <a:spcBef>
                <a:spcPts val="3"/>
              </a:spcBef>
            </a:pPr>
            <a:r>
              <a:rPr sz="4200" spc="0" baseline="2925" dirty="0" smtClean="0">
                <a:latin typeface="Calibri"/>
                <a:cs typeface="Calibri"/>
              </a:rPr>
              <a:t>and</a:t>
            </a:r>
            <a:r>
              <a:rPr sz="4200" spc="-42" baseline="2925" dirty="0" smtClean="0">
                <a:latin typeface="Calibri"/>
                <a:cs typeface="Calibri"/>
              </a:rPr>
              <a:t> </a:t>
            </a:r>
            <a:r>
              <a:rPr sz="4200" spc="0" baseline="2925" dirty="0" smtClean="0">
                <a:latin typeface="Calibri"/>
                <a:cs typeface="Calibri"/>
              </a:rPr>
              <a:t>b</a:t>
            </a:r>
            <a:r>
              <a:rPr sz="4200" spc="-14" baseline="2925" dirty="0" smtClean="0">
                <a:latin typeface="Calibri"/>
                <a:cs typeface="Calibri"/>
              </a:rPr>
              <a:t>u</a:t>
            </a:r>
            <a:r>
              <a:rPr sz="4200" spc="0" baseline="2925" dirty="0" smtClean="0">
                <a:latin typeface="Calibri"/>
                <a:cs typeface="Calibri"/>
              </a:rPr>
              <a:t>s</a:t>
            </a:r>
            <a:r>
              <a:rPr sz="4200" spc="-9" baseline="2925" dirty="0" smtClean="0">
                <a:latin typeface="Calibri"/>
                <a:cs typeface="Calibri"/>
              </a:rPr>
              <a:t>i</a:t>
            </a:r>
            <a:r>
              <a:rPr sz="4200" spc="0" baseline="2925" dirty="0" smtClean="0">
                <a:latin typeface="Calibri"/>
                <a:cs typeface="Calibri"/>
              </a:rPr>
              <a:t>ness</a:t>
            </a:r>
            <a:r>
              <a:rPr sz="4200" spc="50" baseline="2925" dirty="0" smtClean="0">
                <a:latin typeface="Calibri"/>
                <a:cs typeface="Calibri"/>
              </a:rPr>
              <a:t> </a:t>
            </a:r>
            <a:r>
              <a:rPr sz="4200" spc="0" baseline="2925" dirty="0" smtClean="0">
                <a:latin typeface="Calibri"/>
                <a:cs typeface="Calibri"/>
              </a:rPr>
              <a:t>log</a:t>
            </a:r>
            <a:r>
              <a:rPr sz="4200" spc="-9" baseline="2925" dirty="0" smtClean="0">
                <a:latin typeface="Calibri"/>
                <a:cs typeface="Calibri"/>
              </a:rPr>
              <a:t>i</a:t>
            </a:r>
            <a:r>
              <a:rPr sz="4200" spc="0" baseline="2925" dirty="0" smtClean="0">
                <a:latin typeface="Calibri"/>
                <a:cs typeface="Calibri"/>
              </a:rPr>
              <a:t>c</a:t>
            </a:r>
            <a:endParaRPr sz="2800">
              <a:latin typeface="Calibri"/>
              <a:cs typeface="Calibri"/>
            </a:endParaRPr>
          </a:p>
          <a:p>
            <a:pPr marL="12700" marR="15804">
              <a:lnSpc>
                <a:spcPts val="3427"/>
              </a:lnSpc>
              <a:spcBef>
                <a:spcPts val="436"/>
              </a:spcBef>
            </a:pPr>
            <a:r>
              <a:rPr sz="2800" b="1" spc="0" dirty="0" smtClean="0">
                <a:latin typeface="Calibri"/>
                <a:cs typeface="Calibri"/>
              </a:rPr>
              <a:t>Vi</a:t>
            </a:r>
            <a:r>
              <a:rPr sz="2800" b="1" spc="-14" dirty="0" smtClean="0">
                <a:latin typeface="Calibri"/>
                <a:cs typeface="Calibri"/>
              </a:rPr>
              <a:t>e</a:t>
            </a:r>
            <a:r>
              <a:rPr sz="2800" b="1" spc="4" dirty="0" smtClean="0">
                <a:latin typeface="Calibri"/>
                <a:cs typeface="Calibri"/>
              </a:rPr>
              <a:t>w</a:t>
            </a:r>
            <a:r>
              <a:rPr sz="2800" spc="0" dirty="0" smtClean="0">
                <a:latin typeface="Calibri"/>
                <a:cs typeface="Calibri"/>
              </a:rPr>
              <a:t>:</a:t>
            </a:r>
            <a:r>
              <a:rPr sz="2800" spc="-58" dirty="0" smtClean="0">
                <a:latin typeface="Calibri"/>
                <a:cs typeface="Calibri"/>
              </a:rPr>
              <a:t> </a:t>
            </a:r>
            <a:r>
              <a:rPr sz="2800" spc="0" dirty="0" smtClean="0">
                <a:latin typeface="Calibri"/>
                <a:cs typeface="Calibri"/>
              </a:rPr>
              <a:t>P</a:t>
            </a:r>
            <a:r>
              <a:rPr sz="2800" spc="-44" dirty="0" smtClean="0">
                <a:latin typeface="Calibri"/>
                <a:cs typeface="Calibri"/>
              </a:rPr>
              <a:t>r</a:t>
            </a:r>
            <a:r>
              <a:rPr sz="2800" spc="0" dirty="0" smtClean="0">
                <a:latin typeface="Calibri"/>
                <a:cs typeface="Calibri"/>
              </a:rPr>
              <a:t>ese</a:t>
            </a:r>
            <a:r>
              <a:rPr sz="2800" spc="-29" dirty="0" smtClean="0">
                <a:latin typeface="Calibri"/>
                <a:cs typeface="Calibri"/>
              </a:rPr>
              <a:t>n</a:t>
            </a:r>
            <a:r>
              <a:rPr sz="2800" spc="0" dirty="0" smtClean="0">
                <a:latin typeface="Calibri"/>
                <a:cs typeface="Calibri"/>
              </a:rPr>
              <a:t>ts</a:t>
            </a:r>
            <a:r>
              <a:rPr sz="2800" spc="-42" dirty="0" smtClean="0">
                <a:latin typeface="Calibri"/>
                <a:cs typeface="Calibri"/>
              </a:rPr>
              <a:t> </a:t>
            </a:r>
            <a:r>
              <a:rPr sz="2800" spc="0" dirty="0" smtClean="0">
                <a:latin typeface="Calibri"/>
                <a:cs typeface="Calibri"/>
              </a:rPr>
              <a:t>d</a:t>
            </a:r>
            <a:r>
              <a:rPr sz="2800" spc="-25" dirty="0" smtClean="0">
                <a:latin typeface="Calibri"/>
                <a:cs typeface="Calibri"/>
              </a:rPr>
              <a:t>a</a:t>
            </a:r>
            <a:r>
              <a:rPr sz="2800" spc="-34" dirty="0" smtClean="0">
                <a:latin typeface="Calibri"/>
                <a:cs typeface="Calibri"/>
              </a:rPr>
              <a:t>t</a:t>
            </a:r>
            <a:r>
              <a:rPr sz="2800" spc="0" dirty="0" smtClean="0">
                <a:latin typeface="Calibri"/>
                <a:cs typeface="Calibri"/>
              </a:rPr>
              <a:t>a</a:t>
            </a:r>
            <a:r>
              <a:rPr sz="2800" spc="-41" dirty="0" smtClean="0">
                <a:latin typeface="Calibri"/>
                <a:cs typeface="Calibri"/>
              </a:rPr>
              <a:t> </a:t>
            </a:r>
            <a:r>
              <a:rPr sz="2800" spc="-25" dirty="0" smtClean="0">
                <a:latin typeface="Calibri"/>
                <a:cs typeface="Calibri"/>
              </a:rPr>
              <a:t>t</a:t>
            </a:r>
            <a:r>
              <a:rPr sz="2800" spc="0" dirty="0" smtClean="0">
                <a:latin typeface="Calibri"/>
                <a:cs typeface="Calibri"/>
              </a:rPr>
              <a:t>o </a:t>
            </a:r>
            <a:endParaRPr sz="2800">
              <a:latin typeface="Calibri"/>
              <a:cs typeface="Calibri"/>
            </a:endParaRPr>
          </a:p>
          <a:p>
            <a:pPr marL="12700" marR="15804">
              <a:lnSpc>
                <a:spcPts val="3417"/>
              </a:lnSpc>
            </a:pPr>
            <a:r>
              <a:rPr sz="2800" spc="0" dirty="0" smtClean="0">
                <a:latin typeface="Calibri"/>
                <a:cs typeface="Calibri"/>
              </a:rPr>
              <a:t>the</a:t>
            </a:r>
            <a:r>
              <a:rPr sz="2800" spc="-37" dirty="0" smtClean="0">
                <a:latin typeface="Calibri"/>
                <a:cs typeface="Calibri"/>
              </a:rPr>
              <a:t> </a:t>
            </a:r>
            <a:r>
              <a:rPr sz="2800" spc="0" dirty="0" smtClean="0">
                <a:latin typeface="Calibri"/>
                <a:cs typeface="Calibri"/>
              </a:rPr>
              <a:t>user</a:t>
            </a:r>
            <a:r>
              <a:rPr sz="2800" spc="-49" dirty="0" smtClean="0">
                <a:latin typeface="Calibri"/>
                <a:cs typeface="Calibri"/>
              </a:rPr>
              <a:t> </a:t>
            </a:r>
            <a:r>
              <a:rPr sz="2800" spc="0" dirty="0" smtClean="0">
                <a:latin typeface="Calibri"/>
                <a:cs typeface="Calibri"/>
              </a:rPr>
              <a:t>us</a:t>
            </a:r>
            <a:r>
              <a:rPr sz="2800" spc="-9" dirty="0" smtClean="0">
                <a:latin typeface="Calibri"/>
                <a:cs typeface="Calibri"/>
              </a:rPr>
              <a:t>i</a:t>
            </a:r>
            <a:r>
              <a:rPr sz="2800" spc="0" dirty="0" smtClean="0">
                <a:latin typeface="Calibri"/>
                <a:cs typeface="Calibri"/>
              </a:rPr>
              <a:t>ng</a:t>
            </a:r>
            <a:r>
              <a:rPr sz="2800" spc="-24" dirty="0" smtClean="0">
                <a:latin typeface="Calibri"/>
                <a:cs typeface="Calibri"/>
              </a:rPr>
              <a:t> </a:t>
            </a:r>
            <a:r>
              <a:rPr sz="2800" spc="0" dirty="0" smtClean="0">
                <a:latin typeface="Calibri"/>
                <a:cs typeface="Calibri"/>
              </a:rPr>
              <a:t>a</a:t>
            </a:r>
            <a:r>
              <a:rPr sz="2800" spc="-50" dirty="0" smtClean="0">
                <a:latin typeface="Calibri"/>
                <a:cs typeface="Calibri"/>
              </a:rPr>
              <a:t>n</a:t>
            </a:r>
            <a:r>
              <a:rPr sz="2800" spc="0" dirty="0" smtClean="0">
                <a:latin typeface="Calibri"/>
                <a:cs typeface="Calibri"/>
              </a:rPr>
              <a:t>y </a:t>
            </a:r>
            <a:endParaRPr sz="2800">
              <a:latin typeface="Calibri"/>
              <a:cs typeface="Calibri"/>
            </a:endParaRPr>
          </a:p>
          <a:p>
            <a:pPr marL="12700" marR="15804">
              <a:lnSpc>
                <a:spcPts val="3417"/>
              </a:lnSpc>
            </a:pPr>
            <a:r>
              <a:rPr sz="2800" spc="0" dirty="0" smtClean="0">
                <a:latin typeface="Calibri"/>
                <a:cs typeface="Calibri"/>
              </a:rPr>
              <a:t>su</a:t>
            </a:r>
            <a:r>
              <a:rPr sz="2800" spc="-9" dirty="0" smtClean="0">
                <a:latin typeface="Calibri"/>
                <a:cs typeface="Calibri"/>
              </a:rPr>
              <a:t>p</a:t>
            </a:r>
            <a:r>
              <a:rPr sz="2800" spc="0" dirty="0" smtClean="0">
                <a:latin typeface="Calibri"/>
                <a:cs typeface="Calibri"/>
              </a:rPr>
              <a:t>por</a:t>
            </a:r>
            <a:r>
              <a:rPr sz="2800" spc="-29" dirty="0" smtClean="0">
                <a:latin typeface="Calibri"/>
                <a:cs typeface="Calibri"/>
              </a:rPr>
              <a:t>t</a:t>
            </a:r>
            <a:r>
              <a:rPr sz="2800" spc="0" dirty="0" smtClean="0">
                <a:latin typeface="Calibri"/>
                <a:cs typeface="Calibri"/>
              </a:rPr>
              <a:t>ed</a:t>
            </a:r>
            <a:r>
              <a:rPr sz="2800" spc="-82" dirty="0" smtClean="0">
                <a:latin typeface="Calibri"/>
                <a:cs typeface="Calibri"/>
              </a:rPr>
              <a:t> </a:t>
            </a:r>
            <a:r>
              <a:rPr sz="2800" spc="-59" dirty="0" smtClean="0">
                <a:latin typeface="Calibri"/>
                <a:cs typeface="Calibri"/>
              </a:rPr>
              <a:t>f</a:t>
            </a:r>
            <a:r>
              <a:rPr sz="2800" spc="0" dirty="0" smtClean="0">
                <a:latin typeface="Calibri"/>
                <a:cs typeface="Calibri"/>
              </a:rPr>
              <a:t>orm</a:t>
            </a:r>
            <a:r>
              <a:rPr sz="2800" spc="-45" dirty="0" smtClean="0">
                <a:latin typeface="Calibri"/>
                <a:cs typeface="Calibri"/>
              </a:rPr>
              <a:t> </a:t>
            </a:r>
            <a:r>
              <a:rPr sz="2800" spc="0" dirty="0" smtClean="0">
                <a:latin typeface="Calibri"/>
                <a:cs typeface="Calibri"/>
              </a:rPr>
              <a:t>and </a:t>
            </a:r>
            <a:endParaRPr sz="2800">
              <a:latin typeface="Calibri"/>
              <a:cs typeface="Calibri"/>
            </a:endParaRPr>
          </a:p>
          <a:p>
            <a:pPr marL="12700" marR="15804">
              <a:lnSpc>
                <a:spcPts val="3417"/>
              </a:lnSpc>
            </a:pPr>
            <a:r>
              <a:rPr sz="2800" spc="0" dirty="0" smtClean="0">
                <a:latin typeface="Calibri"/>
                <a:cs typeface="Calibri"/>
              </a:rPr>
              <a:t>l</a:t>
            </a:r>
            <a:r>
              <a:rPr sz="2800" spc="-50" dirty="0" smtClean="0">
                <a:latin typeface="Calibri"/>
                <a:cs typeface="Calibri"/>
              </a:rPr>
              <a:t>a</a:t>
            </a:r>
            <a:r>
              <a:rPr sz="2800" spc="-44" dirty="0" smtClean="0">
                <a:latin typeface="Calibri"/>
                <a:cs typeface="Calibri"/>
              </a:rPr>
              <a:t>y</a:t>
            </a:r>
            <a:r>
              <a:rPr sz="2800" spc="0" dirty="0" smtClean="0">
                <a:latin typeface="Calibri"/>
                <a:cs typeface="Calibri"/>
              </a:rPr>
              <a:t>out</a:t>
            </a:r>
            <a:endParaRPr sz="2800">
              <a:latin typeface="Calibri"/>
              <a:cs typeface="Calibri"/>
            </a:endParaRPr>
          </a:p>
          <a:p>
            <a:pPr marL="12700">
              <a:lnSpc>
                <a:spcPts val="3427"/>
              </a:lnSpc>
              <a:spcBef>
                <a:spcPts val="278"/>
              </a:spcBef>
            </a:pPr>
            <a:r>
              <a:rPr sz="2800" b="1" spc="0" dirty="0" smtClean="0">
                <a:latin typeface="Calibri"/>
                <a:cs typeface="Calibri"/>
              </a:rPr>
              <a:t>Co</a:t>
            </a:r>
            <a:r>
              <a:rPr sz="2800" b="1" spc="-29" dirty="0" smtClean="0">
                <a:latin typeface="Calibri"/>
                <a:cs typeface="Calibri"/>
              </a:rPr>
              <a:t>n</a:t>
            </a:r>
            <a:r>
              <a:rPr sz="2800" b="1" spc="0" dirty="0" smtClean="0">
                <a:latin typeface="Calibri"/>
                <a:cs typeface="Calibri"/>
              </a:rPr>
              <a:t>t</a:t>
            </a:r>
            <a:r>
              <a:rPr sz="2800" b="1" spc="-29" dirty="0" smtClean="0">
                <a:latin typeface="Calibri"/>
                <a:cs typeface="Calibri"/>
              </a:rPr>
              <a:t>r</a:t>
            </a:r>
            <a:r>
              <a:rPr sz="2800" b="1" spc="0" dirty="0" smtClean="0">
                <a:latin typeface="Calibri"/>
                <a:cs typeface="Calibri"/>
              </a:rPr>
              <a:t>ol</a:t>
            </a:r>
            <a:r>
              <a:rPr sz="2800" b="1" spc="-9" dirty="0" smtClean="0">
                <a:latin typeface="Calibri"/>
                <a:cs typeface="Calibri"/>
              </a:rPr>
              <a:t>l</a:t>
            </a:r>
            <a:r>
              <a:rPr sz="2800" b="1" spc="0" dirty="0" smtClean="0">
                <a:latin typeface="Calibri"/>
                <a:cs typeface="Calibri"/>
              </a:rPr>
              <a:t>er</a:t>
            </a:r>
            <a:r>
              <a:rPr sz="2800" spc="0" dirty="0" smtClean="0">
                <a:latin typeface="Calibri"/>
                <a:cs typeface="Calibri"/>
              </a:rPr>
              <a:t>:</a:t>
            </a:r>
            <a:r>
              <a:rPr sz="2800" spc="-38" dirty="0" smtClean="0">
                <a:latin typeface="Calibri"/>
                <a:cs typeface="Calibri"/>
              </a:rPr>
              <a:t> </a:t>
            </a:r>
            <a:r>
              <a:rPr sz="2800" spc="-39" dirty="0" smtClean="0">
                <a:latin typeface="Calibri"/>
                <a:cs typeface="Calibri"/>
              </a:rPr>
              <a:t>r</a:t>
            </a:r>
            <a:r>
              <a:rPr sz="2800" spc="0" dirty="0" smtClean="0">
                <a:latin typeface="Calibri"/>
                <a:cs typeface="Calibri"/>
              </a:rPr>
              <a:t>ecei</a:t>
            </a:r>
            <a:r>
              <a:rPr sz="2800" spc="-25" dirty="0" smtClean="0">
                <a:latin typeface="Calibri"/>
                <a:cs typeface="Calibri"/>
              </a:rPr>
              <a:t>v</a:t>
            </a:r>
            <a:r>
              <a:rPr sz="2800" spc="0" dirty="0" smtClean="0">
                <a:latin typeface="Calibri"/>
                <a:cs typeface="Calibri"/>
              </a:rPr>
              <a:t>es </a:t>
            </a:r>
            <a:endParaRPr sz="2800">
              <a:latin typeface="Calibri"/>
              <a:cs typeface="Calibri"/>
            </a:endParaRPr>
          </a:p>
          <a:p>
            <a:pPr marL="12700">
              <a:lnSpc>
                <a:spcPts val="3417"/>
              </a:lnSpc>
            </a:pPr>
            <a:r>
              <a:rPr sz="2800" spc="0" dirty="0" smtClean="0">
                <a:latin typeface="Calibri"/>
                <a:cs typeface="Calibri"/>
              </a:rPr>
              <a:t>user</a:t>
            </a:r>
            <a:r>
              <a:rPr sz="2800" spc="-49" dirty="0" smtClean="0">
                <a:latin typeface="Calibri"/>
                <a:cs typeface="Calibri"/>
              </a:rPr>
              <a:t> </a:t>
            </a:r>
            <a:r>
              <a:rPr sz="2800" spc="-39" dirty="0" smtClean="0">
                <a:latin typeface="Calibri"/>
                <a:cs typeface="Calibri"/>
              </a:rPr>
              <a:t>r</a:t>
            </a:r>
            <a:r>
              <a:rPr sz="2800" spc="0" dirty="0" smtClean="0">
                <a:latin typeface="Calibri"/>
                <a:cs typeface="Calibri"/>
              </a:rPr>
              <a:t>equ</a:t>
            </a:r>
            <a:r>
              <a:rPr sz="2800" spc="-9" dirty="0" smtClean="0">
                <a:latin typeface="Calibri"/>
                <a:cs typeface="Calibri"/>
              </a:rPr>
              <a:t>e</a:t>
            </a:r>
            <a:r>
              <a:rPr sz="2800" spc="-34" dirty="0" smtClean="0">
                <a:latin typeface="Calibri"/>
                <a:cs typeface="Calibri"/>
              </a:rPr>
              <a:t>s</a:t>
            </a:r>
            <a:r>
              <a:rPr sz="2800" spc="0" dirty="0" smtClean="0">
                <a:latin typeface="Calibri"/>
                <a:cs typeface="Calibri"/>
              </a:rPr>
              <a:t>ts</a:t>
            </a:r>
            <a:r>
              <a:rPr sz="2800" spc="-33" dirty="0" smtClean="0">
                <a:latin typeface="Calibri"/>
                <a:cs typeface="Calibri"/>
              </a:rPr>
              <a:t> </a:t>
            </a:r>
            <a:r>
              <a:rPr sz="2800" spc="0" dirty="0" smtClean="0">
                <a:latin typeface="Calibri"/>
                <a:cs typeface="Calibri"/>
              </a:rPr>
              <a:t>and</a:t>
            </a:r>
            <a:r>
              <a:rPr sz="2800" spc="-32" dirty="0" smtClean="0">
                <a:latin typeface="Calibri"/>
                <a:cs typeface="Calibri"/>
              </a:rPr>
              <a:t> </a:t>
            </a:r>
            <a:r>
              <a:rPr sz="2800" spc="-19" dirty="0" smtClean="0">
                <a:latin typeface="Calibri"/>
                <a:cs typeface="Calibri"/>
              </a:rPr>
              <a:t>c</a:t>
            </a:r>
            <a:r>
              <a:rPr sz="2800" spc="0" dirty="0" smtClean="0">
                <a:latin typeface="Calibri"/>
                <a:cs typeface="Calibri"/>
              </a:rPr>
              <a:t>al</a:t>
            </a:r>
            <a:r>
              <a:rPr sz="2800" spc="-4" dirty="0" smtClean="0">
                <a:latin typeface="Calibri"/>
                <a:cs typeface="Calibri"/>
              </a:rPr>
              <a:t>l</a:t>
            </a:r>
            <a:r>
              <a:rPr sz="2800" spc="0" dirty="0" smtClean="0">
                <a:latin typeface="Calibri"/>
                <a:cs typeface="Calibri"/>
              </a:rPr>
              <a:t>s </a:t>
            </a:r>
            <a:endParaRPr sz="2800">
              <a:latin typeface="Calibri"/>
              <a:cs typeface="Calibri"/>
            </a:endParaRPr>
          </a:p>
          <a:p>
            <a:pPr marL="12700">
              <a:lnSpc>
                <a:spcPts val="3417"/>
              </a:lnSpc>
            </a:pPr>
            <a:r>
              <a:rPr sz="2800" spc="0" dirty="0" smtClean="0">
                <a:latin typeface="Calibri"/>
                <a:cs typeface="Calibri"/>
              </a:rPr>
              <a:t>app</a:t>
            </a:r>
            <a:r>
              <a:rPr sz="2800" spc="-54" dirty="0" smtClean="0">
                <a:latin typeface="Calibri"/>
                <a:cs typeface="Calibri"/>
              </a:rPr>
              <a:t>r</a:t>
            </a:r>
            <a:r>
              <a:rPr sz="2800" spc="0" dirty="0" smtClean="0">
                <a:latin typeface="Calibri"/>
                <a:cs typeface="Calibri"/>
              </a:rPr>
              <a:t>opr</a:t>
            </a:r>
            <a:r>
              <a:rPr sz="2800" spc="-9" dirty="0" smtClean="0">
                <a:latin typeface="Calibri"/>
                <a:cs typeface="Calibri"/>
              </a:rPr>
              <a:t>i</a:t>
            </a:r>
            <a:r>
              <a:rPr sz="2800" spc="-19" dirty="0" smtClean="0">
                <a:latin typeface="Calibri"/>
                <a:cs typeface="Calibri"/>
              </a:rPr>
              <a:t>a</a:t>
            </a:r>
            <a:r>
              <a:rPr sz="2800" spc="-25" dirty="0" smtClean="0">
                <a:latin typeface="Calibri"/>
                <a:cs typeface="Calibri"/>
              </a:rPr>
              <a:t>t</a:t>
            </a:r>
            <a:r>
              <a:rPr sz="2800" spc="0" dirty="0" smtClean="0">
                <a:latin typeface="Calibri"/>
                <a:cs typeface="Calibri"/>
              </a:rPr>
              <a:t>e</a:t>
            </a:r>
            <a:r>
              <a:rPr sz="2800" spc="-110" dirty="0" smtClean="0">
                <a:latin typeface="Calibri"/>
                <a:cs typeface="Calibri"/>
              </a:rPr>
              <a:t> </a:t>
            </a:r>
            <a:r>
              <a:rPr sz="2800" spc="-39" dirty="0" smtClean="0">
                <a:latin typeface="Calibri"/>
                <a:cs typeface="Calibri"/>
              </a:rPr>
              <a:t>r</a:t>
            </a:r>
            <a:r>
              <a:rPr sz="2800" spc="0" dirty="0" smtClean="0">
                <a:latin typeface="Calibri"/>
                <a:cs typeface="Calibri"/>
              </a:rPr>
              <a:t>esou</a:t>
            </a:r>
            <a:r>
              <a:rPr sz="2800" spc="-39" dirty="0" smtClean="0">
                <a:latin typeface="Calibri"/>
                <a:cs typeface="Calibri"/>
              </a:rPr>
              <a:t>r</a:t>
            </a:r>
            <a:r>
              <a:rPr sz="2800" spc="0" dirty="0" smtClean="0">
                <a:latin typeface="Calibri"/>
                <a:cs typeface="Calibri"/>
              </a:rPr>
              <a:t>ces </a:t>
            </a:r>
            <a:endParaRPr sz="2800">
              <a:latin typeface="Calibri"/>
              <a:cs typeface="Calibri"/>
            </a:endParaRPr>
          </a:p>
          <a:p>
            <a:pPr marL="12700">
              <a:lnSpc>
                <a:spcPts val="3417"/>
              </a:lnSpc>
            </a:pPr>
            <a:r>
              <a:rPr sz="2800" spc="-25" dirty="0" smtClean="0">
                <a:latin typeface="Calibri"/>
                <a:cs typeface="Calibri"/>
              </a:rPr>
              <a:t>t</a:t>
            </a:r>
            <a:r>
              <a:rPr sz="2800" spc="0" dirty="0" smtClean="0">
                <a:latin typeface="Calibri"/>
                <a:cs typeface="Calibri"/>
              </a:rPr>
              <a:t>o </a:t>
            </a:r>
            <a:r>
              <a:rPr sz="2800" spc="-29" dirty="0" smtClean="0">
                <a:latin typeface="Calibri"/>
                <a:cs typeface="Calibri"/>
              </a:rPr>
              <a:t>c</a:t>
            </a:r>
            <a:r>
              <a:rPr sz="2800" spc="0" dirty="0" smtClean="0">
                <a:latin typeface="Calibri"/>
                <a:cs typeface="Calibri"/>
              </a:rPr>
              <a:t>arry them</a:t>
            </a:r>
            <a:r>
              <a:rPr sz="2800" spc="14" dirty="0" smtClean="0">
                <a:latin typeface="Calibri"/>
                <a:cs typeface="Calibri"/>
              </a:rPr>
              <a:t> </a:t>
            </a:r>
            <a:r>
              <a:rPr sz="2800" spc="0" dirty="0" smtClean="0">
                <a:latin typeface="Calibri"/>
                <a:cs typeface="Calibri"/>
              </a:rPr>
              <a:t>out</a:t>
            </a:r>
            <a:endParaRPr sz="2800">
              <a:latin typeface="Calibri"/>
              <a:cs typeface="Calibri"/>
            </a:endParaRPr>
          </a:p>
        </p:txBody>
      </p:sp>
      <p:sp>
        <p:nvSpPr>
          <p:cNvPr id="9" name="object 3"/>
          <p:cNvSpPr txBox="1"/>
          <p:nvPr/>
        </p:nvSpPr>
        <p:spPr>
          <a:xfrm>
            <a:off x="4727575" y="2489118"/>
            <a:ext cx="202946" cy="380492"/>
          </a:xfrm>
          <a:prstGeom prst="rect">
            <a:avLst/>
          </a:prstGeom>
        </p:spPr>
        <p:txBody>
          <a:bodyPr wrap="square" lIns="0" tIns="0" rIns="0" bIns="0" rtlCol="0">
            <a:noAutofit/>
          </a:bodyPr>
          <a:lstStyle/>
          <a:p>
            <a:pPr marL="12700">
              <a:lnSpc>
                <a:spcPts val="2960"/>
              </a:lnSpc>
              <a:spcBef>
                <a:spcPts val="148"/>
              </a:spcBef>
            </a:pPr>
            <a:r>
              <a:rPr sz="2800" spc="0" dirty="0" smtClean="0">
                <a:latin typeface="Arial"/>
                <a:cs typeface="Arial"/>
              </a:rPr>
              <a:t>•</a:t>
            </a:r>
            <a:endParaRPr sz="2800">
              <a:latin typeface="Arial"/>
              <a:cs typeface="Arial"/>
            </a:endParaRPr>
          </a:p>
        </p:txBody>
      </p:sp>
      <p:sp>
        <p:nvSpPr>
          <p:cNvPr id="10" name="object 2"/>
          <p:cNvSpPr txBox="1"/>
          <p:nvPr/>
        </p:nvSpPr>
        <p:spPr>
          <a:xfrm>
            <a:off x="4727575" y="4110908"/>
            <a:ext cx="202946" cy="380491"/>
          </a:xfrm>
          <a:prstGeom prst="rect">
            <a:avLst/>
          </a:prstGeom>
        </p:spPr>
        <p:txBody>
          <a:bodyPr wrap="square" lIns="0" tIns="0" rIns="0" bIns="0" rtlCol="0">
            <a:noAutofit/>
          </a:bodyPr>
          <a:lstStyle/>
          <a:p>
            <a:pPr marL="12700">
              <a:lnSpc>
                <a:spcPts val="2960"/>
              </a:lnSpc>
              <a:spcBef>
                <a:spcPts val="148"/>
              </a:spcBef>
            </a:pPr>
            <a:r>
              <a:rPr sz="2800" spc="0" dirty="0" smtClean="0">
                <a:latin typeface="Arial"/>
                <a:cs typeface="Arial"/>
              </a:rPr>
              <a:t>•</a:t>
            </a:r>
            <a:endParaRPr sz="2800">
              <a:latin typeface="Arial"/>
              <a:cs typeface="Arial"/>
            </a:endParaRPr>
          </a:p>
        </p:txBody>
      </p:sp>
    </p:spTree>
    <p:extLst>
      <p:ext uri="{BB962C8B-B14F-4D97-AF65-F5344CB8AC3E}">
        <p14:creationId xmlns:p14="http://schemas.microsoft.com/office/powerpoint/2010/main" val="3280580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18"/>
          <p:cNvSpPr/>
          <p:nvPr/>
        </p:nvSpPr>
        <p:spPr>
          <a:xfrm>
            <a:off x="457200" y="1738033"/>
            <a:ext cx="4038600" cy="4250309"/>
          </a:xfrm>
          <a:prstGeom prst="rect">
            <a:avLst/>
          </a:prstGeom>
          <a:blipFill>
            <a:blip r:embed="rId2" cstate="print"/>
            <a:stretch>
              <a:fillRect/>
            </a:stretch>
          </a:blipFill>
        </p:spPr>
        <p:txBody>
          <a:bodyPr wrap="square" lIns="0" tIns="0" rIns="0" bIns="0" rtlCol="0">
            <a:noAutofit/>
          </a:bodyPr>
          <a:lstStyle/>
          <a:p>
            <a:endParaRPr/>
          </a:p>
        </p:txBody>
      </p:sp>
      <p:sp>
        <p:nvSpPr>
          <p:cNvPr id="4" name="object 16"/>
          <p:cNvSpPr txBox="1"/>
          <p:nvPr/>
        </p:nvSpPr>
        <p:spPr>
          <a:xfrm>
            <a:off x="444500" y="397510"/>
            <a:ext cx="1041164" cy="444500"/>
          </a:xfrm>
          <a:prstGeom prst="rect">
            <a:avLst/>
          </a:prstGeom>
        </p:spPr>
        <p:txBody>
          <a:bodyPr wrap="square" lIns="0" tIns="0" rIns="0" bIns="0" rtlCol="0">
            <a:noAutofit/>
          </a:bodyPr>
          <a:lstStyle/>
          <a:p>
            <a:pPr marL="12700">
              <a:lnSpc>
                <a:spcPts val="3460"/>
              </a:lnSpc>
              <a:spcBef>
                <a:spcPts val="173"/>
              </a:spcBef>
            </a:pPr>
            <a:r>
              <a:rPr sz="4950" b="1" spc="0" baseline="3000" dirty="0" smtClean="0">
                <a:latin typeface="Calibri"/>
                <a:cs typeface="Calibri"/>
              </a:rPr>
              <a:t>Wh</a:t>
            </a:r>
            <a:r>
              <a:rPr sz="4950" b="1" spc="-29" baseline="3000" dirty="0" smtClean="0">
                <a:latin typeface="Calibri"/>
                <a:cs typeface="Calibri"/>
              </a:rPr>
              <a:t>a</a:t>
            </a:r>
            <a:r>
              <a:rPr sz="4950" b="1" spc="0" baseline="3000" dirty="0" smtClean="0">
                <a:latin typeface="Calibri"/>
                <a:cs typeface="Calibri"/>
              </a:rPr>
              <a:t>t</a:t>
            </a:r>
            <a:endParaRPr sz="3300" baseline="3000" dirty="0">
              <a:latin typeface="Calibri"/>
              <a:cs typeface="Calibri"/>
            </a:endParaRPr>
          </a:p>
        </p:txBody>
      </p:sp>
      <p:sp>
        <p:nvSpPr>
          <p:cNvPr id="5" name="object 15"/>
          <p:cNvSpPr txBox="1"/>
          <p:nvPr/>
        </p:nvSpPr>
        <p:spPr>
          <a:xfrm>
            <a:off x="1492250" y="397510"/>
            <a:ext cx="358388" cy="444500"/>
          </a:xfrm>
          <a:prstGeom prst="rect">
            <a:avLst/>
          </a:prstGeom>
        </p:spPr>
        <p:txBody>
          <a:bodyPr wrap="square" lIns="0" tIns="0" rIns="0" bIns="0" rtlCol="0">
            <a:noAutofit/>
          </a:bodyPr>
          <a:lstStyle/>
          <a:p>
            <a:pPr marL="12700">
              <a:lnSpc>
                <a:spcPts val="3460"/>
              </a:lnSpc>
              <a:spcBef>
                <a:spcPts val="173"/>
              </a:spcBef>
            </a:pPr>
            <a:r>
              <a:rPr sz="4950" b="1" spc="0" baseline="3309" dirty="0" smtClean="0">
                <a:latin typeface="Calibri"/>
                <a:cs typeface="Calibri"/>
              </a:rPr>
              <a:t>is</a:t>
            </a:r>
            <a:endParaRPr sz="3300" dirty="0">
              <a:latin typeface="Calibri"/>
              <a:cs typeface="Calibri"/>
            </a:endParaRPr>
          </a:p>
        </p:txBody>
      </p:sp>
      <p:sp>
        <p:nvSpPr>
          <p:cNvPr id="6" name="object 14"/>
          <p:cNvSpPr txBox="1"/>
          <p:nvPr/>
        </p:nvSpPr>
        <p:spPr>
          <a:xfrm>
            <a:off x="1857286" y="397510"/>
            <a:ext cx="1112409" cy="444500"/>
          </a:xfrm>
          <a:prstGeom prst="rect">
            <a:avLst/>
          </a:prstGeom>
        </p:spPr>
        <p:txBody>
          <a:bodyPr wrap="square" lIns="0" tIns="0" rIns="0" bIns="0" rtlCol="0">
            <a:noAutofit/>
          </a:bodyPr>
          <a:lstStyle/>
          <a:p>
            <a:pPr marL="12700">
              <a:lnSpc>
                <a:spcPts val="3460"/>
              </a:lnSpc>
              <a:spcBef>
                <a:spcPts val="173"/>
              </a:spcBef>
            </a:pPr>
            <a:r>
              <a:rPr sz="4950" b="1" spc="0" baseline="3309" dirty="0" smtClean="0">
                <a:latin typeface="Calibri"/>
                <a:cs typeface="Calibri"/>
              </a:rPr>
              <a:t>M</a:t>
            </a:r>
            <a:r>
              <a:rPr sz="4950" b="1" spc="-44" baseline="3309" dirty="0" smtClean="0">
                <a:latin typeface="Calibri"/>
                <a:cs typeface="Calibri"/>
              </a:rPr>
              <a:t>V</a:t>
            </a:r>
            <a:r>
              <a:rPr sz="4950" b="1" spc="0" baseline="3309" dirty="0" smtClean="0">
                <a:latin typeface="Calibri"/>
                <a:cs typeface="Calibri"/>
              </a:rPr>
              <a:t>C?</a:t>
            </a:r>
            <a:endParaRPr sz="3300" dirty="0">
              <a:latin typeface="Calibri"/>
              <a:cs typeface="Calibri"/>
            </a:endParaRPr>
          </a:p>
        </p:txBody>
      </p:sp>
      <p:sp>
        <p:nvSpPr>
          <p:cNvPr id="7" name="object 13"/>
          <p:cNvSpPr txBox="1"/>
          <p:nvPr/>
        </p:nvSpPr>
        <p:spPr>
          <a:xfrm>
            <a:off x="4727575" y="1610122"/>
            <a:ext cx="152653" cy="279907"/>
          </a:xfrm>
          <a:prstGeom prst="rect">
            <a:avLst/>
          </a:prstGeom>
        </p:spPr>
        <p:txBody>
          <a:bodyPr wrap="square" lIns="0" tIns="0" rIns="0" bIns="0" rtlCol="0">
            <a:noAutofit/>
          </a:bodyPr>
          <a:lstStyle/>
          <a:p>
            <a:pPr marL="12700">
              <a:lnSpc>
                <a:spcPts val="2150"/>
              </a:lnSpc>
              <a:spcBef>
                <a:spcPts val="107"/>
              </a:spcBef>
            </a:pPr>
            <a:r>
              <a:rPr sz="2000" spc="0" dirty="0" smtClean="0">
                <a:latin typeface="Arial"/>
                <a:cs typeface="Arial"/>
              </a:rPr>
              <a:t>•</a:t>
            </a:r>
            <a:endParaRPr sz="2000">
              <a:latin typeface="Arial"/>
              <a:cs typeface="Arial"/>
            </a:endParaRPr>
          </a:p>
        </p:txBody>
      </p:sp>
      <p:sp>
        <p:nvSpPr>
          <p:cNvPr id="8" name="object 12"/>
          <p:cNvSpPr txBox="1"/>
          <p:nvPr/>
        </p:nvSpPr>
        <p:spPr>
          <a:xfrm>
            <a:off x="5070475" y="1625473"/>
            <a:ext cx="3521477" cy="279907"/>
          </a:xfrm>
          <a:prstGeom prst="rect">
            <a:avLst/>
          </a:prstGeom>
        </p:spPr>
        <p:txBody>
          <a:bodyPr wrap="square" lIns="0" tIns="0" rIns="0" bIns="0" rtlCol="0">
            <a:noAutofit/>
          </a:bodyPr>
          <a:lstStyle/>
          <a:p>
            <a:pPr marL="12700">
              <a:lnSpc>
                <a:spcPts val="2140"/>
              </a:lnSpc>
              <a:spcBef>
                <a:spcPts val="107"/>
              </a:spcBef>
            </a:pPr>
            <a:r>
              <a:rPr sz="3000" spc="0" baseline="2730" dirty="0" smtClean="0">
                <a:latin typeface="Calibri"/>
                <a:cs typeface="Calibri"/>
              </a:rPr>
              <a:t>Mo</a:t>
            </a:r>
            <a:r>
              <a:rPr sz="3000" spc="4" baseline="2730" dirty="0" smtClean="0">
                <a:latin typeface="Calibri"/>
                <a:cs typeface="Calibri"/>
              </a:rPr>
              <a:t>d</a:t>
            </a:r>
            <a:r>
              <a:rPr sz="3000" spc="0" baseline="2730" dirty="0" smtClean="0">
                <a:latin typeface="Calibri"/>
                <a:cs typeface="Calibri"/>
              </a:rPr>
              <a:t>el</a:t>
            </a:r>
            <a:r>
              <a:rPr sz="3000" spc="-24" baseline="2730" dirty="0" smtClean="0">
                <a:latin typeface="Calibri"/>
                <a:cs typeface="Calibri"/>
              </a:rPr>
              <a:t> </a:t>
            </a:r>
            <a:r>
              <a:rPr sz="3000" spc="-25" baseline="2730" dirty="0" smtClean="0">
                <a:latin typeface="Calibri"/>
                <a:cs typeface="Calibri"/>
              </a:rPr>
              <a:t>r</a:t>
            </a:r>
            <a:r>
              <a:rPr sz="3000" spc="0" baseline="2730" dirty="0" smtClean="0">
                <a:latin typeface="Calibri"/>
                <a:cs typeface="Calibri"/>
              </a:rPr>
              <a:t>ep</a:t>
            </a:r>
            <a:r>
              <a:rPr sz="3000" spc="-25" baseline="2730" dirty="0" smtClean="0">
                <a:latin typeface="Calibri"/>
                <a:cs typeface="Calibri"/>
              </a:rPr>
              <a:t>r</a:t>
            </a:r>
            <a:r>
              <a:rPr sz="3000" spc="0" baseline="2730" dirty="0" smtClean="0">
                <a:latin typeface="Calibri"/>
                <a:cs typeface="Calibri"/>
              </a:rPr>
              <a:t>es</a:t>
            </a:r>
            <a:r>
              <a:rPr sz="3000" spc="-4" baseline="2730" dirty="0" smtClean="0">
                <a:latin typeface="Calibri"/>
                <a:cs typeface="Calibri"/>
              </a:rPr>
              <a:t>e</a:t>
            </a:r>
            <a:r>
              <a:rPr sz="3000" spc="-19" baseline="2730" dirty="0" smtClean="0">
                <a:latin typeface="Calibri"/>
                <a:cs typeface="Calibri"/>
              </a:rPr>
              <a:t>n</a:t>
            </a:r>
            <a:r>
              <a:rPr sz="3000" spc="0" baseline="2730" dirty="0" smtClean="0">
                <a:latin typeface="Calibri"/>
                <a:cs typeface="Calibri"/>
              </a:rPr>
              <a:t>ts</a:t>
            </a:r>
            <a:r>
              <a:rPr sz="3000" spc="25" baseline="2730" dirty="0" smtClean="0">
                <a:latin typeface="Calibri"/>
                <a:cs typeface="Calibri"/>
              </a:rPr>
              <a:t> </a:t>
            </a:r>
            <a:r>
              <a:rPr sz="3000" spc="0" baseline="2730" dirty="0" smtClean="0">
                <a:latin typeface="Calibri"/>
                <a:cs typeface="Calibri"/>
              </a:rPr>
              <a:t>the</a:t>
            </a:r>
            <a:r>
              <a:rPr sz="3000" spc="-4" baseline="2730" dirty="0" smtClean="0">
                <a:latin typeface="Calibri"/>
                <a:cs typeface="Calibri"/>
              </a:rPr>
              <a:t> </a:t>
            </a:r>
            <a:r>
              <a:rPr sz="3000" spc="0" baseline="2730" dirty="0" smtClean="0">
                <a:latin typeface="Calibri"/>
                <a:cs typeface="Calibri"/>
              </a:rPr>
              <a:t>d</a:t>
            </a:r>
            <a:r>
              <a:rPr sz="3000" spc="-19" baseline="2730" dirty="0" smtClean="0">
                <a:latin typeface="Calibri"/>
                <a:cs typeface="Calibri"/>
              </a:rPr>
              <a:t>a</a:t>
            </a:r>
            <a:r>
              <a:rPr sz="3000" spc="-25" baseline="2730" dirty="0" smtClean="0">
                <a:latin typeface="Calibri"/>
                <a:cs typeface="Calibri"/>
              </a:rPr>
              <a:t>t</a:t>
            </a:r>
            <a:r>
              <a:rPr sz="3000" spc="0" baseline="2730" dirty="0" smtClean="0">
                <a:latin typeface="Calibri"/>
                <a:cs typeface="Calibri"/>
              </a:rPr>
              <a:t>a model</a:t>
            </a:r>
            <a:endParaRPr sz="2000">
              <a:latin typeface="Calibri"/>
              <a:cs typeface="Calibri"/>
            </a:endParaRPr>
          </a:p>
        </p:txBody>
      </p:sp>
      <p:sp>
        <p:nvSpPr>
          <p:cNvPr id="9" name="object 11"/>
          <p:cNvSpPr txBox="1"/>
          <p:nvPr/>
        </p:nvSpPr>
        <p:spPr>
          <a:xfrm>
            <a:off x="5185029" y="1909219"/>
            <a:ext cx="178184" cy="241808"/>
          </a:xfrm>
          <a:prstGeom prst="rect">
            <a:avLst/>
          </a:prstGeom>
        </p:spPr>
        <p:txBody>
          <a:bodyPr wrap="square" lIns="0" tIns="0" rIns="0" bIns="0" rtlCol="0">
            <a:noAutofit/>
          </a:bodyPr>
          <a:lstStyle/>
          <a:p>
            <a:pPr marL="12700">
              <a:lnSpc>
                <a:spcPts val="1839"/>
              </a:lnSpc>
              <a:spcBef>
                <a:spcPts val="92"/>
              </a:spcBef>
            </a:pPr>
            <a:r>
              <a:rPr sz="1700" spc="0" dirty="0" smtClean="0">
                <a:latin typeface="Arial"/>
                <a:cs typeface="Arial"/>
              </a:rPr>
              <a:t>–</a:t>
            </a:r>
            <a:endParaRPr sz="1700">
              <a:latin typeface="Arial"/>
              <a:cs typeface="Arial"/>
            </a:endParaRPr>
          </a:p>
        </p:txBody>
      </p:sp>
      <p:sp>
        <p:nvSpPr>
          <p:cNvPr id="10" name="object 10"/>
          <p:cNvSpPr txBox="1"/>
          <p:nvPr/>
        </p:nvSpPr>
        <p:spPr>
          <a:xfrm>
            <a:off x="5471541" y="1922272"/>
            <a:ext cx="3153507" cy="449148"/>
          </a:xfrm>
          <a:prstGeom prst="rect">
            <a:avLst/>
          </a:prstGeom>
        </p:spPr>
        <p:txBody>
          <a:bodyPr wrap="square" lIns="0" tIns="0" rIns="0" bIns="0" rtlCol="0">
            <a:noAutofit/>
          </a:bodyPr>
          <a:lstStyle/>
          <a:p>
            <a:pPr marL="12700">
              <a:lnSpc>
                <a:spcPts val="1780"/>
              </a:lnSpc>
              <a:spcBef>
                <a:spcPts val="89"/>
              </a:spcBef>
            </a:pPr>
            <a:r>
              <a:rPr sz="2550" spc="0" baseline="1606" dirty="0" smtClean="0">
                <a:latin typeface="Calibri"/>
                <a:cs typeface="Calibri"/>
              </a:rPr>
              <a:t>“</a:t>
            </a:r>
            <a:r>
              <a:rPr sz="2550" spc="-9" baseline="1606" dirty="0" smtClean="0">
                <a:latin typeface="Calibri"/>
                <a:cs typeface="Calibri"/>
              </a:rPr>
              <a:t>M</a:t>
            </a:r>
            <a:r>
              <a:rPr sz="2550" spc="0" baseline="1606" dirty="0" smtClean="0">
                <a:latin typeface="Calibri"/>
                <a:cs typeface="Calibri"/>
              </a:rPr>
              <a:t>a</a:t>
            </a:r>
            <a:r>
              <a:rPr sz="2550" spc="4" baseline="1606" dirty="0" smtClean="0">
                <a:latin typeface="Calibri"/>
                <a:cs typeface="Calibri"/>
              </a:rPr>
              <a:t>n</a:t>
            </a:r>
            <a:r>
              <a:rPr sz="2550" spc="0" baseline="1606" dirty="0" smtClean="0">
                <a:latin typeface="Calibri"/>
                <a:cs typeface="Calibri"/>
              </a:rPr>
              <a:t>a</a:t>
            </a:r>
            <a:r>
              <a:rPr sz="2550" spc="-9" baseline="1606" dirty="0" smtClean="0">
                <a:latin typeface="Calibri"/>
                <a:cs typeface="Calibri"/>
              </a:rPr>
              <a:t>g</a:t>
            </a:r>
            <a:r>
              <a:rPr sz="2550" spc="0" baseline="1606" dirty="0" smtClean="0">
                <a:latin typeface="Calibri"/>
                <a:cs typeface="Calibri"/>
              </a:rPr>
              <a:t>es</a:t>
            </a:r>
            <a:r>
              <a:rPr sz="2550" spc="-39" baseline="1606" dirty="0" smtClean="0">
                <a:latin typeface="Calibri"/>
                <a:cs typeface="Calibri"/>
              </a:rPr>
              <a:t> </a:t>
            </a:r>
            <a:r>
              <a:rPr sz="2550" spc="4" baseline="1606" dirty="0" smtClean="0">
                <a:latin typeface="Calibri"/>
                <a:cs typeface="Calibri"/>
              </a:rPr>
              <a:t>b</a:t>
            </a:r>
            <a:r>
              <a:rPr sz="2550" spc="0" baseline="1606" dirty="0" smtClean="0">
                <a:latin typeface="Calibri"/>
                <a:cs typeface="Calibri"/>
              </a:rPr>
              <a:t>e</a:t>
            </a:r>
            <a:r>
              <a:rPr sz="2550" spc="4" baseline="1606" dirty="0" smtClean="0">
                <a:latin typeface="Calibri"/>
                <a:cs typeface="Calibri"/>
              </a:rPr>
              <a:t>h</a:t>
            </a:r>
            <a:r>
              <a:rPr sz="2550" spc="-25" baseline="1606" dirty="0" smtClean="0">
                <a:latin typeface="Calibri"/>
                <a:cs typeface="Calibri"/>
              </a:rPr>
              <a:t>a</a:t>
            </a:r>
            <a:r>
              <a:rPr sz="2550" spc="0" baseline="1606" dirty="0" smtClean="0">
                <a:latin typeface="Calibri"/>
                <a:cs typeface="Calibri"/>
              </a:rPr>
              <a:t>vior a</a:t>
            </a:r>
            <a:r>
              <a:rPr sz="2550" spc="-9" baseline="1606" dirty="0" smtClean="0">
                <a:latin typeface="Calibri"/>
                <a:cs typeface="Calibri"/>
              </a:rPr>
              <a:t>n</a:t>
            </a:r>
            <a:r>
              <a:rPr sz="2550" spc="0" baseline="1606" dirty="0" smtClean="0">
                <a:latin typeface="Calibri"/>
                <a:cs typeface="Calibri"/>
              </a:rPr>
              <a:t>d</a:t>
            </a:r>
            <a:r>
              <a:rPr sz="2550" spc="-4" baseline="1606" dirty="0" smtClean="0">
                <a:latin typeface="Calibri"/>
                <a:cs typeface="Calibri"/>
              </a:rPr>
              <a:t> </a:t>
            </a:r>
            <a:r>
              <a:rPr sz="2550" spc="0" baseline="1606" dirty="0" smtClean="0">
                <a:latin typeface="Calibri"/>
                <a:cs typeface="Calibri"/>
              </a:rPr>
              <a:t>d</a:t>
            </a:r>
            <a:r>
              <a:rPr sz="2550" spc="-19" baseline="1606" dirty="0" smtClean="0">
                <a:latin typeface="Calibri"/>
                <a:cs typeface="Calibri"/>
              </a:rPr>
              <a:t>at</a:t>
            </a:r>
            <a:r>
              <a:rPr sz="2550" spc="0" baseline="1606" dirty="0" smtClean="0">
                <a:latin typeface="Calibri"/>
                <a:cs typeface="Calibri"/>
              </a:rPr>
              <a:t>a</a:t>
            </a:r>
            <a:r>
              <a:rPr sz="2550" spc="-49" baseline="1606" dirty="0" smtClean="0">
                <a:latin typeface="Calibri"/>
                <a:cs typeface="Calibri"/>
              </a:rPr>
              <a:t> </a:t>
            </a:r>
            <a:r>
              <a:rPr sz="2550" spc="0" baseline="1606" dirty="0" smtClean="0">
                <a:latin typeface="Calibri"/>
                <a:cs typeface="Calibri"/>
              </a:rPr>
              <a:t>of</a:t>
            </a:r>
            <a:r>
              <a:rPr sz="2550" spc="9" baseline="1606" dirty="0" smtClean="0">
                <a:latin typeface="Calibri"/>
                <a:cs typeface="Calibri"/>
              </a:rPr>
              <a:t> </a:t>
            </a:r>
            <a:r>
              <a:rPr sz="2550" spc="4" baseline="1606" dirty="0" smtClean="0">
                <a:latin typeface="Calibri"/>
                <a:cs typeface="Calibri"/>
              </a:rPr>
              <a:t>th</a:t>
            </a:r>
            <a:r>
              <a:rPr sz="2550" spc="0" baseline="1606" dirty="0" smtClean="0">
                <a:latin typeface="Calibri"/>
                <a:cs typeface="Calibri"/>
              </a:rPr>
              <a:t>e</a:t>
            </a:r>
            <a:endParaRPr sz="1700">
              <a:latin typeface="Calibri"/>
              <a:cs typeface="Calibri"/>
            </a:endParaRPr>
          </a:p>
          <a:p>
            <a:pPr marL="12700" marR="39532">
              <a:lnSpc>
                <a:spcPts val="1685"/>
              </a:lnSpc>
            </a:pPr>
            <a:r>
              <a:rPr sz="2550" spc="0" baseline="3212" dirty="0" smtClean="0">
                <a:latin typeface="Calibri"/>
                <a:cs typeface="Calibri"/>
              </a:rPr>
              <a:t>ap</a:t>
            </a:r>
            <a:r>
              <a:rPr sz="2550" spc="4" baseline="3212" dirty="0" smtClean="0">
                <a:latin typeface="Calibri"/>
                <a:cs typeface="Calibri"/>
              </a:rPr>
              <a:t>p</a:t>
            </a:r>
            <a:r>
              <a:rPr sz="2550" spc="0" baseline="3212" dirty="0" smtClean="0">
                <a:latin typeface="Calibri"/>
                <a:cs typeface="Calibri"/>
              </a:rPr>
              <a:t>li</a:t>
            </a:r>
            <a:r>
              <a:rPr sz="2550" spc="-19" baseline="3212" dirty="0" smtClean="0">
                <a:latin typeface="Calibri"/>
                <a:cs typeface="Calibri"/>
              </a:rPr>
              <a:t>c</a:t>
            </a:r>
            <a:r>
              <a:rPr sz="2550" spc="-14" baseline="3212" dirty="0" smtClean="0">
                <a:latin typeface="Calibri"/>
                <a:cs typeface="Calibri"/>
              </a:rPr>
              <a:t>a</a:t>
            </a:r>
            <a:r>
              <a:rPr sz="2550" spc="0" baseline="3212" dirty="0" smtClean="0">
                <a:latin typeface="Calibri"/>
                <a:cs typeface="Calibri"/>
              </a:rPr>
              <a:t>tion</a:t>
            </a:r>
            <a:r>
              <a:rPr sz="2550" spc="-59" baseline="3212" dirty="0" smtClean="0">
                <a:latin typeface="Calibri"/>
                <a:cs typeface="Calibri"/>
              </a:rPr>
              <a:t> </a:t>
            </a:r>
            <a:r>
              <a:rPr sz="2550" spc="0" baseline="3212" dirty="0" smtClean="0">
                <a:latin typeface="Calibri"/>
                <a:cs typeface="Calibri"/>
              </a:rPr>
              <a:t>domain”</a:t>
            </a:r>
            <a:endParaRPr sz="1700">
              <a:latin typeface="Calibri"/>
              <a:cs typeface="Calibri"/>
            </a:endParaRPr>
          </a:p>
        </p:txBody>
      </p:sp>
      <p:sp>
        <p:nvSpPr>
          <p:cNvPr id="11" name="object 9"/>
          <p:cNvSpPr txBox="1"/>
          <p:nvPr/>
        </p:nvSpPr>
        <p:spPr>
          <a:xfrm>
            <a:off x="4727575" y="2381647"/>
            <a:ext cx="152653" cy="279907"/>
          </a:xfrm>
          <a:prstGeom prst="rect">
            <a:avLst/>
          </a:prstGeom>
        </p:spPr>
        <p:txBody>
          <a:bodyPr wrap="square" lIns="0" tIns="0" rIns="0" bIns="0" rtlCol="0">
            <a:noAutofit/>
          </a:bodyPr>
          <a:lstStyle/>
          <a:p>
            <a:pPr marL="12700">
              <a:lnSpc>
                <a:spcPts val="2150"/>
              </a:lnSpc>
              <a:spcBef>
                <a:spcPts val="107"/>
              </a:spcBef>
            </a:pPr>
            <a:r>
              <a:rPr sz="2000" spc="0" dirty="0" smtClean="0">
                <a:latin typeface="Arial"/>
                <a:cs typeface="Arial"/>
              </a:rPr>
              <a:t>•</a:t>
            </a:r>
            <a:endParaRPr sz="2000">
              <a:latin typeface="Arial"/>
              <a:cs typeface="Arial"/>
            </a:endParaRPr>
          </a:p>
        </p:txBody>
      </p:sp>
      <p:sp>
        <p:nvSpPr>
          <p:cNvPr id="12" name="object 8"/>
          <p:cNvSpPr txBox="1"/>
          <p:nvPr/>
        </p:nvSpPr>
        <p:spPr>
          <a:xfrm>
            <a:off x="5070475" y="2396998"/>
            <a:ext cx="2865797" cy="523748"/>
          </a:xfrm>
          <a:prstGeom prst="rect">
            <a:avLst/>
          </a:prstGeom>
        </p:spPr>
        <p:txBody>
          <a:bodyPr wrap="square" lIns="0" tIns="0" rIns="0" bIns="0" rtlCol="0">
            <a:noAutofit/>
          </a:bodyPr>
          <a:lstStyle/>
          <a:p>
            <a:pPr marL="12700">
              <a:lnSpc>
                <a:spcPts val="2441"/>
              </a:lnSpc>
              <a:spcBef>
                <a:spcPts val="105"/>
              </a:spcBef>
            </a:pPr>
            <a:r>
              <a:rPr sz="2000" spc="0" dirty="0" smtClean="0">
                <a:latin typeface="Calibri"/>
                <a:cs typeface="Calibri"/>
              </a:rPr>
              <a:t>Vi</a:t>
            </a:r>
            <a:r>
              <a:rPr sz="2000" spc="-14" dirty="0" smtClean="0">
                <a:latin typeface="Calibri"/>
                <a:cs typeface="Calibri"/>
              </a:rPr>
              <a:t>e</a:t>
            </a:r>
            <a:r>
              <a:rPr sz="2000" spc="0" dirty="0" smtClean="0">
                <a:latin typeface="Calibri"/>
                <a:cs typeface="Calibri"/>
              </a:rPr>
              <a:t>w</a:t>
            </a:r>
            <a:r>
              <a:rPr sz="2000" spc="-14" dirty="0" smtClean="0">
                <a:latin typeface="Calibri"/>
                <a:cs typeface="Calibri"/>
              </a:rPr>
              <a:t> </a:t>
            </a:r>
            <a:r>
              <a:rPr sz="2000" spc="-25" dirty="0" smtClean="0">
                <a:latin typeface="Calibri"/>
                <a:cs typeface="Calibri"/>
              </a:rPr>
              <a:t>r</a:t>
            </a:r>
            <a:r>
              <a:rPr sz="2000" spc="0" dirty="0" smtClean="0">
                <a:latin typeface="Calibri"/>
                <a:cs typeface="Calibri"/>
              </a:rPr>
              <a:t>ep</a:t>
            </a:r>
            <a:r>
              <a:rPr sz="2000" spc="-25" dirty="0" smtClean="0">
                <a:latin typeface="Calibri"/>
                <a:cs typeface="Calibri"/>
              </a:rPr>
              <a:t>r</a:t>
            </a:r>
            <a:r>
              <a:rPr sz="2000" spc="0" dirty="0" smtClean="0">
                <a:latin typeface="Calibri"/>
                <a:cs typeface="Calibri"/>
              </a:rPr>
              <a:t>es</a:t>
            </a:r>
            <a:r>
              <a:rPr sz="2000" spc="-4" dirty="0" smtClean="0">
                <a:latin typeface="Calibri"/>
                <a:cs typeface="Calibri"/>
              </a:rPr>
              <a:t>e</a:t>
            </a:r>
            <a:r>
              <a:rPr sz="2000" spc="-19" dirty="0" smtClean="0">
                <a:latin typeface="Calibri"/>
                <a:cs typeface="Calibri"/>
              </a:rPr>
              <a:t>n</a:t>
            </a:r>
            <a:r>
              <a:rPr sz="2000" spc="0" dirty="0" smtClean="0">
                <a:latin typeface="Calibri"/>
                <a:cs typeface="Calibri"/>
              </a:rPr>
              <a:t>ts</a:t>
            </a:r>
            <a:r>
              <a:rPr sz="2000" spc="25" dirty="0" smtClean="0">
                <a:latin typeface="Calibri"/>
                <a:cs typeface="Calibri"/>
              </a:rPr>
              <a:t> </a:t>
            </a:r>
            <a:r>
              <a:rPr sz="2000" spc="0" dirty="0" smtClean="0">
                <a:latin typeface="Calibri"/>
                <a:cs typeface="Calibri"/>
              </a:rPr>
              <a:t>the</a:t>
            </a:r>
            <a:r>
              <a:rPr sz="2000" spc="-4" dirty="0" smtClean="0">
                <a:latin typeface="Calibri"/>
                <a:cs typeface="Calibri"/>
              </a:rPr>
              <a:t> </a:t>
            </a:r>
            <a:r>
              <a:rPr sz="2000" spc="0" dirty="0" smtClean="0">
                <a:latin typeface="Calibri"/>
                <a:cs typeface="Calibri"/>
              </a:rPr>
              <a:t>sc</a:t>
            </a:r>
            <a:r>
              <a:rPr sz="2000" spc="-25" dirty="0" smtClean="0">
                <a:latin typeface="Calibri"/>
                <a:cs typeface="Calibri"/>
              </a:rPr>
              <a:t>r</a:t>
            </a:r>
            <a:r>
              <a:rPr sz="2000" spc="0" dirty="0" smtClean="0">
                <a:latin typeface="Calibri"/>
                <a:cs typeface="Calibri"/>
              </a:rPr>
              <a:t>een </a:t>
            </a:r>
            <a:endParaRPr sz="2000">
              <a:latin typeface="Calibri"/>
              <a:cs typeface="Calibri"/>
            </a:endParaRPr>
          </a:p>
          <a:p>
            <a:pPr marL="12700">
              <a:lnSpc>
                <a:spcPts val="2441"/>
              </a:lnSpc>
            </a:pPr>
            <a:r>
              <a:rPr sz="2000" spc="0" dirty="0" smtClean="0">
                <a:latin typeface="Calibri"/>
                <a:cs typeface="Calibri"/>
              </a:rPr>
              <a:t>sh</a:t>
            </a:r>
            <a:r>
              <a:rPr sz="2000" spc="-14" dirty="0" smtClean="0">
                <a:latin typeface="Calibri"/>
                <a:cs typeface="Calibri"/>
              </a:rPr>
              <a:t>o</a:t>
            </a:r>
            <a:r>
              <a:rPr sz="2000" spc="0" dirty="0" smtClean="0">
                <a:latin typeface="Calibri"/>
                <a:cs typeface="Calibri"/>
              </a:rPr>
              <a:t>wn</a:t>
            </a:r>
            <a:r>
              <a:rPr sz="2000" spc="-19" dirty="0" smtClean="0">
                <a:latin typeface="Calibri"/>
                <a:cs typeface="Calibri"/>
              </a:rPr>
              <a:t> </a:t>
            </a:r>
            <a:r>
              <a:rPr sz="2000" spc="-25" dirty="0" smtClean="0">
                <a:latin typeface="Calibri"/>
                <a:cs typeface="Calibri"/>
              </a:rPr>
              <a:t>t</a:t>
            </a:r>
            <a:r>
              <a:rPr sz="2000" spc="0" dirty="0" smtClean="0">
                <a:latin typeface="Calibri"/>
                <a:cs typeface="Calibri"/>
              </a:rPr>
              <a:t>o</a:t>
            </a:r>
            <a:r>
              <a:rPr sz="2000" spc="-9" dirty="0" smtClean="0">
                <a:latin typeface="Calibri"/>
                <a:cs typeface="Calibri"/>
              </a:rPr>
              <a:t> </a:t>
            </a:r>
            <a:r>
              <a:rPr sz="2000" spc="0" dirty="0" smtClean="0">
                <a:latin typeface="Calibri"/>
                <a:cs typeface="Calibri"/>
              </a:rPr>
              <a:t>the </a:t>
            </a:r>
            <a:r>
              <a:rPr sz="2000" spc="4" dirty="0" smtClean="0">
                <a:latin typeface="Calibri"/>
                <a:cs typeface="Calibri"/>
              </a:rPr>
              <a:t>u</a:t>
            </a:r>
            <a:r>
              <a:rPr sz="2000" spc="0" dirty="0" smtClean="0">
                <a:latin typeface="Calibri"/>
                <a:cs typeface="Calibri"/>
              </a:rPr>
              <a:t>ser</a:t>
            </a:r>
            <a:endParaRPr sz="2000">
              <a:latin typeface="Calibri"/>
              <a:cs typeface="Calibri"/>
            </a:endParaRPr>
          </a:p>
        </p:txBody>
      </p:sp>
      <p:sp>
        <p:nvSpPr>
          <p:cNvPr id="13" name="object 7"/>
          <p:cNvSpPr txBox="1"/>
          <p:nvPr/>
        </p:nvSpPr>
        <p:spPr>
          <a:xfrm>
            <a:off x="5185029" y="2924584"/>
            <a:ext cx="178184" cy="241808"/>
          </a:xfrm>
          <a:prstGeom prst="rect">
            <a:avLst/>
          </a:prstGeom>
        </p:spPr>
        <p:txBody>
          <a:bodyPr wrap="square" lIns="0" tIns="0" rIns="0" bIns="0" rtlCol="0">
            <a:noAutofit/>
          </a:bodyPr>
          <a:lstStyle/>
          <a:p>
            <a:pPr marL="12700">
              <a:lnSpc>
                <a:spcPts val="1839"/>
              </a:lnSpc>
              <a:spcBef>
                <a:spcPts val="92"/>
              </a:spcBef>
            </a:pPr>
            <a:r>
              <a:rPr sz="1700" spc="0" dirty="0" smtClean="0">
                <a:latin typeface="Arial"/>
                <a:cs typeface="Arial"/>
              </a:rPr>
              <a:t>–</a:t>
            </a:r>
            <a:endParaRPr sz="1700">
              <a:latin typeface="Arial"/>
              <a:cs typeface="Arial"/>
            </a:endParaRPr>
          </a:p>
        </p:txBody>
      </p:sp>
      <p:sp>
        <p:nvSpPr>
          <p:cNvPr id="14" name="object 6"/>
          <p:cNvSpPr txBox="1"/>
          <p:nvPr/>
        </p:nvSpPr>
        <p:spPr>
          <a:xfrm>
            <a:off x="5471541" y="2937637"/>
            <a:ext cx="3153263" cy="863600"/>
          </a:xfrm>
          <a:prstGeom prst="rect">
            <a:avLst/>
          </a:prstGeom>
        </p:spPr>
        <p:txBody>
          <a:bodyPr wrap="square" lIns="0" tIns="0" rIns="0" bIns="0" rtlCol="0">
            <a:noAutofit/>
          </a:bodyPr>
          <a:lstStyle/>
          <a:p>
            <a:pPr marL="12700">
              <a:lnSpc>
                <a:spcPts val="2075"/>
              </a:lnSpc>
              <a:spcBef>
                <a:spcPts val="105"/>
              </a:spcBef>
            </a:pPr>
            <a:r>
              <a:rPr sz="1700" spc="0" dirty="0" smtClean="0">
                <a:latin typeface="Calibri"/>
                <a:cs typeface="Calibri"/>
              </a:rPr>
              <a:t>“</a:t>
            </a:r>
            <a:r>
              <a:rPr sz="1700" spc="-9" dirty="0" smtClean="0">
                <a:latin typeface="Calibri"/>
                <a:cs typeface="Calibri"/>
              </a:rPr>
              <a:t>M</a:t>
            </a:r>
            <a:r>
              <a:rPr sz="1700" spc="0" dirty="0" smtClean="0">
                <a:latin typeface="Calibri"/>
                <a:cs typeface="Calibri"/>
              </a:rPr>
              <a:t>a</a:t>
            </a:r>
            <a:r>
              <a:rPr sz="1700" spc="4" dirty="0" smtClean="0">
                <a:latin typeface="Calibri"/>
                <a:cs typeface="Calibri"/>
              </a:rPr>
              <a:t>n</a:t>
            </a:r>
            <a:r>
              <a:rPr sz="1700" spc="0" dirty="0" smtClean="0">
                <a:latin typeface="Calibri"/>
                <a:cs typeface="Calibri"/>
              </a:rPr>
              <a:t>a</a:t>
            </a:r>
            <a:r>
              <a:rPr sz="1700" spc="-9" dirty="0" smtClean="0">
                <a:latin typeface="Calibri"/>
                <a:cs typeface="Calibri"/>
              </a:rPr>
              <a:t>g</a:t>
            </a:r>
            <a:r>
              <a:rPr sz="1700" spc="0" dirty="0" smtClean="0">
                <a:latin typeface="Calibri"/>
                <a:cs typeface="Calibri"/>
              </a:rPr>
              <a:t>es</a:t>
            </a:r>
            <a:r>
              <a:rPr sz="1700" spc="-39" dirty="0" smtClean="0">
                <a:latin typeface="Calibri"/>
                <a:cs typeface="Calibri"/>
              </a:rPr>
              <a:t> </a:t>
            </a:r>
            <a:r>
              <a:rPr sz="1700" spc="4" dirty="0" smtClean="0">
                <a:latin typeface="Calibri"/>
                <a:cs typeface="Calibri"/>
              </a:rPr>
              <a:t>th</a:t>
            </a:r>
            <a:r>
              <a:rPr sz="1700" spc="0" dirty="0" smtClean="0">
                <a:latin typeface="Calibri"/>
                <a:cs typeface="Calibri"/>
              </a:rPr>
              <a:t>e</a:t>
            </a:r>
            <a:r>
              <a:rPr sz="1700" spc="-9" dirty="0" smtClean="0">
                <a:latin typeface="Calibri"/>
                <a:cs typeface="Calibri"/>
              </a:rPr>
              <a:t> </a:t>
            </a:r>
            <a:r>
              <a:rPr sz="1700" spc="0" dirty="0" smtClean="0">
                <a:latin typeface="Calibri"/>
                <a:cs typeface="Calibri"/>
              </a:rPr>
              <a:t>g</a:t>
            </a:r>
            <a:r>
              <a:rPr sz="1700" spc="-29" dirty="0" smtClean="0">
                <a:latin typeface="Calibri"/>
                <a:cs typeface="Calibri"/>
              </a:rPr>
              <a:t>r</a:t>
            </a:r>
            <a:r>
              <a:rPr sz="1700" spc="0" dirty="0" smtClean="0">
                <a:latin typeface="Calibri"/>
                <a:cs typeface="Calibri"/>
              </a:rPr>
              <a:t>a</a:t>
            </a:r>
            <a:r>
              <a:rPr sz="1700" spc="4" dirty="0" smtClean="0">
                <a:latin typeface="Calibri"/>
                <a:cs typeface="Calibri"/>
              </a:rPr>
              <a:t>ph</a:t>
            </a:r>
            <a:r>
              <a:rPr sz="1700" spc="0" dirty="0" smtClean="0">
                <a:latin typeface="Calibri"/>
                <a:cs typeface="Calibri"/>
              </a:rPr>
              <a:t>i</a:t>
            </a:r>
            <a:r>
              <a:rPr sz="1700" spc="-9" dirty="0" smtClean="0">
                <a:latin typeface="Calibri"/>
                <a:cs typeface="Calibri"/>
              </a:rPr>
              <a:t>c</a:t>
            </a:r>
            <a:r>
              <a:rPr sz="1700" spc="0" dirty="0" smtClean="0">
                <a:latin typeface="Calibri"/>
                <a:cs typeface="Calibri"/>
              </a:rPr>
              <a:t>al</a:t>
            </a:r>
            <a:r>
              <a:rPr sz="1700" spc="-9" dirty="0" smtClean="0">
                <a:latin typeface="Calibri"/>
                <a:cs typeface="Calibri"/>
              </a:rPr>
              <a:t> </a:t>
            </a:r>
            <a:r>
              <a:rPr sz="1700" spc="0" dirty="0" smtClean="0">
                <a:latin typeface="Calibri"/>
                <a:cs typeface="Calibri"/>
              </a:rPr>
              <a:t>a</a:t>
            </a:r>
            <a:r>
              <a:rPr sz="1700" spc="-9" dirty="0" smtClean="0">
                <a:latin typeface="Calibri"/>
                <a:cs typeface="Calibri"/>
              </a:rPr>
              <a:t>n</a:t>
            </a:r>
            <a:r>
              <a:rPr sz="1700" spc="-4" dirty="0" smtClean="0">
                <a:latin typeface="Calibri"/>
                <a:cs typeface="Calibri"/>
              </a:rPr>
              <a:t>d</a:t>
            </a:r>
            <a:r>
              <a:rPr sz="1700" spc="-19" dirty="0" smtClean="0">
                <a:latin typeface="Calibri"/>
                <a:cs typeface="Calibri"/>
              </a:rPr>
              <a:t>/</a:t>
            </a:r>
            <a:r>
              <a:rPr sz="1700" spc="0" dirty="0" smtClean="0">
                <a:latin typeface="Calibri"/>
                <a:cs typeface="Calibri"/>
              </a:rPr>
              <a:t>or </a:t>
            </a:r>
            <a:endParaRPr sz="1700">
              <a:latin typeface="Calibri"/>
              <a:cs typeface="Calibri"/>
            </a:endParaRPr>
          </a:p>
          <a:p>
            <a:pPr marL="12700">
              <a:lnSpc>
                <a:spcPts val="2075"/>
              </a:lnSpc>
            </a:pPr>
            <a:r>
              <a:rPr sz="1700" spc="-19" dirty="0" smtClean="0">
                <a:latin typeface="Calibri"/>
                <a:cs typeface="Calibri"/>
              </a:rPr>
              <a:t>te</a:t>
            </a:r>
            <a:r>
              <a:rPr sz="1700" spc="4" dirty="0" smtClean="0">
                <a:latin typeface="Calibri"/>
                <a:cs typeface="Calibri"/>
              </a:rPr>
              <a:t>xtu</a:t>
            </a:r>
            <a:r>
              <a:rPr sz="1700" spc="0" dirty="0" smtClean="0">
                <a:latin typeface="Calibri"/>
                <a:cs typeface="Calibri"/>
              </a:rPr>
              <a:t>al</a:t>
            </a:r>
            <a:r>
              <a:rPr sz="1700" spc="-29" dirty="0" smtClean="0">
                <a:latin typeface="Calibri"/>
                <a:cs typeface="Calibri"/>
              </a:rPr>
              <a:t> </a:t>
            </a:r>
            <a:r>
              <a:rPr sz="1700" spc="0" dirty="0" smtClean="0">
                <a:latin typeface="Calibri"/>
                <a:cs typeface="Calibri"/>
              </a:rPr>
              <a:t>o</a:t>
            </a:r>
            <a:r>
              <a:rPr sz="1700" spc="4" dirty="0" smtClean="0">
                <a:latin typeface="Calibri"/>
                <a:cs typeface="Calibri"/>
              </a:rPr>
              <a:t>utpu</a:t>
            </a:r>
            <a:r>
              <a:rPr sz="1700" spc="0" dirty="0" smtClean="0">
                <a:latin typeface="Calibri"/>
                <a:cs typeface="Calibri"/>
              </a:rPr>
              <a:t>t</a:t>
            </a:r>
            <a:r>
              <a:rPr sz="1700" spc="-34" dirty="0" smtClean="0">
                <a:latin typeface="Calibri"/>
                <a:cs typeface="Calibri"/>
              </a:rPr>
              <a:t> </a:t>
            </a:r>
            <a:r>
              <a:rPr sz="1700" spc="-4" dirty="0" smtClean="0">
                <a:latin typeface="Calibri"/>
                <a:cs typeface="Calibri"/>
              </a:rPr>
              <a:t>t</a:t>
            </a:r>
            <a:r>
              <a:rPr sz="1700" spc="0" dirty="0" smtClean="0">
                <a:latin typeface="Calibri"/>
                <a:cs typeface="Calibri"/>
              </a:rPr>
              <a:t>o </a:t>
            </a:r>
            <a:r>
              <a:rPr sz="1700" spc="4" dirty="0" smtClean="0">
                <a:latin typeface="Calibri"/>
                <a:cs typeface="Calibri"/>
              </a:rPr>
              <a:t>th</a:t>
            </a:r>
            <a:r>
              <a:rPr sz="1700" spc="0" dirty="0" smtClean="0">
                <a:latin typeface="Calibri"/>
                <a:cs typeface="Calibri"/>
              </a:rPr>
              <a:t>e</a:t>
            </a:r>
            <a:r>
              <a:rPr sz="1700" spc="-9" dirty="0" smtClean="0">
                <a:latin typeface="Calibri"/>
                <a:cs typeface="Calibri"/>
              </a:rPr>
              <a:t> </a:t>
            </a:r>
            <a:r>
              <a:rPr sz="1700" spc="4" dirty="0" smtClean="0">
                <a:latin typeface="Calibri"/>
                <a:cs typeface="Calibri"/>
              </a:rPr>
              <a:t>p</a:t>
            </a:r>
            <a:r>
              <a:rPr sz="1700" spc="0" dirty="0" smtClean="0">
                <a:latin typeface="Calibri"/>
                <a:cs typeface="Calibri"/>
              </a:rPr>
              <a:t>o</a:t>
            </a:r>
            <a:r>
              <a:rPr sz="1700" spc="4" dirty="0" smtClean="0">
                <a:latin typeface="Calibri"/>
                <a:cs typeface="Calibri"/>
              </a:rPr>
              <a:t>rt</a:t>
            </a:r>
            <a:r>
              <a:rPr sz="1700" spc="0" dirty="0" smtClean="0">
                <a:latin typeface="Calibri"/>
                <a:cs typeface="Calibri"/>
              </a:rPr>
              <a:t>i</a:t>
            </a:r>
            <a:r>
              <a:rPr sz="1700" spc="4" dirty="0" smtClean="0">
                <a:latin typeface="Calibri"/>
                <a:cs typeface="Calibri"/>
              </a:rPr>
              <a:t>o</a:t>
            </a:r>
            <a:r>
              <a:rPr sz="1700" spc="0" dirty="0" smtClean="0">
                <a:latin typeface="Calibri"/>
                <a:cs typeface="Calibri"/>
              </a:rPr>
              <a:t>n</a:t>
            </a:r>
            <a:r>
              <a:rPr sz="1700" spc="-44" dirty="0" smtClean="0">
                <a:latin typeface="Calibri"/>
                <a:cs typeface="Calibri"/>
              </a:rPr>
              <a:t> </a:t>
            </a:r>
            <a:r>
              <a:rPr sz="1700" spc="0" dirty="0" smtClean="0">
                <a:latin typeface="Calibri"/>
                <a:cs typeface="Calibri"/>
              </a:rPr>
              <a:t>of</a:t>
            </a:r>
            <a:r>
              <a:rPr sz="1700" spc="4" dirty="0" smtClean="0">
                <a:latin typeface="Calibri"/>
                <a:cs typeface="Calibri"/>
              </a:rPr>
              <a:t> th</a:t>
            </a:r>
            <a:r>
              <a:rPr sz="1700" spc="0" dirty="0" smtClean="0">
                <a:latin typeface="Calibri"/>
                <a:cs typeface="Calibri"/>
              </a:rPr>
              <a:t>e </a:t>
            </a:r>
            <a:endParaRPr sz="1700">
              <a:latin typeface="Calibri"/>
              <a:cs typeface="Calibri"/>
            </a:endParaRPr>
          </a:p>
          <a:p>
            <a:pPr marL="12700">
              <a:lnSpc>
                <a:spcPts val="2075"/>
              </a:lnSpc>
            </a:pPr>
            <a:r>
              <a:rPr sz="1700" spc="4" dirty="0" smtClean="0">
                <a:latin typeface="Calibri"/>
                <a:cs typeface="Calibri"/>
              </a:rPr>
              <a:t>b</a:t>
            </a:r>
            <a:r>
              <a:rPr sz="1700" spc="0" dirty="0" smtClean="0">
                <a:latin typeface="Calibri"/>
                <a:cs typeface="Calibri"/>
              </a:rPr>
              <a:t>i</a:t>
            </a:r>
            <a:r>
              <a:rPr sz="1700" spc="9" dirty="0" smtClean="0">
                <a:latin typeface="Calibri"/>
                <a:cs typeface="Calibri"/>
              </a:rPr>
              <a:t>t</a:t>
            </a:r>
            <a:r>
              <a:rPr sz="1700" spc="-4" dirty="0" smtClean="0">
                <a:latin typeface="Calibri"/>
                <a:cs typeface="Calibri"/>
              </a:rPr>
              <a:t>m</a:t>
            </a:r>
            <a:r>
              <a:rPr sz="1700" spc="0" dirty="0" smtClean="0">
                <a:latin typeface="Calibri"/>
                <a:cs typeface="Calibri"/>
              </a:rPr>
              <a:t>a</a:t>
            </a:r>
            <a:r>
              <a:rPr sz="1700" spc="4" dirty="0" smtClean="0">
                <a:latin typeface="Calibri"/>
                <a:cs typeface="Calibri"/>
              </a:rPr>
              <a:t>p</a:t>
            </a:r>
            <a:r>
              <a:rPr sz="1700" spc="-4" dirty="0" smtClean="0">
                <a:latin typeface="Calibri"/>
                <a:cs typeface="Calibri"/>
              </a:rPr>
              <a:t>p</a:t>
            </a:r>
            <a:r>
              <a:rPr sz="1700" spc="0" dirty="0" smtClean="0">
                <a:latin typeface="Calibri"/>
                <a:cs typeface="Calibri"/>
              </a:rPr>
              <a:t>ed</a:t>
            </a:r>
            <a:r>
              <a:rPr sz="1700" spc="-50" dirty="0" smtClean="0">
                <a:latin typeface="Calibri"/>
                <a:cs typeface="Calibri"/>
              </a:rPr>
              <a:t> </a:t>
            </a:r>
            <a:r>
              <a:rPr sz="1700" spc="4" dirty="0" smtClean="0">
                <a:latin typeface="Calibri"/>
                <a:cs typeface="Calibri"/>
              </a:rPr>
              <a:t>d</a:t>
            </a:r>
            <a:r>
              <a:rPr sz="1700" spc="0" dirty="0" smtClean="0">
                <a:latin typeface="Calibri"/>
                <a:cs typeface="Calibri"/>
              </a:rPr>
              <a:t>i</a:t>
            </a:r>
            <a:r>
              <a:rPr sz="1700" spc="9" dirty="0" smtClean="0">
                <a:latin typeface="Calibri"/>
                <a:cs typeface="Calibri"/>
              </a:rPr>
              <a:t>s</a:t>
            </a:r>
            <a:r>
              <a:rPr sz="1700" spc="4" dirty="0" smtClean="0">
                <a:latin typeface="Calibri"/>
                <a:cs typeface="Calibri"/>
              </a:rPr>
              <a:t>p</a:t>
            </a:r>
            <a:r>
              <a:rPr sz="1700" spc="0" dirty="0" smtClean="0">
                <a:latin typeface="Calibri"/>
                <a:cs typeface="Calibri"/>
              </a:rPr>
              <a:t>l</a:t>
            </a:r>
            <a:r>
              <a:rPr sz="1700" spc="-29" dirty="0" smtClean="0">
                <a:latin typeface="Calibri"/>
                <a:cs typeface="Calibri"/>
              </a:rPr>
              <a:t>a</a:t>
            </a:r>
            <a:r>
              <a:rPr sz="1700" spc="0" dirty="0" smtClean="0">
                <a:latin typeface="Calibri"/>
                <a:cs typeface="Calibri"/>
              </a:rPr>
              <a:t>y</a:t>
            </a:r>
            <a:r>
              <a:rPr sz="1700" spc="-39" dirty="0" smtClean="0">
                <a:latin typeface="Calibri"/>
                <a:cs typeface="Calibri"/>
              </a:rPr>
              <a:t> </a:t>
            </a:r>
            <a:r>
              <a:rPr sz="1700" spc="4" dirty="0" smtClean="0">
                <a:latin typeface="Calibri"/>
                <a:cs typeface="Calibri"/>
              </a:rPr>
              <a:t>th</a:t>
            </a:r>
            <a:r>
              <a:rPr sz="1700" spc="-9" dirty="0" smtClean="0">
                <a:latin typeface="Calibri"/>
                <a:cs typeface="Calibri"/>
              </a:rPr>
              <a:t>a</a:t>
            </a:r>
            <a:r>
              <a:rPr sz="1700" spc="0" dirty="0" smtClean="0">
                <a:latin typeface="Calibri"/>
                <a:cs typeface="Calibri"/>
              </a:rPr>
              <a:t>t</a:t>
            </a:r>
            <a:r>
              <a:rPr sz="1700" spc="-9" dirty="0" smtClean="0">
                <a:latin typeface="Calibri"/>
                <a:cs typeface="Calibri"/>
              </a:rPr>
              <a:t> </a:t>
            </a:r>
            <a:r>
              <a:rPr sz="1700" spc="0" dirty="0" smtClean="0">
                <a:latin typeface="Calibri"/>
                <a:cs typeface="Calibri"/>
              </a:rPr>
              <a:t>is</a:t>
            </a:r>
            <a:r>
              <a:rPr sz="1700" spc="-14" dirty="0" smtClean="0">
                <a:latin typeface="Calibri"/>
                <a:cs typeface="Calibri"/>
              </a:rPr>
              <a:t> </a:t>
            </a:r>
            <a:r>
              <a:rPr sz="1700" spc="0" dirty="0" smtClean="0">
                <a:latin typeface="Calibri"/>
                <a:cs typeface="Calibri"/>
              </a:rPr>
              <a:t>al</a:t>
            </a:r>
            <a:r>
              <a:rPr sz="1700" spc="9" dirty="0" smtClean="0">
                <a:latin typeface="Calibri"/>
                <a:cs typeface="Calibri"/>
              </a:rPr>
              <a:t>l</a:t>
            </a:r>
            <a:r>
              <a:rPr sz="1700" spc="0" dirty="0" smtClean="0">
                <a:latin typeface="Calibri"/>
                <a:cs typeface="Calibri"/>
              </a:rPr>
              <a:t>o</a:t>
            </a:r>
            <a:r>
              <a:rPr sz="1700" spc="-9" dirty="0" smtClean="0">
                <a:latin typeface="Calibri"/>
                <a:cs typeface="Calibri"/>
              </a:rPr>
              <a:t>ca</a:t>
            </a:r>
            <a:r>
              <a:rPr sz="1700" spc="-19" dirty="0" smtClean="0">
                <a:latin typeface="Calibri"/>
                <a:cs typeface="Calibri"/>
              </a:rPr>
              <a:t>t</a:t>
            </a:r>
            <a:r>
              <a:rPr sz="1700" spc="0" dirty="0" smtClean="0">
                <a:latin typeface="Calibri"/>
                <a:cs typeface="Calibri"/>
              </a:rPr>
              <a:t>ed </a:t>
            </a:r>
            <a:endParaRPr sz="1700">
              <a:latin typeface="Calibri"/>
              <a:cs typeface="Calibri"/>
            </a:endParaRPr>
          </a:p>
          <a:p>
            <a:pPr marL="12700">
              <a:lnSpc>
                <a:spcPts val="2075"/>
              </a:lnSpc>
            </a:pPr>
            <a:r>
              <a:rPr sz="1700" spc="-4" dirty="0" smtClean="0">
                <a:latin typeface="Calibri"/>
                <a:cs typeface="Calibri"/>
              </a:rPr>
              <a:t>t</a:t>
            </a:r>
            <a:r>
              <a:rPr sz="1700" spc="0" dirty="0" smtClean="0">
                <a:latin typeface="Calibri"/>
                <a:cs typeface="Calibri"/>
              </a:rPr>
              <a:t>o</a:t>
            </a:r>
            <a:r>
              <a:rPr sz="1700" spc="-9" dirty="0" smtClean="0">
                <a:latin typeface="Calibri"/>
                <a:cs typeface="Calibri"/>
              </a:rPr>
              <a:t> </a:t>
            </a:r>
            <a:r>
              <a:rPr sz="1700" spc="4" dirty="0" smtClean="0">
                <a:latin typeface="Calibri"/>
                <a:cs typeface="Calibri"/>
              </a:rPr>
              <a:t>th</a:t>
            </a:r>
            <a:r>
              <a:rPr sz="1700" spc="0" dirty="0" smtClean="0">
                <a:latin typeface="Calibri"/>
                <a:cs typeface="Calibri"/>
              </a:rPr>
              <a:t>e</a:t>
            </a:r>
            <a:r>
              <a:rPr sz="1700" spc="-9" dirty="0" smtClean="0">
                <a:latin typeface="Calibri"/>
                <a:cs typeface="Calibri"/>
              </a:rPr>
              <a:t> </a:t>
            </a:r>
            <a:r>
              <a:rPr sz="1700" spc="0" dirty="0" smtClean="0">
                <a:latin typeface="Calibri"/>
                <a:cs typeface="Calibri"/>
              </a:rPr>
              <a:t>a</a:t>
            </a:r>
            <a:r>
              <a:rPr sz="1700" spc="4" dirty="0" smtClean="0">
                <a:latin typeface="Calibri"/>
                <a:cs typeface="Calibri"/>
              </a:rPr>
              <a:t>pp</a:t>
            </a:r>
            <a:r>
              <a:rPr sz="1700" spc="0" dirty="0" smtClean="0">
                <a:latin typeface="Calibri"/>
                <a:cs typeface="Calibri"/>
              </a:rPr>
              <a:t>l</a:t>
            </a:r>
            <a:r>
              <a:rPr sz="1700" spc="4" dirty="0" smtClean="0">
                <a:latin typeface="Calibri"/>
                <a:cs typeface="Calibri"/>
              </a:rPr>
              <a:t>i</a:t>
            </a:r>
            <a:r>
              <a:rPr sz="1700" spc="-14" dirty="0" smtClean="0">
                <a:latin typeface="Calibri"/>
                <a:cs typeface="Calibri"/>
              </a:rPr>
              <a:t>c</a:t>
            </a:r>
            <a:r>
              <a:rPr sz="1700" spc="-9" dirty="0" smtClean="0">
                <a:latin typeface="Calibri"/>
                <a:cs typeface="Calibri"/>
              </a:rPr>
              <a:t>a</a:t>
            </a:r>
            <a:r>
              <a:rPr sz="1700" spc="4" dirty="0" smtClean="0">
                <a:latin typeface="Calibri"/>
                <a:cs typeface="Calibri"/>
              </a:rPr>
              <a:t>t</a:t>
            </a:r>
            <a:r>
              <a:rPr sz="1700" spc="-9" dirty="0" smtClean="0">
                <a:latin typeface="Calibri"/>
                <a:cs typeface="Calibri"/>
              </a:rPr>
              <a:t>i</a:t>
            </a:r>
            <a:r>
              <a:rPr sz="1700" spc="0" dirty="0" smtClean="0">
                <a:latin typeface="Calibri"/>
                <a:cs typeface="Calibri"/>
              </a:rPr>
              <a:t>on”</a:t>
            </a:r>
            <a:endParaRPr sz="1700">
              <a:latin typeface="Calibri"/>
              <a:cs typeface="Calibri"/>
            </a:endParaRPr>
          </a:p>
        </p:txBody>
      </p:sp>
      <p:sp>
        <p:nvSpPr>
          <p:cNvPr id="15" name="object 5"/>
          <p:cNvSpPr txBox="1"/>
          <p:nvPr/>
        </p:nvSpPr>
        <p:spPr>
          <a:xfrm>
            <a:off x="4727575" y="3811166"/>
            <a:ext cx="152806" cy="280212"/>
          </a:xfrm>
          <a:prstGeom prst="rect">
            <a:avLst/>
          </a:prstGeom>
        </p:spPr>
        <p:txBody>
          <a:bodyPr wrap="square" lIns="0" tIns="0" rIns="0" bIns="0" rtlCol="0">
            <a:noAutofit/>
          </a:bodyPr>
          <a:lstStyle/>
          <a:p>
            <a:pPr marL="12700">
              <a:lnSpc>
                <a:spcPts val="2150"/>
              </a:lnSpc>
              <a:spcBef>
                <a:spcPts val="107"/>
              </a:spcBef>
            </a:pPr>
            <a:r>
              <a:rPr sz="2000" spc="0" dirty="0" smtClean="0">
                <a:latin typeface="Arial"/>
                <a:cs typeface="Arial"/>
              </a:rPr>
              <a:t>•</a:t>
            </a:r>
            <a:endParaRPr sz="2000">
              <a:latin typeface="Arial"/>
              <a:cs typeface="Arial"/>
            </a:endParaRPr>
          </a:p>
        </p:txBody>
      </p:sp>
      <p:sp>
        <p:nvSpPr>
          <p:cNvPr id="16" name="object 4"/>
          <p:cNvSpPr txBox="1"/>
          <p:nvPr/>
        </p:nvSpPr>
        <p:spPr>
          <a:xfrm>
            <a:off x="5070475" y="3826535"/>
            <a:ext cx="3433705" cy="767816"/>
          </a:xfrm>
          <a:prstGeom prst="rect">
            <a:avLst/>
          </a:prstGeom>
        </p:spPr>
        <p:txBody>
          <a:bodyPr wrap="square" lIns="0" tIns="0" rIns="0" bIns="0" rtlCol="0">
            <a:noAutofit/>
          </a:bodyPr>
          <a:lstStyle/>
          <a:p>
            <a:pPr marL="12700">
              <a:lnSpc>
                <a:spcPts val="2441"/>
              </a:lnSpc>
              <a:spcBef>
                <a:spcPts val="105"/>
              </a:spcBef>
            </a:pPr>
            <a:r>
              <a:rPr sz="2000" spc="0" dirty="0" smtClean="0">
                <a:latin typeface="Calibri"/>
                <a:cs typeface="Calibri"/>
              </a:rPr>
              <a:t>Co</a:t>
            </a:r>
            <a:r>
              <a:rPr sz="2000" spc="-25" dirty="0" smtClean="0">
                <a:latin typeface="Calibri"/>
                <a:cs typeface="Calibri"/>
              </a:rPr>
              <a:t>n</a:t>
            </a:r>
            <a:r>
              <a:rPr sz="2000" spc="0" dirty="0" smtClean="0">
                <a:latin typeface="Calibri"/>
                <a:cs typeface="Calibri"/>
              </a:rPr>
              <a:t>t</a:t>
            </a:r>
            <a:r>
              <a:rPr sz="2000" spc="-39" dirty="0" smtClean="0">
                <a:latin typeface="Calibri"/>
                <a:cs typeface="Calibri"/>
              </a:rPr>
              <a:t>r</a:t>
            </a:r>
            <a:r>
              <a:rPr sz="2000" spc="0" dirty="0" smtClean="0">
                <a:latin typeface="Calibri"/>
                <a:cs typeface="Calibri"/>
              </a:rPr>
              <a:t>o</a:t>
            </a:r>
            <a:r>
              <a:rPr sz="2000" spc="-4" dirty="0" smtClean="0">
                <a:latin typeface="Calibri"/>
                <a:cs typeface="Calibri"/>
              </a:rPr>
              <a:t>l</a:t>
            </a:r>
            <a:r>
              <a:rPr sz="2000" spc="0" dirty="0" smtClean="0">
                <a:latin typeface="Calibri"/>
                <a:cs typeface="Calibri"/>
              </a:rPr>
              <a:t>l</a:t>
            </a:r>
            <a:r>
              <a:rPr sz="2000" spc="-4" dirty="0" smtClean="0">
                <a:latin typeface="Calibri"/>
                <a:cs typeface="Calibri"/>
              </a:rPr>
              <a:t>e</a:t>
            </a:r>
            <a:r>
              <a:rPr sz="2000" spc="0" dirty="0" smtClean="0">
                <a:latin typeface="Calibri"/>
                <a:cs typeface="Calibri"/>
              </a:rPr>
              <a:t>r </a:t>
            </a:r>
            <a:r>
              <a:rPr sz="2000" spc="-29" dirty="0" smtClean="0">
                <a:latin typeface="Calibri"/>
                <a:cs typeface="Calibri"/>
              </a:rPr>
              <a:t>r</a:t>
            </a:r>
            <a:r>
              <a:rPr sz="2000" spc="0" dirty="0" smtClean="0">
                <a:latin typeface="Calibri"/>
                <a:cs typeface="Calibri"/>
              </a:rPr>
              <a:t>ep</a:t>
            </a:r>
            <a:r>
              <a:rPr sz="2000" spc="-25" dirty="0" smtClean="0">
                <a:latin typeface="Calibri"/>
                <a:cs typeface="Calibri"/>
              </a:rPr>
              <a:t>r</a:t>
            </a:r>
            <a:r>
              <a:rPr sz="2000" spc="0" dirty="0" smtClean="0">
                <a:latin typeface="Calibri"/>
                <a:cs typeface="Calibri"/>
              </a:rPr>
              <a:t>e</a:t>
            </a:r>
            <a:r>
              <a:rPr sz="2000" spc="-4" dirty="0" smtClean="0">
                <a:latin typeface="Calibri"/>
                <a:cs typeface="Calibri"/>
              </a:rPr>
              <a:t>s</a:t>
            </a:r>
            <a:r>
              <a:rPr sz="2000" spc="0" dirty="0" smtClean="0">
                <a:latin typeface="Calibri"/>
                <a:cs typeface="Calibri"/>
              </a:rPr>
              <a:t>e</a:t>
            </a:r>
            <a:r>
              <a:rPr sz="2000" spc="-25" dirty="0" smtClean="0">
                <a:latin typeface="Calibri"/>
                <a:cs typeface="Calibri"/>
              </a:rPr>
              <a:t>n</a:t>
            </a:r>
            <a:r>
              <a:rPr sz="2000" spc="0" dirty="0" smtClean="0">
                <a:latin typeface="Calibri"/>
                <a:cs typeface="Calibri"/>
              </a:rPr>
              <a:t>ts</a:t>
            </a:r>
            <a:r>
              <a:rPr sz="2000" spc="9" dirty="0" smtClean="0">
                <a:latin typeface="Calibri"/>
                <a:cs typeface="Calibri"/>
              </a:rPr>
              <a:t> </a:t>
            </a:r>
            <a:r>
              <a:rPr sz="2000" spc="0" dirty="0" smtClean="0">
                <a:latin typeface="Calibri"/>
                <a:cs typeface="Calibri"/>
              </a:rPr>
              <a:t>i</a:t>
            </a:r>
            <a:r>
              <a:rPr sz="2000" spc="-25" dirty="0" smtClean="0">
                <a:latin typeface="Calibri"/>
                <a:cs typeface="Calibri"/>
              </a:rPr>
              <a:t>nt</a:t>
            </a:r>
            <a:r>
              <a:rPr sz="2000" spc="0" dirty="0" smtClean="0">
                <a:latin typeface="Calibri"/>
                <a:cs typeface="Calibri"/>
              </a:rPr>
              <a:t>e</a:t>
            </a:r>
            <a:r>
              <a:rPr sz="2000" spc="-44" dirty="0" smtClean="0">
                <a:latin typeface="Calibri"/>
                <a:cs typeface="Calibri"/>
              </a:rPr>
              <a:t>r</a:t>
            </a:r>
            <a:r>
              <a:rPr sz="2000" spc="0" dirty="0" smtClean="0">
                <a:latin typeface="Calibri"/>
                <a:cs typeface="Calibri"/>
              </a:rPr>
              <a:t>action </a:t>
            </a:r>
            <a:endParaRPr sz="2000">
              <a:latin typeface="Calibri"/>
              <a:cs typeface="Calibri"/>
            </a:endParaRPr>
          </a:p>
          <a:p>
            <a:pPr marL="12700">
              <a:lnSpc>
                <a:spcPts val="2441"/>
              </a:lnSpc>
            </a:pPr>
            <a:r>
              <a:rPr sz="2000" spc="0" dirty="0" smtClean="0">
                <a:latin typeface="Calibri"/>
                <a:cs typeface="Calibri"/>
              </a:rPr>
              <a:t>f</a:t>
            </a:r>
            <a:r>
              <a:rPr sz="2000" spc="-39" dirty="0" smtClean="0">
                <a:latin typeface="Calibri"/>
                <a:cs typeface="Calibri"/>
              </a:rPr>
              <a:t>r</a:t>
            </a:r>
            <a:r>
              <a:rPr sz="2000" spc="0" dirty="0" smtClean="0">
                <a:latin typeface="Calibri"/>
                <a:cs typeface="Calibri"/>
              </a:rPr>
              <a:t>om</a:t>
            </a:r>
            <a:r>
              <a:rPr sz="2000" spc="-14" dirty="0" smtClean="0">
                <a:latin typeface="Calibri"/>
                <a:cs typeface="Calibri"/>
              </a:rPr>
              <a:t> </a:t>
            </a:r>
            <a:r>
              <a:rPr sz="2000" spc="0" dirty="0" smtClean="0">
                <a:latin typeface="Calibri"/>
                <a:cs typeface="Calibri"/>
              </a:rPr>
              <a:t>the </a:t>
            </a:r>
            <a:r>
              <a:rPr sz="2000" spc="4" dirty="0" smtClean="0">
                <a:latin typeface="Calibri"/>
                <a:cs typeface="Calibri"/>
              </a:rPr>
              <a:t>u</a:t>
            </a:r>
            <a:r>
              <a:rPr sz="2000" spc="0" dirty="0" smtClean="0">
                <a:latin typeface="Calibri"/>
                <a:cs typeface="Calibri"/>
              </a:rPr>
              <a:t>ser</a:t>
            </a:r>
            <a:r>
              <a:rPr sz="2000" spc="-4" dirty="0" smtClean="0">
                <a:latin typeface="Calibri"/>
                <a:cs typeface="Calibri"/>
              </a:rPr>
              <a:t> </a:t>
            </a:r>
            <a:r>
              <a:rPr sz="2000" spc="0" dirty="0" smtClean="0">
                <a:latin typeface="Calibri"/>
                <a:cs typeface="Calibri"/>
              </a:rPr>
              <a:t>t</a:t>
            </a:r>
            <a:r>
              <a:rPr sz="2000" spc="4" dirty="0" smtClean="0">
                <a:latin typeface="Calibri"/>
                <a:cs typeface="Calibri"/>
              </a:rPr>
              <a:t>h</a:t>
            </a:r>
            <a:r>
              <a:rPr sz="2000" spc="-25" dirty="0" smtClean="0">
                <a:latin typeface="Calibri"/>
                <a:cs typeface="Calibri"/>
              </a:rPr>
              <a:t>a</a:t>
            </a:r>
            <a:r>
              <a:rPr sz="2000" spc="0" dirty="0" smtClean="0">
                <a:latin typeface="Calibri"/>
                <a:cs typeface="Calibri"/>
              </a:rPr>
              <a:t>t </a:t>
            </a:r>
            <a:r>
              <a:rPr sz="2000" spc="4" dirty="0" smtClean="0">
                <a:latin typeface="Calibri"/>
                <a:cs typeface="Calibri"/>
              </a:rPr>
              <a:t>c</a:t>
            </a:r>
            <a:r>
              <a:rPr sz="2000" spc="0" dirty="0" smtClean="0">
                <a:latin typeface="Calibri"/>
                <a:cs typeface="Calibri"/>
              </a:rPr>
              <a:t>ha</a:t>
            </a:r>
            <a:r>
              <a:rPr sz="2000" spc="4" dirty="0" smtClean="0">
                <a:latin typeface="Calibri"/>
                <a:cs typeface="Calibri"/>
              </a:rPr>
              <a:t>n</a:t>
            </a:r>
            <a:r>
              <a:rPr sz="2000" spc="-4" dirty="0" smtClean="0">
                <a:latin typeface="Calibri"/>
                <a:cs typeface="Calibri"/>
              </a:rPr>
              <a:t>g</a:t>
            </a:r>
            <a:r>
              <a:rPr sz="2000" spc="0" dirty="0" smtClean="0">
                <a:latin typeface="Calibri"/>
                <a:cs typeface="Calibri"/>
              </a:rPr>
              <a:t>es</a:t>
            </a:r>
            <a:r>
              <a:rPr sz="2000" spc="-24" dirty="0" smtClean="0">
                <a:latin typeface="Calibri"/>
                <a:cs typeface="Calibri"/>
              </a:rPr>
              <a:t> </a:t>
            </a:r>
            <a:r>
              <a:rPr sz="2000" spc="0" dirty="0" smtClean="0">
                <a:latin typeface="Calibri"/>
                <a:cs typeface="Calibri"/>
              </a:rPr>
              <a:t>the </a:t>
            </a:r>
            <a:endParaRPr sz="2000">
              <a:latin typeface="Calibri"/>
              <a:cs typeface="Calibri"/>
            </a:endParaRPr>
          </a:p>
          <a:p>
            <a:pPr marL="12700">
              <a:lnSpc>
                <a:spcPts val="2441"/>
              </a:lnSpc>
            </a:pPr>
            <a:r>
              <a:rPr sz="2000" spc="0" dirty="0" smtClean="0">
                <a:latin typeface="Calibri"/>
                <a:cs typeface="Calibri"/>
              </a:rPr>
              <a:t>d</a:t>
            </a:r>
            <a:r>
              <a:rPr sz="2000" spc="-19" dirty="0" smtClean="0">
                <a:latin typeface="Calibri"/>
                <a:cs typeface="Calibri"/>
              </a:rPr>
              <a:t>a</a:t>
            </a:r>
            <a:r>
              <a:rPr sz="2000" spc="-25" dirty="0" smtClean="0">
                <a:latin typeface="Calibri"/>
                <a:cs typeface="Calibri"/>
              </a:rPr>
              <a:t>t</a:t>
            </a:r>
            <a:r>
              <a:rPr sz="2000" spc="0" dirty="0" smtClean="0">
                <a:latin typeface="Calibri"/>
                <a:cs typeface="Calibri"/>
              </a:rPr>
              <a:t>a</a:t>
            </a:r>
            <a:r>
              <a:rPr sz="2000" spc="-4" dirty="0" smtClean="0">
                <a:latin typeface="Calibri"/>
                <a:cs typeface="Calibri"/>
              </a:rPr>
              <a:t> </a:t>
            </a:r>
            <a:r>
              <a:rPr sz="2000" spc="0" dirty="0" smtClean="0">
                <a:latin typeface="Calibri"/>
                <a:cs typeface="Calibri"/>
              </a:rPr>
              <a:t>and the</a:t>
            </a:r>
            <a:r>
              <a:rPr sz="2000" spc="-4" dirty="0" smtClean="0">
                <a:latin typeface="Calibri"/>
                <a:cs typeface="Calibri"/>
              </a:rPr>
              <a:t> </a:t>
            </a:r>
            <a:r>
              <a:rPr sz="2000" spc="0" dirty="0" smtClean="0">
                <a:latin typeface="Calibri"/>
                <a:cs typeface="Calibri"/>
              </a:rPr>
              <a:t>v</a:t>
            </a:r>
            <a:r>
              <a:rPr sz="2000" spc="-9" dirty="0" smtClean="0">
                <a:latin typeface="Calibri"/>
                <a:cs typeface="Calibri"/>
              </a:rPr>
              <a:t>i</a:t>
            </a:r>
            <a:r>
              <a:rPr sz="2000" spc="-14" dirty="0" smtClean="0">
                <a:latin typeface="Calibri"/>
                <a:cs typeface="Calibri"/>
              </a:rPr>
              <a:t>e</a:t>
            </a:r>
            <a:r>
              <a:rPr sz="2000" spc="0" dirty="0" smtClean="0">
                <a:latin typeface="Calibri"/>
                <a:cs typeface="Calibri"/>
              </a:rPr>
              <a:t>w</a:t>
            </a:r>
            <a:endParaRPr sz="2000">
              <a:latin typeface="Calibri"/>
              <a:cs typeface="Calibri"/>
            </a:endParaRPr>
          </a:p>
        </p:txBody>
      </p:sp>
      <p:sp>
        <p:nvSpPr>
          <p:cNvPr id="17" name="object 3"/>
          <p:cNvSpPr txBox="1"/>
          <p:nvPr/>
        </p:nvSpPr>
        <p:spPr>
          <a:xfrm>
            <a:off x="5185029" y="4598190"/>
            <a:ext cx="178184" cy="241807"/>
          </a:xfrm>
          <a:prstGeom prst="rect">
            <a:avLst/>
          </a:prstGeom>
        </p:spPr>
        <p:txBody>
          <a:bodyPr wrap="square" lIns="0" tIns="0" rIns="0" bIns="0" rtlCol="0">
            <a:noAutofit/>
          </a:bodyPr>
          <a:lstStyle/>
          <a:p>
            <a:pPr marL="12700">
              <a:lnSpc>
                <a:spcPts val="1839"/>
              </a:lnSpc>
              <a:spcBef>
                <a:spcPts val="92"/>
              </a:spcBef>
            </a:pPr>
            <a:r>
              <a:rPr sz="1700" spc="0" dirty="0" smtClean="0">
                <a:latin typeface="Arial"/>
                <a:cs typeface="Arial"/>
              </a:rPr>
              <a:t>–</a:t>
            </a:r>
            <a:endParaRPr sz="1700">
              <a:latin typeface="Arial"/>
              <a:cs typeface="Arial"/>
            </a:endParaRPr>
          </a:p>
        </p:txBody>
      </p:sp>
      <p:sp>
        <p:nvSpPr>
          <p:cNvPr id="18" name="object 2"/>
          <p:cNvSpPr txBox="1"/>
          <p:nvPr/>
        </p:nvSpPr>
        <p:spPr>
          <a:xfrm>
            <a:off x="5471541" y="4611243"/>
            <a:ext cx="3131622" cy="863676"/>
          </a:xfrm>
          <a:prstGeom prst="rect">
            <a:avLst/>
          </a:prstGeom>
        </p:spPr>
        <p:txBody>
          <a:bodyPr wrap="square" lIns="0" tIns="0" rIns="0" bIns="0" rtlCol="0">
            <a:noAutofit/>
          </a:bodyPr>
          <a:lstStyle/>
          <a:p>
            <a:pPr marL="12700">
              <a:lnSpc>
                <a:spcPts val="2075"/>
              </a:lnSpc>
              <a:spcBef>
                <a:spcPts val="105"/>
              </a:spcBef>
            </a:pPr>
            <a:r>
              <a:rPr sz="1700" spc="0" dirty="0" smtClean="0">
                <a:latin typeface="Calibri"/>
                <a:cs typeface="Calibri"/>
              </a:rPr>
              <a:t>“I</a:t>
            </a:r>
            <a:r>
              <a:rPr sz="1700" spc="-9" dirty="0" smtClean="0">
                <a:latin typeface="Calibri"/>
                <a:cs typeface="Calibri"/>
              </a:rPr>
              <a:t>n</a:t>
            </a:r>
            <a:r>
              <a:rPr sz="1700" spc="-19" dirty="0" smtClean="0">
                <a:latin typeface="Calibri"/>
                <a:cs typeface="Calibri"/>
              </a:rPr>
              <a:t>t</a:t>
            </a:r>
            <a:r>
              <a:rPr sz="1700" spc="0" dirty="0" smtClean="0">
                <a:latin typeface="Calibri"/>
                <a:cs typeface="Calibri"/>
              </a:rPr>
              <a:t>e</a:t>
            </a:r>
            <a:r>
              <a:rPr sz="1700" spc="4" dirty="0" smtClean="0">
                <a:latin typeface="Calibri"/>
                <a:cs typeface="Calibri"/>
              </a:rPr>
              <a:t>rp</a:t>
            </a:r>
            <a:r>
              <a:rPr sz="1700" spc="-29" dirty="0" smtClean="0">
                <a:latin typeface="Calibri"/>
                <a:cs typeface="Calibri"/>
              </a:rPr>
              <a:t>r</a:t>
            </a:r>
            <a:r>
              <a:rPr sz="1700" spc="-9" dirty="0" smtClean="0">
                <a:latin typeface="Calibri"/>
                <a:cs typeface="Calibri"/>
              </a:rPr>
              <a:t>e</a:t>
            </a:r>
            <a:r>
              <a:rPr sz="1700" spc="4" dirty="0" smtClean="0">
                <a:latin typeface="Calibri"/>
                <a:cs typeface="Calibri"/>
              </a:rPr>
              <a:t>t</a:t>
            </a:r>
            <a:r>
              <a:rPr sz="1700" spc="0" dirty="0" smtClean="0">
                <a:latin typeface="Calibri"/>
                <a:cs typeface="Calibri"/>
              </a:rPr>
              <a:t>s</a:t>
            </a:r>
            <a:r>
              <a:rPr sz="1700" spc="-54" dirty="0" smtClean="0">
                <a:latin typeface="Calibri"/>
                <a:cs typeface="Calibri"/>
              </a:rPr>
              <a:t> </a:t>
            </a:r>
            <a:r>
              <a:rPr sz="1700" spc="4" dirty="0" smtClean="0">
                <a:latin typeface="Calibri"/>
                <a:cs typeface="Calibri"/>
              </a:rPr>
              <a:t>th</a:t>
            </a:r>
            <a:r>
              <a:rPr sz="1700" spc="0" dirty="0" smtClean="0">
                <a:latin typeface="Calibri"/>
                <a:cs typeface="Calibri"/>
              </a:rPr>
              <a:t>e</a:t>
            </a:r>
            <a:r>
              <a:rPr sz="1700" spc="-9" dirty="0" smtClean="0">
                <a:latin typeface="Calibri"/>
                <a:cs typeface="Calibri"/>
              </a:rPr>
              <a:t> </a:t>
            </a:r>
            <a:r>
              <a:rPr sz="1700" spc="-4" dirty="0" smtClean="0">
                <a:latin typeface="Calibri"/>
                <a:cs typeface="Calibri"/>
              </a:rPr>
              <a:t>m</a:t>
            </a:r>
            <a:r>
              <a:rPr sz="1700" spc="0" dirty="0" smtClean="0">
                <a:latin typeface="Calibri"/>
                <a:cs typeface="Calibri"/>
              </a:rPr>
              <a:t>o</a:t>
            </a:r>
            <a:r>
              <a:rPr sz="1700" spc="4" dirty="0" smtClean="0">
                <a:latin typeface="Calibri"/>
                <a:cs typeface="Calibri"/>
              </a:rPr>
              <a:t>us</a:t>
            </a:r>
            <a:r>
              <a:rPr sz="1700" spc="0" dirty="0" smtClean="0">
                <a:latin typeface="Calibri"/>
                <a:cs typeface="Calibri"/>
              </a:rPr>
              <a:t>e</a:t>
            </a:r>
            <a:r>
              <a:rPr sz="1700" spc="-9" dirty="0" smtClean="0">
                <a:latin typeface="Calibri"/>
                <a:cs typeface="Calibri"/>
              </a:rPr>
              <a:t> </a:t>
            </a:r>
            <a:r>
              <a:rPr sz="1700" spc="0" dirty="0" smtClean="0">
                <a:latin typeface="Calibri"/>
                <a:cs typeface="Calibri"/>
              </a:rPr>
              <a:t>a</a:t>
            </a:r>
            <a:r>
              <a:rPr sz="1700" spc="4" dirty="0" smtClean="0">
                <a:latin typeface="Calibri"/>
                <a:cs typeface="Calibri"/>
              </a:rPr>
              <a:t>n</a:t>
            </a:r>
            <a:r>
              <a:rPr sz="1700" spc="0" dirty="0" smtClean="0">
                <a:latin typeface="Calibri"/>
                <a:cs typeface="Calibri"/>
              </a:rPr>
              <a:t>d </a:t>
            </a:r>
            <a:endParaRPr sz="1700">
              <a:latin typeface="Calibri"/>
              <a:cs typeface="Calibri"/>
            </a:endParaRPr>
          </a:p>
          <a:p>
            <a:pPr marL="12700">
              <a:lnSpc>
                <a:spcPts val="2075"/>
              </a:lnSpc>
            </a:pPr>
            <a:r>
              <a:rPr sz="1700" spc="-54" dirty="0" smtClean="0">
                <a:latin typeface="Calibri"/>
                <a:cs typeface="Calibri"/>
              </a:rPr>
              <a:t>k</a:t>
            </a:r>
            <a:r>
              <a:rPr sz="1700" spc="-9" dirty="0" smtClean="0">
                <a:latin typeface="Calibri"/>
                <a:cs typeface="Calibri"/>
              </a:rPr>
              <a:t>e</a:t>
            </a:r>
            <a:r>
              <a:rPr sz="1700" spc="0" dirty="0" smtClean="0">
                <a:latin typeface="Calibri"/>
                <a:cs typeface="Calibri"/>
              </a:rPr>
              <a:t>yboa</a:t>
            </a:r>
            <a:r>
              <a:rPr sz="1700" spc="-14" dirty="0" smtClean="0">
                <a:latin typeface="Calibri"/>
                <a:cs typeface="Calibri"/>
              </a:rPr>
              <a:t>r</a:t>
            </a:r>
            <a:r>
              <a:rPr sz="1700" spc="0" dirty="0" smtClean="0">
                <a:latin typeface="Calibri"/>
                <a:cs typeface="Calibri"/>
              </a:rPr>
              <a:t>d</a:t>
            </a:r>
            <a:r>
              <a:rPr sz="1700" spc="-44" dirty="0" smtClean="0">
                <a:latin typeface="Calibri"/>
                <a:cs typeface="Calibri"/>
              </a:rPr>
              <a:t> </a:t>
            </a:r>
            <a:r>
              <a:rPr sz="1700" spc="0" dirty="0" smtClean="0">
                <a:latin typeface="Calibri"/>
                <a:cs typeface="Calibri"/>
              </a:rPr>
              <a:t>i</a:t>
            </a:r>
            <a:r>
              <a:rPr sz="1700" spc="9" dirty="0" smtClean="0">
                <a:latin typeface="Calibri"/>
                <a:cs typeface="Calibri"/>
              </a:rPr>
              <a:t>n</a:t>
            </a:r>
            <a:r>
              <a:rPr sz="1700" spc="4" dirty="0" smtClean="0">
                <a:latin typeface="Calibri"/>
                <a:cs typeface="Calibri"/>
              </a:rPr>
              <a:t>put</a:t>
            </a:r>
            <a:r>
              <a:rPr sz="1700" spc="0" dirty="0" smtClean="0">
                <a:latin typeface="Calibri"/>
                <a:cs typeface="Calibri"/>
              </a:rPr>
              <a:t>s</a:t>
            </a:r>
            <a:r>
              <a:rPr sz="1700" spc="-44" dirty="0" smtClean="0">
                <a:latin typeface="Calibri"/>
                <a:cs typeface="Calibri"/>
              </a:rPr>
              <a:t> </a:t>
            </a:r>
            <a:r>
              <a:rPr sz="1700" spc="0" dirty="0" smtClean="0">
                <a:latin typeface="Calibri"/>
                <a:cs typeface="Calibri"/>
              </a:rPr>
              <a:t>f</a:t>
            </a:r>
            <a:r>
              <a:rPr sz="1700" spc="-19" dirty="0" smtClean="0">
                <a:latin typeface="Calibri"/>
                <a:cs typeface="Calibri"/>
              </a:rPr>
              <a:t>r</a:t>
            </a:r>
            <a:r>
              <a:rPr sz="1700" spc="0" dirty="0" smtClean="0">
                <a:latin typeface="Calibri"/>
                <a:cs typeface="Calibri"/>
              </a:rPr>
              <a:t>om t</a:t>
            </a:r>
            <a:r>
              <a:rPr sz="1700" spc="4" dirty="0" smtClean="0">
                <a:latin typeface="Calibri"/>
                <a:cs typeface="Calibri"/>
              </a:rPr>
              <a:t>h</a:t>
            </a:r>
            <a:r>
              <a:rPr sz="1700" spc="0" dirty="0" smtClean="0">
                <a:latin typeface="Calibri"/>
                <a:cs typeface="Calibri"/>
              </a:rPr>
              <a:t>e</a:t>
            </a:r>
            <a:r>
              <a:rPr sz="1700" spc="-9" dirty="0" smtClean="0">
                <a:latin typeface="Calibri"/>
                <a:cs typeface="Calibri"/>
              </a:rPr>
              <a:t> </a:t>
            </a:r>
            <a:r>
              <a:rPr sz="1700" spc="4" dirty="0" smtClean="0">
                <a:latin typeface="Calibri"/>
                <a:cs typeface="Calibri"/>
              </a:rPr>
              <a:t>us</a:t>
            </a:r>
            <a:r>
              <a:rPr sz="1700" spc="0" dirty="0" smtClean="0">
                <a:latin typeface="Calibri"/>
                <a:cs typeface="Calibri"/>
              </a:rPr>
              <a:t>e</a:t>
            </a:r>
            <a:r>
              <a:rPr sz="1700" spc="-134" dirty="0" smtClean="0">
                <a:latin typeface="Calibri"/>
                <a:cs typeface="Calibri"/>
              </a:rPr>
              <a:t>r</a:t>
            </a:r>
            <a:r>
              <a:rPr sz="1700" spc="0" dirty="0" smtClean="0">
                <a:latin typeface="Calibri"/>
                <a:cs typeface="Calibri"/>
              </a:rPr>
              <a:t>, </a:t>
            </a:r>
            <a:endParaRPr sz="1700">
              <a:latin typeface="Calibri"/>
              <a:cs typeface="Calibri"/>
            </a:endParaRPr>
          </a:p>
          <a:p>
            <a:pPr marL="12700">
              <a:lnSpc>
                <a:spcPts val="2075"/>
              </a:lnSpc>
            </a:pPr>
            <a:r>
              <a:rPr sz="1700" spc="-14" dirty="0" smtClean="0">
                <a:latin typeface="Calibri"/>
                <a:cs typeface="Calibri"/>
              </a:rPr>
              <a:t>c</a:t>
            </a:r>
            <a:r>
              <a:rPr sz="1700" spc="0" dirty="0" smtClean="0">
                <a:latin typeface="Calibri"/>
                <a:cs typeface="Calibri"/>
              </a:rPr>
              <a:t>om</a:t>
            </a:r>
            <a:r>
              <a:rPr sz="1700" spc="-9" dirty="0" smtClean="0">
                <a:latin typeface="Calibri"/>
                <a:cs typeface="Calibri"/>
              </a:rPr>
              <a:t>m</a:t>
            </a:r>
            <a:r>
              <a:rPr sz="1700" spc="0" dirty="0" smtClean="0">
                <a:latin typeface="Calibri"/>
                <a:cs typeface="Calibri"/>
              </a:rPr>
              <a:t>a</a:t>
            </a:r>
            <a:r>
              <a:rPr sz="1700" spc="4" dirty="0" smtClean="0">
                <a:latin typeface="Calibri"/>
                <a:cs typeface="Calibri"/>
              </a:rPr>
              <a:t>nd</a:t>
            </a:r>
            <a:r>
              <a:rPr sz="1700" spc="0" dirty="0" smtClean="0">
                <a:latin typeface="Calibri"/>
                <a:cs typeface="Calibri"/>
              </a:rPr>
              <a:t>i</a:t>
            </a:r>
            <a:r>
              <a:rPr sz="1700" spc="9" dirty="0" smtClean="0">
                <a:latin typeface="Calibri"/>
                <a:cs typeface="Calibri"/>
              </a:rPr>
              <a:t>n</a:t>
            </a:r>
            <a:r>
              <a:rPr sz="1700" spc="0" dirty="0" smtClean="0">
                <a:latin typeface="Calibri"/>
                <a:cs typeface="Calibri"/>
              </a:rPr>
              <a:t>g</a:t>
            </a:r>
            <a:r>
              <a:rPr sz="1700" spc="-44" dirty="0" smtClean="0">
                <a:latin typeface="Calibri"/>
                <a:cs typeface="Calibri"/>
              </a:rPr>
              <a:t> </a:t>
            </a:r>
            <a:r>
              <a:rPr sz="1700" spc="4" dirty="0" smtClean="0">
                <a:latin typeface="Calibri"/>
                <a:cs typeface="Calibri"/>
              </a:rPr>
              <a:t>th</a:t>
            </a:r>
            <a:r>
              <a:rPr sz="1700" spc="0" dirty="0" smtClean="0">
                <a:latin typeface="Calibri"/>
                <a:cs typeface="Calibri"/>
              </a:rPr>
              <a:t>e</a:t>
            </a:r>
            <a:r>
              <a:rPr sz="1700" spc="-9" dirty="0" smtClean="0">
                <a:latin typeface="Calibri"/>
                <a:cs typeface="Calibri"/>
              </a:rPr>
              <a:t> </a:t>
            </a:r>
            <a:r>
              <a:rPr sz="1700" spc="-4" dirty="0" smtClean="0">
                <a:latin typeface="Calibri"/>
                <a:cs typeface="Calibri"/>
              </a:rPr>
              <a:t>m</a:t>
            </a:r>
            <a:r>
              <a:rPr sz="1700" spc="0" dirty="0" smtClean="0">
                <a:latin typeface="Calibri"/>
                <a:cs typeface="Calibri"/>
              </a:rPr>
              <a:t>o</a:t>
            </a:r>
            <a:r>
              <a:rPr sz="1700" spc="4" dirty="0" smtClean="0">
                <a:latin typeface="Calibri"/>
                <a:cs typeface="Calibri"/>
              </a:rPr>
              <a:t>d</a:t>
            </a:r>
            <a:r>
              <a:rPr sz="1700" spc="0" dirty="0" smtClean="0">
                <a:latin typeface="Calibri"/>
                <a:cs typeface="Calibri"/>
              </a:rPr>
              <a:t>el</a:t>
            </a:r>
            <a:r>
              <a:rPr sz="1700" spc="-4" dirty="0" smtClean="0">
                <a:latin typeface="Calibri"/>
                <a:cs typeface="Calibri"/>
              </a:rPr>
              <a:t> </a:t>
            </a:r>
            <a:r>
              <a:rPr sz="1700" spc="0" dirty="0" smtClean="0">
                <a:latin typeface="Calibri"/>
                <a:cs typeface="Calibri"/>
              </a:rPr>
              <a:t>a</a:t>
            </a:r>
            <a:r>
              <a:rPr sz="1700" spc="4" dirty="0" smtClean="0">
                <a:latin typeface="Calibri"/>
                <a:cs typeface="Calibri"/>
              </a:rPr>
              <a:t>nd</a:t>
            </a:r>
            <a:r>
              <a:rPr sz="1700" spc="-25" dirty="0" smtClean="0">
                <a:latin typeface="Calibri"/>
                <a:cs typeface="Calibri"/>
              </a:rPr>
              <a:t>/</a:t>
            </a:r>
            <a:r>
              <a:rPr sz="1700" spc="0" dirty="0" smtClean="0">
                <a:latin typeface="Calibri"/>
                <a:cs typeface="Calibri"/>
              </a:rPr>
              <a:t>or</a:t>
            </a:r>
            <a:r>
              <a:rPr sz="1700" spc="-29" dirty="0" smtClean="0">
                <a:latin typeface="Calibri"/>
                <a:cs typeface="Calibri"/>
              </a:rPr>
              <a:t> </a:t>
            </a:r>
            <a:r>
              <a:rPr sz="1700" spc="4" dirty="0" smtClean="0">
                <a:latin typeface="Calibri"/>
                <a:cs typeface="Calibri"/>
              </a:rPr>
              <a:t>th</a:t>
            </a:r>
            <a:r>
              <a:rPr sz="1700" spc="0" dirty="0" smtClean="0">
                <a:latin typeface="Calibri"/>
                <a:cs typeface="Calibri"/>
              </a:rPr>
              <a:t>e </a:t>
            </a:r>
            <a:endParaRPr sz="1700">
              <a:latin typeface="Calibri"/>
              <a:cs typeface="Calibri"/>
            </a:endParaRPr>
          </a:p>
          <a:p>
            <a:pPr marL="12700">
              <a:lnSpc>
                <a:spcPts val="2075"/>
              </a:lnSpc>
            </a:pPr>
            <a:r>
              <a:rPr sz="1700" spc="0" dirty="0" smtClean="0">
                <a:latin typeface="Calibri"/>
                <a:cs typeface="Calibri"/>
              </a:rPr>
              <a:t>vi</a:t>
            </a:r>
            <a:r>
              <a:rPr sz="1700" spc="-9" dirty="0" smtClean="0">
                <a:latin typeface="Calibri"/>
                <a:cs typeface="Calibri"/>
              </a:rPr>
              <a:t>e</a:t>
            </a:r>
            <a:r>
              <a:rPr sz="1700" spc="0" dirty="0" smtClean="0">
                <a:latin typeface="Calibri"/>
                <a:cs typeface="Calibri"/>
              </a:rPr>
              <a:t>w</a:t>
            </a:r>
            <a:r>
              <a:rPr sz="1700" spc="-34" dirty="0" smtClean="0">
                <a:latin typeface="Calibri"/>
                <a:cs typeface="Calibri"/>
              </a:rPr>
              <a:t> </a:t>
            </a:r>
            <a:r>
              <a:rPr sz="1700" spc="-4" dirty="0" smtClean="0">
                <a:latin typeface="Calibri"/>
                <a:cs typeface="Calibri"/>
              </a:rPr>
              <a:t>t</a:t>
            </a:r>
            <a:r>
              <a:rPr sz="1700" spc="0" dirty="0" smtClean="0">
                <a:latin typeface="Calibri"/>
                <a:cs typeface="Calibri"/>
              </a:rPr>
              <a:t>o chan</a:t>
            </a:r>
            <a:r>
              <a:rPr sz="1700" spc="-4" dirty="0" smtClean="0">
                <a:latin typeface="Calibri"/>
                <a:cs typeface="Calibri"/>
              </a:rPr>
              <a:t>g</a:t>
            </a:r>
            <a:r>
              <a:rPr sz="1700" spc="0" dirty="0" smtClean="0">
                <a:latin typeface="Calibri"/>
                <a:cs typeface="Calibri"/>
              </a:rPr>
              <a:t>es</a:t>
            </a:r>
            <a:r>
              <a:rPr sz="1700" spc="-29" dirty="0" smtClean="0">
                <a:latin typeface="Calibri"/>
                <a:cs typeface="Calibri"/>
              </a:rPr>
              <a:t> </a:t>
            </a:r>
            <a:r>
              <a:rPr sz="1700" spc="0" dirty="0" smtClean="0">
                <a:latin typeface="Calibri"/>
                <a:cs typeface="Calibri"/>
              </a:rPr>
              <a:t>as</a:t>
            </a:r>
            <a:r>
              <a:rPr sz="1700" spc="-9" dirty="0" smtClean="0">
                <a:latin typeface="Calibri"/>
                <a:cs typeface="Calibri"/>
              </a:rPr>
              <a:t> </a:t>
            </a:r>
            <a:r>
              <a:rPr sz="1700" spc="0" dirty="0" smtClean="0">
                <a:latin typeface="Calibri"/>
                <a:cs typeface="Calibri"/>
              </a:rPr>
              <a:t>ap</a:t>
            </a:r>
            <a:r>
              <a:rPr sz="1700" spc="4" dirty="0" smtClean="0">
                <a:latin typeface="Calibri"/>
                <a:cs typeface="Calibri"/>
              </a:rPr>
              <a:t>p</a:t>
            </a:r>
            <a:r>
              <a:rPr sz="1700" spc="-19" dirty="0" smtClean="0">
                <a:latin typeface="Calibri"/>
                <a:cs typeface="Calibri"/>
              </a:rPr>
              <a:t>r</a:t>
            </a:r>
            <a:r>
              <a:rPr sz="1700" spc="0" dirty="0" smtClean="0">
                <a:latin typeface="Calibri"/>
                <a:cs typeface="Calibri"/>
              </a:rPr>
              <a:t>o</a:t>
            </a:r>
            <a:r>
              <a:rPr sz="1700" spc="-4" dirty="0" smtClean="0">
                <a:latin typeface="Calibri"/>
                <a:cs typeface="Calibri"/>
              </a:rPr>
              <a:t>pr</a:t>
            </a:r>
            <a:r>
              <a:rPr sz="1700" spc="0" dirty="0" smtClean="0">
                <a:latin typeface="Calibri"/>
                <a:cs typeface="Calibri"/>
              </a:rPr>
              <a:t>i</a:t>
            </a:r>
            <a:r>
              <a:rPr sz="1700" spc="-19" dirty="0" smtClean="0">
                <a:latin typeface="Calibri"/>
                <a:cs typeface="Calibri"/>
              </a:rPr>
              <a:t>at</a:t>
            </a:r>
            <a:r>
              <a:rPr sz="1700" spc="0" dirty="0" smtClean="0">
                <a:latin typeface="Calibri"/>
                <a:cs typeface="Calibri"/>
              </a:rPr>
              <a:t>e”</a:t>
            </a:r>
            <a:endParaRPr sz="1700">
              <a:latin typeface="Calibri"/>
              <a:cs typeface="Calibri"/>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9176"/>
            <a:ext cx="9144000" cy="322624"/>
          </a:xfrm>
          <a:prstGeom prst="rect">
            <a:avLst/>
          </a:prstGeom>
        </p:spPr>
      </p:pic>
    </p:spTree>
    <p:extLst>
      <p:ext uri="{BB962C8B-B14F-4D97-AF65-F5344CB8AC3E}">
        <p14:creationId xmlns:p14="http://schemas.microsoft.com/office/powerpoint/2010/main" val="10260381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782</TotalTime>
  <Words>6290</Words>
  <Application>Microsoft Office PowerPoint</Application>
  <PresentationFormat>Custom</PresentationFormat>
  <Paragraphs>782</Paragraphs>
  <Slides>71</Slides>
  <Notes>1</Notes>
  <HiddenSlides>0</HiddenSlides>
  <MMClips>0</MMClips>
  <ScaleCrop>false</ScaleCrop>
  <HeadingPairs>
    <vt:vector size="4" baseType="variant">
      <vt:variant>
        <vt:lpstr>Theme</vt:lpstr>
      </vt:variant>
      <vt:variant>
        <vt:i4>2</vt:i4>
      </vt:variant>
      <vt:variant>
        <vt:lpstr>Slide Titles</vt:lpstr>
      </vt:variant>
      <vt:variant>
        <vt:i4>71</vt:i4>
      </vt:variant>
    </vt:vector>
  </HeadingPairs>
  <TitlesOfParts>
    <vt:vector size="73"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 ON ROUTING, PLAY AROUND WITH ROUTING,ROUTE TABLE VALUES,QUERYSTRINGS AND ROUTING CONSTRAINTS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Windows User</cp:lastModifiedBy>
  <cp:revision>66</cp:revision>
  <dcterms:modified xsi:type="dcterms:W3CDTF">2017-11-01T11:19:00Z</dcterms:modified>
</cp:coreProperties>
</file>