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89" r:id="rId34"/>
    <p:sldId id="288" r:id="rId35"/>
    <p:sldId id="284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9" r:id="rId52"/>
    <p:sldId id="305" r:id="rId53"/>
    <p:sldId id="306" r:id="rId54"/>
    <p:sldId id="307" r:id="rId55"/>
    <p:sldId id="308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6" r:id="rId70"/>
    <p:sldId id="323" r:id="rId71"/>
    <p:sldId id="324" r:id="rId72"/>
    <p:sldId id="325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8" r:id="rId83"/>
    <p:sldId id="339" r:id="rId84"/>
    <p:sldId id="340" r:id="rId85"/>
    <p:sldId id="337" r:id="rId8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 varScale="1">
        <p:scale>
          <a:sx n="76" d="100"/>
          <a:sy n="76" d="100"/>
        </p:scale>
        <p:origin x="-1406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643C31A-1A14-4B5D-95E9-9D8EE320BC67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337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2640" cy="125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26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2920" y="4054320"/>
            <a:ext cx="90626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2640" cy="125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2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6560" y="1768320"/>
            <a:ext cx="44222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6560" y="4054320"/>
            <a:ext cx="44222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2920" y="4054320"/>
            <a:ext cx="44222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2640" cy="125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2640" cy="437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2640" cy="437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7960"/>
            <a:ext cx="5484960" cy="437652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7960"/>
            <a:ext cx="5484960" cy="4376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2640" cy="125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62640" cy="437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2640" cy="125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2640" cy="437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2640" cy="125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240" cy="437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46560" y="1768320"/>
            <a:ext cx="4422240" cy="437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2640" cy="125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2920" y="301680"/>
            <a:ext cx="9062640" cy="5815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2640" cy="125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2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2920" y="4054320"/>
            <a:ext cx="44222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6560" y="1768320"/>
            <a:ext cx="4422240" cy="437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2640" cy="125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62640" cy="4376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2640" cy="125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240" cy="437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6560" y="1768320"/>
            <a:ext cx="44222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6560" y="4054320"/>
            <a:ext cx="44222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2640" cy="125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2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6560" y="1768320"/>
            <a:ext cx="44222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2920" y="4054320"/>
            <a:ext cx="90626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2640" cy="125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26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2920" y="4054320"/>
            <a:ext cx="90626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2640" cy="125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2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46560" y="1768320"/>
            <a:ext cx="44222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46560" y="4054320"/>
            <a:ext cx="44222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2920" y="4054320"/>
            <a:ext cx="44222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2640" cy="125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2640" cy="437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2640" cy="437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7960"/>
            <a:ext cx="5484960" cy="437652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7960"/>
            <a:ext cx="5484960" cy="4376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2640" cy="125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2640" cy="437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2640" cy="125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240" cy="437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6560" y="1768320"/>
            <a:ext cx="4422240" cy="437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2640" cy="125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2920" y="301680"/>
            <a:ext cx="9062640" cy="5815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2640" cy="125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2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2920" y="4054320"/>
            <a:ext cx="44222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6560" y="1768320"/>
            <a:ext cx="4422240" cy="437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2640" cy="125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240" cy="4376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6560" y="1768320"/>
            <a:ext cx="44222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6560" y="4054320"/>
            <a:ext cx="44222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2640" cy="125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22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6560" y="1768320"/>
            <a:ext cx="44222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2920" y="4054320"/>
            <a:ext cx="9062640" cy="208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-11520"/>
            <a:ext cx="10078560" cy="137916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36360" y="6401160"/>
            <a:ext cx="1547640" cy="115848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1869120" y="6823080"/>
            <a:ext cx="7476840" cy="377640"/>
          </a:xfrm>
          <a:prstGeom prst="rect">
            <a:avLst/>
          </a:prstGeom>
          <a:solidFill>
            <a:srgbClr val="FF950E"/>
          </a:solidFill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300" b="1">
                <a:solidFill>
                  <a:srgbClr val="FFFFFF"/>
                </a:solidFill>
                <a:latin typeface="Arial"/>
              </a:rPr>
              <a:t>In Compliance with ISO 9001 | Cost effective | Quality | Training | IT Infrastructure Services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264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-11520"/>
            <a:ext cx="10078560" cy="137916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15"/>
          <a:stretch>
            <a:fillRect/>
          </a:stretch>
        </p:blipFill>
        <p:spPr>
          <a:xfrm>
            <a:off x="36360" y="6401160"/>
            <a:ext cx="1547640" cy="115848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1869120" y="6823080"/>
            <a:ext cx="7476840" cy="377640"/>
          </a:xfrm>
          <a:prstGeom prst="rect">
            <a:avLst/>
          </a:prstGeom>
          <a:solidFill>
            <a:srgbClr val="FF950E"/>
          </a:solidFill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300" b="1">
                <a:solidFill>
                  <a:srgbClr val="FFFFFF"/>
                </a:solidFill>
                <a:latin typeface="Arial"/>
              </a:rPr>
              <a:t>In Compliance with ISO 9001 | Cost effective | Quality | Training | IT Infrastructure Services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2920" y="301680"/>
            <a:ext cx="9062640" cy="1254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2640" cy="4376520"/>
          </a:xfrm>
          <a:prstGeom prst="rect">
            <a:avLst/>
          </a:prstGeom>
        </p:spPr>
        <p:txBody>
          <a:bodyPr lIns="0" tIns="2412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./api/Games" TargetMode="External"/><Relationship Id="rId7" Type="http://schemas.openxmlformats.org/officeDocument/2006/relationships/hyperlink" Target="http://./api/Invoices/2003-01-24" TargetMode="External"/><Relationship Id="rId2" Type="http://schemas.openxmlformats.org/officeDocument/2006/relationships/hyperlink" Target="http://./api/Customers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./api/Games/halo-3" TargetMode="External"/><Relationship Id="rId5" Type="http://schemas.openxmlformats.org/officeDocument/2006/relationships/hyperlink" Target="http://./api/Customers/123" TargetMode="External"/><Relationship Id="rId4" Type="http://schemas.openxmlformats.org/officeDocument/2006/relationships/hyperlink" Target="http://./api/Invoice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./api/Games/halo-3/Ratings" TargetMode="External"/><Relationship Id="rId2" Type="http://schemas.openxmlformats.org/officeDocument/2006/relationships/hyperlink" Target="http://./api/Customers/123/Invoices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./api/Invoices" TargetMode="External"/><Relationship Id="rId4" Type="http://schemas.openxmlformats.org/officeDocument/2006/relationships/hyperlink" Target="http://./api/Invoices/2003-01-24/Paymen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./api/Customers/123/Payments" TargetMode="External"/><Relationship Id="rId7" Type="http://schemas.openxmlformats.org/officeDocument/2006/relationships/hyperlink" Target="http://./api/Customers?hasOpenOrders=true" TargetMode="External"/><Relationship Id="rId2" Type="http://schemas.openxmlformats.org/officeDocument/2006/relationships/hyperlink" Target="http://./api/Customers/123/Invoices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./api/Customers?state=GA&amp;amp;salesperson=144" TargetMode="External"/><Relationship Id="rId5" Type="http://schemas.openxmlformats.org/officeDocument/2006/relationships/hyperlink" Target="http://./api/Customers?state=GA" TargetMode="External"/><Relationship Id="rId4" Type="http://schemas.openxmlformats.org/officeDocument/2006/relationships/hyperlink" Target="http://./api/Customers/123/Shipment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./customers?callback=foo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./api/Customers.json" TargetMode="External"/><Relationship Id="rId2" Type="http://schemas.openxmlformats.org/officeDocument/2006/relationships/hyperlink" Target="http://./api/Customers?format=json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./api/Customers?format=jsonp&amp;amp;callback=foo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./api/Customers/123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./api/games/?page=1" TargetMode="External"/><Relationship Id="rId2" Type="http://schemas.openxmlformats.org/officeDocument/2006/relationships/hyperlink" Target="http://./api/games/?page=3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./api/games?page=5&amp;amp;pageSize=50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./api/games/123?fields=id,name,price,imageUrl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api.netflix.com/catalog/titles/series/70023522?v=1.5" TargetMode="External"/><Relationship Id="rId2" Type="http://schemas.openxmlformats.org/officeDocument/2006/relationships/hyperlink" Target="http://api.tumblr.com/v2/user/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./api/v2/CurrentCustomers/123" TargetMode="External"/><Relationship Id="rId2" Type="http://schemas.openxmlformats.org/officeDocument/2006/relationships/hyperlink" Target="http://./api/v1/Customers?type=Current&amp;amp;id=123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./api/Customers?v=2.1" TargetMode="External"/><Relationship Id="rId2" Type="http://schemas.openxmlformats.org/officeDocument/2006/relationships/hyperlink" Target="http://./api/Customers" TargetMode="Externa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./" TargetMode="Externa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./" TargetMode="Externa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./" TargetMode="Externa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hyperlink" Target="http://mysite.com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29" Type="http://schemas.openxmlformats.org/officeDocument/2006/relationships/image" Target="../media/image8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32" Type="http://schemas.openxmlformats.org/officeDocument/2006/relationships/image" Target="../media/image92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28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31" Type="http://schemas.openxmlformats.org/officeDocument/2006/relationships/image" Target="../media/image91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87.png"/><Relationship Id="rId30" Type="http://schemas.openxmlformats.org/officeDocument/2006/relationships/image" Target="../media/image9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wildermuth.com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./api/v1/Games/2/rating" TargetMode="External"/><Relationship Id="rId2" Type="http://schemas.openxmlformats.org/officeDocument/2006/relationships/hyperlink" Target="http://./api/v1/Games/2" TargetMode="Externa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wilderminds.com/orders" TargetMode="External"/><Relationship Id="rId2" Type="http://schemas.openxmlformats.org/officeDocument/2006/relationships/hyperlink" Target="http://./" TargetMode="Externa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wilderminds.com/orders" TargetMode="Externa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stateless.co/hal_specification.html" TargetMode="Externa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./games?query=halo" TargetMode="External"/><Relationship Id="rId2" Type="http://schemas.openxmlformats.org/officeDocument/2006/relationships/hyperlink" Target="http://./games" TargetMode="Externa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foo.com/bar" TargetMode="Externa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org/friends/rss" TargetMode="External"/><Relationship Id="rId2" Type="http://schemas.openxmlformats.org/officeDocument/2006/relationships/hyperlink" Target="http://example.org/friends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examples.org/blogs/jdoe" TargetMode="External"/><Relationship Id="rId5" Type="http://schemas.openxmlformats.org/officeDocument/2006/relationships/hyperlink" Target="mailto:jdoe@example.org" TargetMode="External"/><Relationship Id="rId4" Type="http://schemas.openxmlformats.org/officeDocument/2006/relationships/hyperlink" Target="http://example.org/friends/jdoe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05800" y="3688560"/>
            <a:ext cx="180360" cy="455760"/>
          </a:xfrm>
          <a:prstGeom prst="rect">
            <a:avLst/>
          </a:prstGeom>
          <a:noFill/>
          <a:ln>
            <a:noFill/>
          </a:ln>
        </p:spPr>
      </p:sp>
      <p:pic>
        <p:nvPicPr>
          <p:cNvPr id="84" name="Pictur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2560320" y="1828800"/>
            <a:ext cx="5120280" cy="338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163512" y="926542"/>
            <a:ext cx="47021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2870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0" dirty="0"/>
              <a:t>I</a:t>
            </a:r>
            <a:r>
              <a:rPr dirty="0"/>
              <a:t>s</a:t>
            </a:r>
            <a:r>
              <a:rPr spc="-270" dirty="0"/>
              <a:t> </a:t>
            </a:r>
            <a:r>
              <a:rPr spc="-15" dirty="0"/>
              <a:t>Hy</a:t>
            </a:r>
            <a:r>
              <a:rPr spc="25" dirty="0"/>
              <a:t>p</a:t>
            </a:r>
            <a:r>
              <a:rPr spc="-150" dirty="0"/>
              <a:t>e</a:t>
            </a:r>
            <a:r>
              <a:rPr spc="-45" dirty="0"/>
              <a:t>r</a:t>
            </a:r>
            <a:r>
              <a:rPr spc="-105" dirty="0"/>
              <a:t>m</a:t>
            </a:r>
            <a:r>
              <a:rPr spc="-150" dirty="0"/>
              <a:t>e</a:t>
            </a:r>
            <a:r>
              <a:rPr spc="30" dirty="0"/>
              <a:t>d</a:t>
            </a:r>
            <a:r>
              <a:rPr spc="-75" dirty="0"/>
              <a:t>i</a:t>
            </a:r>
            <a:r>
              <a:rPr spc="-30" dirty="0"/>
              <a:t>a</a:t>
            </a:r>
            <a:r>
              <a:rPr spc="-280" dirty="0"/>
              <a:t> </a:t>
            </a:r>
            <a:r>
              <a:rPr spc="10" dirty="0"/>
              <a:t>I</a:t>
            </a:r>
            <a:r>
              <a:rPr spc="-30" dirty="0"/>
              <a:t>m</a:t>
            </a:r>
            <a:r>
              <a:rPr spc="25" dirty="0"/>
              <a:t>p</a:t>
            </a:r>
            <a:r>
              <a:rPr spc="5" dirty="0"/>
              <a:t>o</a:t>
            </a:r>
            <a:r>
              <a:rPr spc="-80" dirty="0"/>
              <a:t>rt</a:t>
            </a:r>
            <a:r>
              <a:rPr spc="-110" dirty="0"/>
              <a:t>a</a:t>
            </a:r>
            <a:r>
              <a:rPr spc="-25" dirty="0"/>
              <a:t>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312" y="1806575"/>
            <a:ext cx="5888038" cy="30353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-60" dirty="0">
                <a:latin typeface="Trebuchet MS"/>
                <a:cs typeface="Trebuchet MS"/>
              </a:rPr>
              <a:t>H</a:t>
            </a:r>
            <a:r>
              <a:rPr sz="2000" b="1" spc="-40" dirty="0">
                <a:latin typeface="Trebuchet MS"/>
                <a:cs typeface="Trebuchet MS"/>
              </a:rPr>
              <a:t>y</a:t>
            </a:r>
            <a:r>
              <a:rPr sz="2000" b="1" dirty="0">
                <a:latin typeface="Trebuchet MS"/>
                <a:cs typeface="Trebuchet MS"/>
              </a:rPr>
              <a:t>p</a:t>
            </a:r>
            <a:r>
              <a:rPr sz="2000" b="1" spc="-155" dirty="0">
                <a:latin typeface="Trebuchet MS"/>
                <a:cs typeface="Trebuchet MS"/>
              </a:rPr>
              <a:t>e</a:t>
            </a:r>
            <a:r>
              <a:rPr sz="2000" b="1" spc="-125" dirty="0">
                <a:latin typeface="Trebuchet MS"/>
                <a:cs typeface="Trebuchet MS"/>
              </a:rPr>
              <a:t>r</a:t>
            </a:r>
            <a:r>
              <a:rPr sz="2000" b="1" spc="-35" dirty="0">
                <a:latin typeface="Trebuchet MS"/>
                <a:cs typeface="Trebuchet MS"/>
              </a:rPr>
              <a:t>m</a:t>
            </a:r>
            <a:r>
              <a:rPr sz="2000" b="1" spc="-65" dirty="0">
                <a:latin typeface="Trebuchet MS"/>
                <a:cs typeface="Trebuchet MS"/>
              </a:rPr>
              <a:t>ed</a:t>
            </a:r>
            <a:r>
              <a:rPr sz="2000" b="1" spc="-85" dirty="0">
                <a:latin typeface="Trebuchet MS"/>
                <a:cs typeface="Trebuchet MS"/>
              </a:rPr>
              <a:t>i</a:t>
            </a:r>
            <a:r>
              <a:rPr sz="2000" b="1" spc="-55" dirty="0">
                <a:latin typeface="Trebuchet MS"/>
                <a:cs typeface="Trebuchet MS"/>
              </a:rPr>
              <a:t>a</a:t>
            </a:r>
            <a:r>
              <a:rPr sz="2000" b="1" spc="-195" dirty="0">
                <a:latin typeface="Trebuchet MS"/>
                <a:cs typeface="Trebuchet MS"/>
              </a:rPr>
              <a:t> </a:t>
            </a:r>
            <a:r>
              <a:rPr sz="2000" b="1" spc="15" dirty="0">
                <a:latin typeface="Trebuchet MS"/>
                <a:cs typeface="Trebuchet MS"/>
              </a:rPr>
              <a:t>=</a:t>
            </a:r>
            <a:r>
              <a:rPr sz="2000" b="1" spc="10" dirty="0">
                <a:latin typeface="Trebuchet MS"/>
                <a:cs typeface="Trebuchet MS"/>
              </a:rPr>
              <a:t>=</a:t>
            </a:r>
            <a:r>
              <a:rPr sz="2000" b="1" spc="-215" dirty="0">
                <a:latin typeface="Trebuchet MS"/>
                <a:cs typeface="Trebuchet MS"/>
              </a:rPr>
              <a:t> </a:t>
            </a:r>
            <a:r>
              <a:rPr sz="2000" b="1" spc="-75" dirty="0">
                <a:latin typeface="Trebuchet MS"/>
                <a:cs typeface="Trebuchet MS"/>
              </a:rPr>
              <a:t>HA</a:t>
            </a:r>
            <a:r>
              <a:rPr sz="2000" b="1" spc="-65" dirty="0">
                <a:latin typeface="Trebuchet MS"/>
                <a:cs typeface="Trebuchet MS"/>
              </a:rPr>
              <a:t>T</a:t>
            </a:r>
            <a:r>
              <a:rPr sz="2000" b="1" spc="-114" dirty="0">
                <a:latin typeface="Trebuchet MS"/>
                <a:cs typeface="Trebuchet MS"/>
              </a:rPr>
              <a:t>E</a:t>
            </a:r>
            <a:r>
              <a:rPr sz="2000" b="1" spc="5" dirty="0">
                <a:latin typeface="Trebuchet MS"/>
                <a:cs typeface="Trebuchet MS"/>
              </a:rPr>
              <a:t>OAS</a:t>
            </a:r>
            <a:endParaRPr sz="2000">
              <a:latin typeface="Trebuchet MS"/>
              <a:cs typeface="Trebuchet MS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114" dirty="0">
                <a:latin typeface="Calibri"/>
                <a:cs typeface="Calibri"/>
              </a:rPr>
              <a:t>"</a:t>
            </a:r>
            <a:r>
              <a:rPr spc="40" dirty="0">
                <a:latin typeface="Calibri"/>
                <a:cs typeface="Calibri"/>
              </a:rPr>
              <a:t>H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30" dirty="0">
                <a:latin typeface="Calibri"/>
                <a:cs typeface="Calibri"/>
              </a:rPr>
              <a:t>pe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ia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Th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i</a:t>
            </a:r>
            <a:r>
              <a:rPr spc="20" dirty="0">
                <a:latin typeface="Calibri"/>
                <a:cs typeface="Calibri"/>
              </a:rPr>
              <a:t>n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Of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ppl</a:t>
            </a:r>
            <a:r>
              <a:rPr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55"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20" dirty="0">
                <a:latin typeface="Calibri"/>
                <a:cs typeface="Calibri"/>
              </a:rPr>
              <a:t>"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25" dirty="0">
                <a:latin typeface="Calibri"/>
                <a:cs typeface="Calibri"/>
              </a:rPr>
              <a:t>Onl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spc="20" dirty="0">
                <a:latin typeface="Calibri"/>
                <a:cs typeface="Calibri"/>
              </a:rPr>
              <a:t>por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10" dirty="0">
                <a:latin typeface="Calibri"/>
                <a:cs typeface="Calibri"/>
              </a:rPr>
              <a:t>ant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ne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be</a:t>
            </a:r>
            <a:r>
              <a:rPr spc="545" dirty="0">
                <a:latin typeface="Calibri"/>
                <a:cs typeface="Calibri"/>
              </a:rPr>
              <a:t>…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35" dirty="0">
                <a:latin typeface="Calibri"/>
                <a:cs typeface="Calibri"/>
              </a:rPr>
              <a:t>H</a:t>
            </a:r>
            <a:r>
              <a:rPr sz="1600" spc="45" dirty="0">
                <a:latin typeface="Calibri"/>
                <a:cs typeface="Calibri"/>
              </a:rPr>
              <a:t>yp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50" dirty="0">
                <a:latin typeface="Calibri"/>
                <a:cs typeface="Calibri"/>
              </a:rPr>
              <a:t>m</a:t>
            </a:r>
            <a:r>
              <a:rPr sz="1600" spc="20" dirty="0">
                <a:latin typeface="Calibri"/>
                <a:cs typeface="Calibri"/>
              </a:rPr>
              <a:t>ed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ca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yn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0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c, </a:t>
            </a:r>
            <a:r>
              <a:rPr sz="1600" spc="5" dirty="0">
                <a:latin typeface="Calibri"/>
                <a:cs typeface="Calibri"/>
              </a:rPr>
              <a:t>se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25" dirty="0">
                <a:latin typeface="Calibri"/>
                <a:cs typeface="Calibri"/>
              </a:rPr>
              <a:t>f</a:t>
            </a:r>
            <a:r>
              <a:rPr sz="1600" dirty="0">
                <a:latin typeface="Calibri"/>
                <a:cs typeface="Calibri"/>
              </a:rPr>
              <a:t>-</a:t>
            </a:r>
            <a:r>
              <a:rPr sz="1600" spc="40" dirty="0">
                <a:latin typeface="Calibri"/>
                <a:cs typeface="Calibri"/>
              </a:rPr>
              <a:t>do</a:t>
            </a:r>
            <a:r>
              <a:rPr sz="1600" spc="35" dirty="0">
                <a:latin typeface="Calibri"/>
                <a:cs typeface="Calibri"/>
              </a:rPr>
              <a:t>c</a:t>
            </a:r>
            <a:r>
              <a:rPr sz="1600" spc="25" dirty="0">
                <a:latin typeface="Calibri"/>
                <a:cs typeface="Calibri"/>
              </a:rPr>
              <a:t>u</a:t>
            </a:r>
            <a:r>
              <a:rPr sz="1600" spc="50" dirty="0">
                <a:latin typeface="Calibri"/>
                <a:cs typeface="Calibri"/>
              </a:rPr>
              <a:t>m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ti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135" dirty="0">
                <a:latin typeface="Calibri"/>
                <a:cs typeface="Calibri"/>
              </a:rPr>
              <a:t>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A</a:t>
            </a:r>
            <a:r>
              <a:rPr sz="1600" spc="15" dirty="0">
                <a:latin typeface="Calibri"/>
                <a:cs typeface="Calibri"/>
              </a:rPr>
              <a:t>P</a:t>
            </a:r>
            <a:r>
              <a:rPr sz="1600" spc="-2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lvl="2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0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dirty="0">
                <a:latin typeface="Calibri"/>
                <a:cs typeface="Calibri"/>
              </a:rPr>
              <a:t>Bu</a:t>
            </a:r>
            <a:r>
              <a:rPr sz="1600" spc="-15" dirty="0">
                <a:latin typeface="Calibri"/>
                <a:cs typeface="Calibri"/>
              </a:rPr>
              <a:t>t </a:t>
            </a:r>
            <a:r>
              <a:rPr sz="1600" spc="75" dirty="0">
                <a:latin typeface="Calibri"/>
                <a:cs typeface="Calibri"/>
              </a:rPr>
              <a:t>Y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30" dirty="0">
                <a:latin typeface="Calibri"/>
                <a:cs typeface="Calibri"/>
              </a:rPr>
              <a:t>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45" dirty="0">
                <a:latin typeface="Calibri"/>
                <a:cs typeface="Calibri"/>
              </a:rPr>
              <a:t>*</a:t>
            </a:r>
            <a:r>
              <a:rPr sz="1600" spc="35" dirty="0">
                <a:latin typeface="Calibri"/>
                <a:cs typeface="Calibri"/>
              </a:rPr>
              <a:t>c</a:t>
            </a:r>
            <a:r>
              <a:rPr sz="1600" spc="15" dirty="0">
                <a:latin typeface="Calibri"/>
                <a:cs typeface="Calibri"/>
              </a:rPr>
              <a:t>a</a:t>
            </a:r>
            <a:r>
              <a:rPr sz="1600" spc="25" dirty="0">
                <a:latin typeface="Calibri"/>
                <a:cs typeface="Calibri"/>
              </a:rPr>
              <a:t>n</a:t>
            </a:r>
            <a:r>
              <a:rPr sz="1600" spc="-140" dirty="0">
                <a:latin typeface="Calibri"/>
                <a:cs typeface="Calibri"/>
              </a:rPr>
              <a:t>*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6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130" dirty="0">
                <a:latin typeface="Calibri"/>
                <a:cs typeface="Calibri"/>
              </a:rPr>
              <a:t>g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A</a:t>
            </a:r>
            <a:r>
              <a:rPr sz="1600" spc="15" dirty="0">
                <a:latin typeface="Calibri"/>
                <a:cs typeface="Calibri"/>
              </a:rPr>
              <a:t>P</a:t>
            </a:r>
            <a:r>
              <a:rPr sz="1600" spc="-2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it</a:t>
            </a:r>
            <a:r>
              <a:rPr sz="1600" spc="40" dirty="0">
                <a:latin typeface="Calibri"/>
                <a:cs typeface="Calibri"/>
              </a:rPr>
              <a:t>h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25" dirty="0">
                <a:latin typeface="Calibri"/>
                <a:cs typeface="Calibri"/>
              </a:rPr>
              <a:t>u</a:t>
            </a:r>
            <a:r>
              <a:rPr sz="1600" spc="-15" dirty="0">
                <a:latin typeface="Calibri"/>
                <a:cs typeface="Calibri"/>
              </a:rPr>
              <a:t>t </a:t>
            </a:r>
            <a:r>
              <a:rPr sz="1600" spc="35" dirty="0">
                <a:latin typeface="Calibri"/>
                <a:cs typeface="Calibri"/>
              </a:rPr>
              <a:t>H</a:t>
            </a:r>
            <a:r>
              <a:rPr sz="1600" spc="4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O</a:t>
            </a:r>
            <a:r>
              <a:rPr sz="1600" spc="40" dirty="0">
                <a:latin typeface="Calibri"/>
                <a:cs typeface="Calibri"/>
              </a:rPr>
              <a:t>A</a:t>
            </a:r>
            <a:r>
              <a:rPr sz="1600" spc="5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lvl="2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0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80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on</a:t>
            </a:r>
            <a:r>
              <a:rPr sz="1600" spc="-35" dirty="0">
                <a:latin typeface="Calibri"/>
                <a:cs typeface="Calibri"/>
              </a:rPr>
              <a:t>'t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130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t </a:t>
            </a:r>
            <a:r>
              <a:rPr sz="1600" spc="3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25" dirty="0">
                <a:latin typeface="Calibri"/>
                <a:cs typeface="Calibri"/>
              </a:rPr>
              <a:t>u</a:t>
            </a:r>
            <a:r>
              <a:rPr sz="1600" spc="130" dirty="0">
                <a:latin typeface="Calibri"/>
                <a:cs typeface="Calibri"/>
              </a:rPr>
              <a:t>g</a:t>
            </a:r>
            <a:r>
              <a:rPr sz="1600" spc="40" dirty="0">
                <a:latin typeface="Calibri"/>
                <a:cs typeface="Calibri"/>
              </a:rPr>
              <a:t>h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u</a:t>
            </a:r>
            <a:r>
              <a:rPr sz="1600" spc="65" dirty="0">
                <a:latin typeface="Calibri"/>
                <a:cs typeface="Calibri"/>
              </a:rPr>
              <a:t>p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th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75" dirty="0">
                <a:latin typeface="Calibri"/>
                <a:cs typeface="Calibri"/>
              </a:rPr>
              <a:t>do</a:t>
            </a:r>
            <a:r>
              <a:rPr sz="1600" spc="60" dirty="0">
                <a:latin typeface="Calibri"/>
                <a:cs typeface="Calibri"/>
              </a:rPr>
              <a:t>g</a:t>
            </a:r>
            <a:r>
              <a:rPr sz="1600" spc="50" dirty="0">
                <a:latin typeface="Calibri"/>
                <a:cs typeface="Calibri"/>
              </a:rPr>
              <a:t>m</a:t>
            </a:r>
            <a:r>
              <a:rPr sz="1600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444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-369888" y="668179"/>
            <a:ext cx="4702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603885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0" dirty="0"/>
              <a:t>S</a:t>
            </a:r>
            <a:r>
              <a:rPr spc="20" dirty="0"/>
              <a:t>h</a:t>
            </a:r>
            <a:r>
              <a:rPr spc="5" dirty="0"/>
              <a:t>o</a:t>
            </a:r>
            <a:r>
              <a:rPr spc="-70" dirty="0"/>
              <a:t>u</a:t>
            </a:r>
            <a:r>
              <a:rPr spc="-40" dirty="0"/>
              <a:t>l</a:t>
            </a:r>
            <a:r>
              <a:rPr spc="30" dirty="0"/>
              <a:t>d</a:t>
            </a:r>
            <a:r>
              <a:rPr spc="-265" dirty="0"/>
              <a:t> </a:t>
            </a:r>
            <a:r>
              <a:rPr spc="-45" dirty="0"/>
              <a:t>Y</a:t>
            </a:r>
            <a:r>
              <a:rPr spc="5" dirty="0"/>
              <a:t>o</a:t>
            </a:r>
            <a:r>
              <a:rPr spc="-35" dirty="0"/>
              <a:t>u</a:t>
            </a:r>
            <a:r>
              <a:rPr spc="-254" dirty="0"/>
              <a:t> </a:t>
            </a:r>
            <a:r>
              <a:rPr dirty="0"/>
              <a:t>U</a:t>
            </a:r>
            <a:r>
              <a:rPr spc="-5" dirty="0"/>
              <a:t>s</a:t>
            </a:r>
            <a:r>
              <a:rPr spc="-145" dirty="0"/>
              <a:t>e</a:t>
            </a:r>
            <a:r>
              <a:rPr spc="-280" dirty="0"/>
              <a:t> </a:t>
            </a:r>
            <a:r>
              <a:rPr spc="-75" dirty="0"/>
              <a:t>R</a:t>
            </a:r>
            <a:r>
              <a:rPr spc="-120" dirty="0"/>
              <a:t>E</a:t>
            </a:r>
            <a:r>
              <a:rPr spc="-30" dirty="0"/>
              <a:t>ST?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574" y="1566862"/>
            <a:ext cx="7429500" cy="2565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-95" dirty="0">
                <a:latin typeface="Trebuchet MS"/>
                <a:cs typeface="Trebuchet MS"/>
              </a:rPr>
              <a:t>A</a:t>
            </a:r>
            <a:r>
              <a:rPr sz="2000" b="1" spc="-70" dirty="0">
                <a:latin typeface="Trebuchet MS"/>
                <a:cs typeface="Trebuchet MS"/>
              </a:rPr>
              <a:t>r</a:t>
            </a:r>
            <a:r>
              <a:rPr sz="2000" b="1" spc="-135" dirty="0">
                <a:latin typeface="Trebuchet MS"/>
                <a:cs typeface="Trebuchet MS"/>
              </a:rPr>
              <a:t>c</a:t>
            </a:r>
            <a:r>
              <a:rPr sz="2000" b="1" spc="-45" dirty="0">
                <a:latin typeface="Trebuchet MS"/>
                <a:cs typeface="Trebuchet MS"/>
              </a:rPr>
              <a:t>h</a:t>
            </a:r>
            <a:r>
              <a:rPr sz="2000" b="1" spc="-135" dirty="0">
                <a:latin typeface="Trebuchet MS"/>
                <a:cs typeface="Trebuchet MS"/>
              </a:rPr>
              <a:t>e</a:t>
            </a:r>
            <a:r>
              <a:rPr sz="2000" b="1" spc="-90" dirty="0">
                <a:latin typeface="Trebuchet MS"/>
                <a:cs typeface="Trebuchet MS"/>
              </a:rPr>
              <a:t>t</a:t>
            </a:r>
            <a:r>
              <a:rPr sz="2000" b="1" spc="-70" dirty="0">
                <a:latin typeface="Trebuchet MS"/>
                <a:cs typeface="Trebuchet MS"/>
              </a:rPr>
              <a:t>y</a:t>
            </a:r>
            <a:r>
              <a:rPr sz="2000" b="1" dirty="0">
                <a:latin typeface="Trebuchet MS"/>
                <a:cs typeface="Trebuchet MS"/>
              </a:rPr>
              <a:t>p</a:t>
            </a:r>
            <a:r>
              <a:rPr sz="2000" b="1" spc="-100" dirty="0">
                <a:latin typeface="Trebuchet MS"/>
                <a:cs typeface="Trebuchet MS"/>
              </a:rPr>
              <a:t>e</a:t>
            </a:r>
            <a:r>
              <a:rPr sz="2000" b="1" spc="-70" dirty="0">
                <a:latin typeface="Trebuchet MS"/>
                <a:cs typeface="Trebuchet MS"/>
              </a:rPr>
              <a:t>s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75" dirty="0">
                <a:latin typeface="Trebuchet MS"/>
                <a:cs typeface="Trebuchet MS"/>
              </a:rPr>
              <a:t>o</a:t>
            </a:r>
            <a:r>
              <a:rPr sz="2000" b="1" spc="-45" dirty="0">
                <a:latin typeface="Trebuchet MS"/>
                <a:cs typeface="Trebuchet MS"/>
              </a:rPr>
              <a:t>f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-30" dirty="0">
                <a:latin typeface="Trebuchet MS"/>
                <a:cs typeface="Trebuchet MS"/>
              </a:rPr>
              <a:t>API</a:t>
            </a:r>
            <a:r>
              <a:rPr sz="2000" b="1" spc="-35" dirty="0">
                <a:latin typeface="Trebuchet MS"/>
                <a:cs typeface="Trebuchet MS"/>
              </a:rPr>
              <a:t>s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55" dirty="0">
                <a:latin typeface="Trebuchet MS"/>
                <a:cs typeface="Trebuchet MS"/>
              </a:rPr>
              <a:t>Va</a:t>
            </a:r>
            <a:r>
              <a:rPr sz="2000" b="1" spc="-160" dirty="0">
                <a:latin typeface="Trebuchet MS"/>
                <a:cs typeface="Trebuchet MS"/>
              </a:rPr>
              <a:t>r</a:t>
            </a:r>
            <a:r>
              <a:rPr sz="2000" b="1" spc="-75" dirty="0">
                <a:latin typeface="Trebuchet MS"/>
                <a:cs typeface="Trebuchet MS"/>
              </a:rPr>
              <a:t>y</a:t>
            </a:r>
            <a:endParaRPr sz="2000">
              <a:latin typeface="Trebuchet MS"/>
              <a:cs typeface="Trebuchet MS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10" dirty="0">
                <a:latin typeface="Calibri"/>
                <a:cs typeface="Calibri"/>
              </a:rPr>
              <a:t>RE</a:t>
            </a:r>
            <a:r>
              <a:rPr spc="30" dirty="0">
                <a:latin typeface="Calibri"/>
                <a:cs typeface="Calibri"/>
              </a:rPr>
              <a:t>ST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30" dirty="0">
                <a:latin typeface="Calibri"/>
                <a:cs typeface="Calibri"/>
              </a:rPr>
              <a:t>S</a:t>
            </a:r>
            <a:r>
              <a:rPr spc="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-</a:t>
            </a:r>
            <a:r>
              <a:rPr spc="5" dirty="0">
                <a:latin typeface="Calibri"/>
                <a:cs typeface="Calibri"/>
              </a:rPr>
              <a:t>fu</a:t>
            </a:r>
            <a:r>
              <a:rPr spc="10" dirty="0">
                <a:latin typeface="Calibri"/>
                <a:cs typeface="Calibri"/>
              </a:rPr>
              <a:t>l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 ar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eas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20" dirty="0">
                <a:latin typeface="Calibri"/>
                <a:cs typeface="Calibri"/>
              </a:rPr>
              <a:t>ons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an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ai</a:t>
            </a:r>
            <a:r>
              <a:rPr spc="20" dirty="0">
                <a:latin typeface="Calibri"/>
                <a:cs typeface="Calibri"/>
              </a:rPr>
              <a:t>n</a:t>
            </a:r>
            <a:r>
              <a:rPr spc="1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ai</a:t>
            </a:r>
            <a:r>
              <a:rPr spc="45" dirty="0">
                <a:latin typeface="Calibri"/>
                <a:cs typeface="Calibri"/>
              </a:rPr>
              <a:t>n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30" dirty="0">
                <a:latin typeface="Calibri"/>
                <a:cs typeface="Calibri"/>
              </a:rPr>
              <a:t>If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es</a:t>
            </a:r>
            <a:r>
              <a:rPr spc="40"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'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40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es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15" dirty="0">
                <a:latin typeface="Calibri"/>
                <a:cs typeface="Calibri"/>
              </a:rPr>
              <a:t>c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95" dirty="0">
                <a:latin typeface="Calibri"/>
                <a:cs typeface="Calibri"/>
              </a:rPr>
              <a:t>M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el</a:t>
            </a:r>
            <a:r>
              <a:rPr spc="-85" dirty="0">
                <a:latin typeface="Calibri"/>
                <a:cs typeface="Calibri"/>
              </a:rPr>
              <a:t>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75" dirty="0">
                <a:latin typeface="Calibri"/>
                <a:cs typeface="Calibri"/>
              </a:rPr>
              <a:t>C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55" dirty="0">
                <a:latin typeface="Calibri"/>
                <a:cs typeface="Calibri"/>
              </a:rPr>
              <a:t>m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 f</a:t>
            </a:r>
            <a:r>
              <a:rPr spc="20" dirty="0">
                <a:latin typeface="Calibri"/>
                <a:cs typeface="Calibri"/>
              </a:rPr>
              <a:t>in</a:t>
            </a:r>
            <a:r>
              <a:rPr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40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tt</a:t>
            </a:r>
            <a:r>
              <a:rPr dirty="0">
                <a:latin typeface="Calibri"/>
                <a:cs typeface="Calibri"/>
              </a:rPr>
              <a:t>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55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30" dirty="0">
                <a:latin typeface="Calibri"/>
                <a:cs typeface="Calibri"/>
              </a:rPr>
              <a:t>ar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20" dirty="0">
                <a:latin typeface="Calibri"/>
                <a:cs typeface="Calibri"/>
              </a:rPr>
              <a:t>n</a:t>
            </a:r>
            <a:r>
              <a:rPr spc="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50" dirty="0">
                <a:latin typeface="Calibri"/>
                <a:cs typeface="Calibri"/>
              </a:rPr>
              <a:t>n</a:t>
            </a:r>
            <a:r>
              <a:rPr spc="55" dirty="0">
                <a:latin typeface="Calibri"/>
                <a:cs typeface="Calibri"/>
              </a:rPr>
              <a:t>d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hol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10" dirty="0">
                <a:latin typeface="Calibri"/>
                <a:cs typeface="Calibri"/>
              </a:rPr>
              <a:t>oe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n't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ak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ss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 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40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30" dirty="0">
                <a:latin typeface="Calibri"/>
                <a:cs typeface="Calibri"/>
              </a:rPr>
              <a:t>ope</a:t>
            </a:r>
            <a:r>
              <a:rPr spc="-45" dirty="0">
                <a:latin typeface="Calibri"/>
                <a:cs typeface="Calibri"/>
              </a:rPr>
              <a:t>r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spc="25" dirty="0">
                <a:latin typeface="Calibri"/>
                <a:cs typeface="Calibri"/>
              </a:rPr>
              <a:t>u</a:t>
            </a:r>
            <a:r>
              <a:rPr sz="1600" spc="-15" dirty="0">
                <a:latin typeface="Calibri"/>
                <a:cs typeface="Calibri"/>
              </a:rPr>
              <a:t>t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20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ev</a:t>
            </a:r>
            <a:r>
              <a:rPr sz="1600" spc="15" dirty="0">
                <a:latin typeface="Calibri"/>
                <a:cs typeface="Calibri"/>
              </a:rPr>
              <a:t>en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m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t </a:t>
            </a:r>
            <a:r>
              <a:rPr sz="1600" spc="10" dirty="0">
                <a:latin typeface="Calibri"/>
                <a:cs typeface="Calibri"/>
              </a:rPr>
              <a:t>ca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es</a:t>
            </a:r>
            <a:r>
              <a:rPr sz="1600" spc="-75" dirty="0">
                <a:latin typeface="Calibri"/>
                <a:cs typeface="Calibri"/>
              </a:rPr>
              <a:t>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ST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40" dirty="0">
                <a:latin typeface="Calibri"/>
                <a:cs typeface="Calibri"/>
              </a:rPr>
              <a:t>h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30" dirty="0">
                <a:latin typeface="Calibri"/>
                <a:cs typeface="Calibri"/>
              </a:rPr>
              <a:t>g</a:t>
            </a:r>
            <a:r>
              <a:rPr sz="1600" spc="40" dirty="0">
                <a:latin typeface="Calibri"/>
                <a:cs typeface="Calibri"/>
              </a:rPr>
              <a:t>h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 a</a:t>
            </a:r>
            <a:r>
              <a:rPr sz="1600" spc="65" dirty="0">
                <a:latin typeface="Calibri"/>
                <a:cs typeface="Calibri"/>
              </a:rPr>
              <a:t>pp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ch</a:t>
            </a:r>
            <a:endParaRPr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655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 bwMode="auto">
          <a:xfrm>
            <a:off x="-1360488" y="598747"/>
            <a:ext cx="4702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59131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70" dirty="0"/>
              <a:t>S</a:t>
            </a:r>
            <a:r>
              <a:rPr spc="-35" dirty="0"/>
              <a:t>umm</a:t>
            </a:r>
            <a:r>
              <a:rPr spc="-20" dirty="0"/>
              <a:t>a</a:t>
            </a:r>
            <a:r>
              <a:rPr spc="-140" dirty="0"/>
              <a:t>r</a:t>
            </a:r>
            <a:r>
              <a:rPr spc="-45" dirty="0"/>
              <a:t>y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87312" y="1341437"/>
            <a:ext cx="7146925" cy="32273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-5" dirty="0">
                <a:latin typeface="Trebuchet MS"/>
                <a:cs typeface="Trebuchet MS"/>
              </a:rPr>
              <a:t>A</a:t>
            </a:r>
            <a:r>
              <a:rPr sz="2000" b="1" spc="-65" dirty="0">
                <a:latin typeface="Trebuchet MS"/>
                <a:cs typeface="Trebuchet MS"/>
              </a:rPr>
              <a:t>P</a:t>
            </a:r>
            <a:r>
              <a:rPr sz="2000" b="1" spc="-30" dirty="0">
                <a:latin typeface="Trebuchet MS"/>
                <a:cs typeface="Trebuchet MS"/>
              </a:rPr>
              <a:t>I</a:t>
            </a:r>
            <a:r>
              <a:rPr sz="2000" b="1" spc="-19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</a:t>
            </a:r>
            <a:r>
              <a:rPr sz="2000" b="1" spc="-135" dirty="0">
                <a:latin typeface="Trebuchet MS"/>
                <a:cs typeface="Trebuchet MS"/>
              </a:rPr>
              <a:t>e</a:t>
            </a:r>
            <a:r>
              <a:rPr sz="2000" b="1" spc="-60" dirty="0">
                <a:latin typeface="Trebuchet MS"/>
                <a:cs typeface="Trebuchet MS"/>
              </a:rPr>
              <a:t>si</a:t>
            </a:r>
            <a:r>
              <a:rPr sz="2000" b="1" spc="50" dirty="0">
                <a:latin typeface="Trebuchet MS"/>
                <a:cs typeface="Trebuchet MS"/>
              </a:rPr>
              <a:t>gn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85" dirty="0">
                <a:latin typeface="Trebuchet MS"/>
                <a:cs typeface="Trebuchet MS"/>
              </a:rPr>
              <a:t>i</a:t>
            </a:r>
            <a:r>
              <a:rPr sz="2000" b="1" spc="-35" dirty="0">
                <a:latin typeface="Trebuchet MS"/>
                <a:cs typeface="Trebuchet MS"/>
              </a:rPr>
              <a:t>s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85" dirty="0">
                <a:latin typeface="Trebuchet MS"/>
                <a:cs typeface="Trebuchet MS"/>
              </a:rPr>
              <a:t>i</a:t>
            </a:r>
            <a:r>
              <a:rPr sz="2000" b="1" spc="-15" dirty="0">
                <a:latin typeface="Trebuchet MS"/>
                <a:cs typeface="Trebuchet MS"/>
              </a:rPr>
              <a:t>mp</a:t>
            </a:r>
            <a:r>
              <a:rPr sz="2000" b="1" spc="-20" dirty="0">
                <a:latin typeface="Trebuchet MS"/>
                <a:cs typeface="Trebuchet MS"/>
              </a:rPr>
              <a:t>o</a:t>
            </a:r>
            <a:r>
              <a:rPr sz="2000" b="1" spc="-160" dirty="0">
                <a:latin typeface="Trebuchet MS"/>
                <a:cs typeface="Trebuchet MS"/>
              </a:rPr>
              <a:t>r</a:t>
            </a:r>
            <a:r>
              <a:rPr sz="2000" b="1" spc="-75" dirty="0">
                <a:latin typeface="Trebuchet MS"/>
                <a:cs typeface="Trebuchet MS"/>
              </a:rPr>
              <a:t>ta</a:t>
            </a:r>
            <a:r>
              <a:rPr sz="2000" b="1" spc="-35" dirty="0">
                <a:latin typeface="Trebuchet MS"/>
                <a:cs typeface="Trebuchet MS"/>
              </a:rPr>
              <a:t>n</a:t>
            </a:r>
            <a:r>
              <a:rPr sz="2000" b="1" spc="-95" dirty="0">
                <a:latin typeface="Trebuchet MS"/>
                <a:cs typeface="Trebuchet MS"/>
              </a:rPr>
              <a:t>t</a:t>
            </a:r>
            <a:endParaRPr sz="2000" dirty="0">
              <a:latin typeface="Trebuchet MS"/>
              <a:cs typeface="Trebuchet MS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5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40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-35"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 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10" dirty="0">
                <a:latin typeface="Calibri"/>
                <a:cs typeface="Calibri"/>
              </a:rPr>
              <a:t>evel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70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er</a:t>
            </a:r>
            <a:r>
              <a:rPr spc="5" dirty="0">
                <a:latin typeface="Calibri"/>
                <a:cs typeface="Calibri"/>
              </a:rPr>
              <a:t>s</a:t>
            </a:r>
            <a:endParaRPr dirty="0"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9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aki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pl</a:t>
            </a:r>
            <a:r>
              <a:rPr spc="-5" dirty="0">
                <a:latin typeface="Calibri"/>
                <a:cs typeface="Calibri"/>
              </a:rPr>
              <a:t>eas</a:t>
            </a:r>
            <a:r>
              <a:rPr dirty="0">
                <a:latin typeface="Calibri"/>
                <a:cs typeface="Calibri"/>
              </a:rPr>
              <a:t>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spc="-85" dirty="0">
                <a:latin typeface="Calibri"/>
                <a:cs typeface="Calibri"/>
              </a:rPr>
              <a:t>,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eas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-</a:t>
            </a:r>
            <a:r>
              <a:rPr spc="10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-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be</a:t>
            </a:r>
            <a:r>
              <a:rPr spc="20" dirty="0">
                <a:latin typeface="Calibri"/>
                <a:cs typeface="Calibri"/>
              </a:rPr>
              <a:t>ne</a:t>
            </a:r>
            <a:r>
              <a:rPr spc="-30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30" dirty="0">
                <a:latin typeface="Calibri"/>
                <a:cs typeface="Calibri"/>
              </a:rPr>
              <a:t>op</a:t>
            </a:r>
            <a:r>
              <a:rPr spc="2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on</a:t>
            </a:r>
            <a:endParaRPr dirty="0"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15" dirty="0">
                <a:latin typeface="Calibri"/>
                <a:cs typeface="Calibri"/>
              </a:rPr>
              <a:t>Pick</a:t>
            </a:r>
            <a:r>
              <a:rPr spc="20" dirty="0">
                <a:latin typeface="Calibri"/>
                <a:cs typeface="Calibri"/>
              </a:rPr>
              <a:t>in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40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110" dirty="0">
                <a:latin typeface="Calibri"/>
                <a:cs typeface="Calibri"/>
              </a:rPr>
              <a:t>g</a:t>
            </a:r>
            <a:r>
              <a:rPr spc="40" dirty="0">
                <a:latin typeface="Calibri"/>
                <a:cs typeface="Calibri"/>
              </a:rPr>
              <a:t>h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70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f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es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110" dirty="0">
                <a:latin typeface="Calibri"/>
                <a:cs typeface="Calibri"/>
              </a:rPr>
              <a:t>g</a:t>
            </a:r>
            <a:r>
              <a:rPr spc="45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40" dirty="0">
                <a:latin typeface="Calibri"/>
                <a:cs typeface="Calibri"/>
              </a:rPr>
              <a:t>n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10" dirty="0">
                <a:latin typeface="Calibri"/>
                <a:cs typeface="Calibri"/>
              </a:rPr>
              <a:t>eve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f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cr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5" dirty="0">
                <a:latin typeface="Calibri"/>
                <a:cs typeface="Calibri"/>
              </a:rPr>
              <a:t>cia</a:t>
            </a:r>
            <a:r>
              <a:rPr spc="10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15" dirty="0">
                <a:latin typeface="Calibri"/>
                <a:cs typeface="Calibri"/>
              </a:rPr>
              <a:t>cces</a:t>
            </a:r>
            <a:r>
              <a:rPr spc="5" dirty="0">
                <a:latin typeface="Calibri"/>
                <a:cs typeface="Calibri"/>
              </a:rPr>
              <a:t>s</a:t>
            </a:r>
            <a:endParaRPr dirty="0"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20" dirty="0">
                <a:latin typeface="Calibri"/>
                <a:cs typeface="Calibri"/>
              </a:rPr>
              <a:t>The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ar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 f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25" dirty="0">
                <a:latin typeface="Calibri"/>
                <a:cs typeface="Calibri"/>
              </a:rPr>
              <a:t>w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bl</a:t>
            </a:r>
            <a:r>
              <a:rPr spc="15" dirty="0">
                <a:latin typeface="Calibri"/>
                <a:cs typeface="Calibri"/>
              </a:rPr>
              <a:t>ac</a:t>
            </a:r>
            <a:r>
              <a:rPr spc="20" dirty="0">
                <a:latin typeface="Calibri"/>
                <a:cs typeface="Calibri"/>
              </a:rPr>
              <a:t>k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an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whi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65" dirty="0">
                <a:latin typeface="Calibri"/>
                <a:cs typeface="Calibri"/>
              </a:rPr>
              <a:t>'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i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spc="20" dirty="0">
                <a:latin typeface="Calibri"/>
                <a:cs typeface="Calibri"/>
              </a:rPr>
              <a:t>h</a:t>
            </a:r>
            <a:r>
              <a:rPr spc="15"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an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w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80" dirty="0">
                <a:latin typeface="Calibri"/>
                <a:cs typeface="Calibri"/>
              </a:rPr>
              <a:t>on</a:t>
            </a:r>
            <a:r>
              <a:rPr spc="7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s</a:t>
            </a:r>
            <a:r>
              <a:rPr spc="-60" dirty="0">
                <a:latin typeface="Calibri"/>
                <a:cs typeface="Calibri"/>
              </a:rPr>
              <a:t>'</a:t>
            </a:r>
            <a:endParaRPr dirty="0"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40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i</a:t>
            </a:r>
            <a:r>
              <a:rPr spc="15" dirty="0">
                <a:latin typeface="Calibri"/>
                <a:cs typeface="Calibri"/>
              </a:rPr>
              <a:t>nal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-85" dirty="0">
                <a:latin typeface="Calibri"/>
                <a:cs typeface="Calibri"/>
              </a:rPr>
              <a:t>,</a:t>
            </a:r>
            <a:r>
              <a:rPr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avoi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95" dirty="0">
                <a:latin typeface="Calibri"/>
                <a:cs typeface="Calibri"/>
              </a:rPr>
              <a:t>o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an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b</a:t>
            </a:r>
            <a:r>
              <a:rPr spc="3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pr</a:t>
            </a:r>
            <a:r>
              <a:rPr spc="70" dirty="0">
                <a:latin typeface="Calibri"/>
                <a:cs typeface="Calibri"/>
              </a:rPr>
              <a:t>a</a:t>
            </a:r>
            <a:r>
              <a:rPr spc="75" dirty="0">
                <a:latin typeface="Calibri"/>
                <a:cs typeface="Calibri"/>
              </a:rPr>
              <a:t>g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545" dirty="0">
                <a:latin typeface="Calibri"/>
                <a:cs typeface="Calibri"/>
              </a:rPr>
              <a:t>…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658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/>
          <p:cNvSpPr txBox="1"/>
          <p:nvPr/>
        </p:nvSpPr>
        <p:spPr>
          <a:xfrm>
            <a:off x="163512" y="731837"/>
            <a:ext cx="4419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800" dirty="0">
                <a:cs typeface="Calibri" pitchFamily="34" charset="0"/>
              </a:rPr>
              <a:t>Module </a:t>
            </a:r>
            <a:r>
              <a:rPr lang="en-US" sz="2800" dirty="0" smtClean="0">
                <a:cs typeface="Calibri" pitchFamily="34" charset="0"/>
              </a:rPr>
              <a:t>2: Designing the API</a:t>
            </a:r>
            <a:endParaRPr lang="en-US" sz="2800" dirty="0">
              <a:cs typeface="Calibri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912" y="1274954"/>
            <a:ext cx="2830513" cy="50387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55" dirty="0">
                <a:latin typeface="Calibri"/>
                <a:cs typeface="Calibri"/>
              </a:rPr>
              <a:t>T</a:t>
            </a:r>
            <a:r>
              <a:rPr sz="2000" b="1" spc="65" dirty="0">
                <a:latin typeface="Calibri"/>
                <a:cs typeface="Calibri"/>
              </a:rPr>
              <a:t>h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AP</a:t>
            </a:r>
            <a:r>
              <a:rPr sz="2000" b="1" spc="-10" dirty="0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"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40" dirty="0">
                <a:latin typeface="Calibri"/>
                <a:cs typeface="Calibri"/>
              </a:rPr>
              <a:t>D</a:t>
            </a:r>
            <a:r>
              <a:rPr spc="3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si</a:t>
            </a:r>
            <a:r>
              <a:rPr spc="95" dirty="0">
                <a:latin typeface="Calibri"/>
                <a:cs typeface="Calibri"/>
              </a:rPr>
              <a:t>gn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" dirty="0">
                <a:latin typeface="Calibri"/>
                <a:cs typeface="Calibri"/>
              </a:rPr>
              <a:t>U</a:t>
            </a:r>
            <a:r>
              <a:rPr spc="50" dirty="0">
                <a:latin typeface="Calibri"/>
                <a:cs typeface="Calibri"/>
              </a:rPr>
              <a:t>n</a:t>
            </a:r>
            <a:r>
              <a:rPr spc="5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an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spc="-25" dirty="0">
                <a:latin typeface="Calibri"/>
                <a:cs typeface="Calibri"/>
              </a:rPr>
              <a:t> 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bs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55"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tus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75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ss</a:t>
            </a:r>
            <a:r>
              <a:rPr spc="25" dirty="0">
                <a:latin typeface="Calibri"/>
                <a:cs typeface="Calibri"/>
              </a:rPr>
              <a:t>oc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</a:t>
            </a:r>
            <a:r>
              <a:rPr spc="20" dirty="0">
                <a:latin typeface="Calibri"/>
                <a:cs typeface="Calibri"/>
              </a:rPr>
              <a:t>ons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8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es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110" dirty="0">
                <a:latin typeface="Calibri"/>
                <a:cs typeface="Calibri"/>
              </a:rPr>
              <a:t>g</a:t>
            </a:r>
            <a:r>
              <a:rPr spc="40" dirty="0">
                <a:latin typeface="Calibri"/>
                <a:cs typeface="Calibri"/>
              </a:rPr>
              <a:t>n</a:t>
            </a:r>
            <a:r>
              <a:rPr spc="20" dirty="0">
                <a:latin typeface="Calibri"/>
                <a:cs typeface="Calibri"/>
              </a:rPr>
              <a:t>in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40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es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5" dirty="0">
                <a:latin typeface="Calibri"/>
                <a:cs typeface="Calibri"/>
              </a:rPr>
              <a:t>E</a:t>
            </a:r>
            <a:r>
              <a:rPr spc="1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75" dirty="0">
                <a:latin typeface="Calibri"/>
                <a:cs typeface="Calibri"/>
              </a:rPr>
              <a:t>gs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15" dirty="0">
                <a:latin typeface="Calibri"/>
                <a:cs typeface="Calibri"/>
              </a:rPr>
              <a:t>P</a:t>
            </a:r>
            <a:r>
              <a:rPr spc="70" dirty="0">
                <a:latin typeface="Calibri"/>
                <a:cs typeface="Calibri"/>
              </a:rPr>
              <a:t>a</a:t>
            </a:r>
            <a:r>
              <a:rPr spc="7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an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ar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ial</a:t>
            </a:r>
            <a:r>
              <a:rPr spc="5"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10" dirty="0">
                <a:latin typeface="Calibri"/>
                <a:cs typeface="Calibri"/>
              </a:rPr>
              <a:t>N</a:t>
            </a:r>
            <a:r>
              <a:rPr spc="30" dirty="0">
                <a:latin typeface="Calibri"/>
                <a:cs typeface="Calibri"/>
              </a:rPr>
              <a:t>on</a:t>
            </a:r>
            <a:r>
              <a:rPr dirty="0">
                <a:latin typeface="Calibri"/>
                <a:cs typeface="Calibri"/>
              </a:rPr>
              <a:t>-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es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15" dirty="0">
                <a:latin typeface="Calibri"/>
                <a:cs typeface="Calibri"/>
              </a:rPr>
              <a:t>c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623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3135312" y="960437"/>
            <a:ext cx="3168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7194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U</a:t>
            </a:r>
            <a:r>
              <a:rPr spc="-40" dirty="0"/>
              <a:t>R</a:t>
            </a:r>
            <a:r>
              <a:rPr spc="-20" dirty="0"/>
              <a:t>I</a:t>
            </a:r>
            <a:r>
              <a:rPr spc="-275" dirty="0"/>
              <a:t> </a:t>
            </a:r>
            <a:r>
              <a:rPr spc="-5" dirty="0"/>
              <a:t>De</a:t>
            </a:r>
            <a:r>
              <a:rPr spc="-55" dirty="0"/>
              <a:t>s</a:t>
            </a:r>
            <a:r>
              <a:rPr spc="-35" dirty="0"/>
              <a:t>i</a:t>
            </a:r>
            <a:r>
              <a:rPr spc="100" dirty="0"/>
              <a:t>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212" y="1871662"/>
            <a:ext cx="3760788" cy="812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spc="45" dirty="0">
                <a:latin typeface="Calibri"/>
                <a:cs typeface="Calibri"/>
              </a:rPr>
              <a:t>ou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Good</a:t>
            </a:r>
            <a:r>
              <a:rPr sz="2000" b="1" spc="-50" dirty="0">
                <a:latin typeface="Calibri"/>
                <a:cs typeface="Calibri"/>
              </a:rPr>
              <a:t>, </a:t>
            </a:r>
            <a:r>
              <a:rPr sz="2000" b="1" spc="5" dirty="0">
                <a:latin typeface="Calibri"/>
                <a:cs typeface="Calibri"/>
              </a:rPr>
              <a:t>Ve</a:t>
            </a:r>
            <a:r>
              <a:rPr sz="2000" b="1" spc="-5" dirty="0">
                <a:latin typeface="Calibri"/>
                <a:cs typeface="Calibri"/>
              </a:rPr>
              <a:t>r</a:t>
            </a:r>
            <a:r>
              <a:rPr sz="2000" b="1" spc="95" dirty="0">
                <a:latin typeface="Calibri"/>
                <a:cs typeface="Calibri"/>
              </a:rPr>
              <a:t>b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Ba</a:t>
            </a:r>
            <a:r>
              <a:rPr sz="2000" b="1" spc="8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20" dirty="0">
                <a:latin typeface="Calibri"/>
                <a:cs typeface="Calibri"/>
              </a:rPr>
              <a:t>Th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pr</a:t>
            </a:r>
            <a:r>
              <a:rPr spc="30" dirty="0">
                <a:latin typeface="Calibri"/>
                <a:cs typeface="Calibri"/>
              </a:rPr>
              <a:t>obl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spc="-114" dirty="0">
                <a:latin typeface="Calibri"/>
                <a:cs typeface="Calibri"/>
              </a:rPr>
              <a:t>: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1519237" y="2868612"/>
            <a:ext cx="304800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1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85" dirty="0">
                <a:latin typeface="Arial"/>
                <a:cs typeface="Arial"/>
              </a:rPr>
              <a:t>/</a:t>
            </a:r>
            <a:r>
              <a:rPr spc="-165" dirty="0">
                <a:latin typeface="Arial"/>
                <a:cs typeface="Arial"/>
              </a:rPr>
              <a:t>g</a:t>
            </a:r>
            <a:r>
              <a:rPr spc="-80" dirty="0">
                <a:latin typeface="Arial"/>
                <a:cs typeface="Arial"/>
              </a:rPr>
              <a:t>etC</a:t>
            </a:r>
            <a:r>
              <a:rPr spc="-180" dirty="0">
                <a:latin typeface="Arial"/>
                <a:cs typeface="Arial"/>
              </a:rPr>
              <a:t>u</a:t>
            </a:r>
            <a:r>
              <a:rPr spc="-30" dirty="0">
                <a:latin typeface="Arial"/>
                <a:cs typeface="Arial"/>
              </a:rPr>
              <a:t>s</a:t>
            </a:r>
            <a:r>
              <a:rPr spc="70" dirty="0">
                <a:latin typeface="Arial"/>
                <a:cs typeface="Arial"/>
              </a:rPr>
              <a:t>to</a:t>
            </a:r>
            <a:r>
              <a:rPr spc="-225" dirty="0">
                <a:latin typeface="Arial"/>
                <a:cs typeface="Arial"/>
              </a:rPr>
              <a:t>m</a:t>
            </a:r>
            <a:r>
              <a:rPr spc="-80" dirty="0">
                <a:latin typeface="Arial"/>
                <a:cs typeface="Arial"/>
              </a:rPr>
              <a:t>er</a:t>
            </a:r>
            <a:r>
              <a:rPr spc="-30"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4567237" y="2868612"/>
            <a:ext cx="304800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1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85" dirty="0">
                <a:latin typeface="Arial"/>
                <a:cs typeface="Arial"/>
              </a:rPr>
              <a:t>/</a:t>
            </a:r>
            <a:r>
              <a:rPr spc="-114" dirty="0">
                <a:latin typeface="Arial"/>
                <a:cs typeface="Arial"/>
              </a:rPr>
              <a:t>sav</a:t>
            </a:r>
            <a:r>
              <a:rPr spc="-210" dirty="0">
                <a:latin typeface="Arial"/>
                <a:cs typeface="Arial"/>
              </a:rPr>
              <a:t>e</a:t>
            </a:r>
            <a:r>
              <a:rPr spc="-330" dirty="0">
                <a:latin typeface="Arial"/>
                <a:cs typeface="Arial"/>
              </a:rPr>
              <a:t>C</a:t>
            </a:r>
            <a:r>
              <a:rPr spc="-180" dirty="0">
                <a:latin typeface="Arial"/>
                <a:cs typeface="Arial"/>
              </a:rPr>
              <a:t>u</a:t>
            </a:r>
            <a:r>
              <a:rPr spc="170" dirty="0">
                <a:latin typeface="Arial"/>
                <a:cs typeface="Arial"/>
              </a:rPr>
              <a:t>s</a:t>
            </a:r>
            <a:r>
              <a:rPr spc="90" dirty="0">
                <a:latin typeface="Arial"/>
                <a:cs typeface="Arial"/>
              </a:rPr>
              <a:t>t</a:t>
            </a:r>
            <a:r>
              <a:rPr spc="-160" dirty="0">
                <a:latin typeface="Arial"/>
                <a:cs typeface="Arial"/>
              </a:rPr>
              <a:t>o</a:t>
            </a:r>
            <a:r>
              <a:rPr spc="-254" dirty="0">
                <a:latin typeface="Arial"/>
                <a:cs typeface="Arial"/>
              </a:rPr>
              <a:t>m</a:t>
            </a:r>
            <a:r>
              <a:rPr spc="-180" dirty="0">
                <a:latin typeface="Arial"/>
                <a:cs typeface="Arial"/>
              </a:rPr>
              <a:t>e</a:t>
            </a:r>
            <a:r>
              <a:rPr spc="40" dirty="0">
                <a:latin typeface="Arial"/>
                <a:cs typeface="Arial"/>
              </a:rPr>
              <a:t>r</a:t>
            </a:r>
            <a:r>
              <a:rPr spc="-30"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87" y="2862262"/>
            <a:ext cx="6096000" cy="259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14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1230312" y="822325"/>
            <a:ext cx="3168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7194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U</a:t>
            </a:r>
            <a:r>
              <a:rPr spc="-40" dirty="0"/>
              <a:t>R</a:t>
            </a:r>
            <a:r>
              <a:rPr spc="-20" dirty="0"/>
              <a:t>I</a:t>
            </a:r>
            <a:r>
              <a:rPr spc="-275" dirty="0"/>
              <a:t> </a:t>
            </a:r>
            <a:r>
              <a:rPr spc="-5" dirty="0"/>
              <a:t>De</a:t>
            </a:r>
            <a:r>
              <a:rPr spc="-55" dirty="0"/>
              <a:t>s</a:t>
            </a:r>
            <a:r>
              <a:rPr spc="-35" dirty="0"/>
              <a:t>i</a:t>
            </a:r>
            <a:r>
              <a:rPr spc="100" dirty="0"/>
              <a:t>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712" y="1733550"/>
            <a:ext cx="5126038" cy="812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5" dirty="0">
                <a:latin typeface="Calibri"/>
                <a:cs typeface="Calibri"/>
              </a:rPr>
              <a:t>R</a:t>
            </a:r>
            <a:r>
              <a:rPr sz="2000" b="1" spc="-15" dirty="0">
                <a:latin typeface="Calibri"/>
                <a:cs typeface="Calibri"/>
              </a:rPr>
              <a:t>I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75" dirty="0">
                <a:latin typeface="Calibri"/>
                <a:cs typeface="Calibri"/>
              </a:rPr>
              <a:t>S</a:t>
            </a:r>
            <a:r>
              <a:rPr sz="2000" b="1" spc="90" dirty="0">
                <a:latin typeface="Calibri"/>
                <a:cs typeface="Calibri"/>
              </a:rPr>
              <a:t>h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15" dirty="0">
                <a:latin typeface="Calibri"/>
                <a:cs typeface="Calibri"/>
              </a:rPr>
              <a:t>l</a:t>
            </a:r>
            <a:r>
              <a:rPr sz="2000" b="1" spc="85" dirty="0">
                <a:latin typeface="Calibri"/>
                <a:cs typeface="Calibri"/>
              </a:rPr>
              <a:t>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Po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-70" dirty="0">
                <a:latin typeface="Calibri"/>
                <a:cs typeface="Calibri"/>
              </a:rPr>
              <a:t>.</a:t>
            </a:r>
            <a:r>
              <a:rPr sz="2000" b="1" spc="65" dirty="0">
                <a:latin typeface="Calibri"/>
                <a:cs typeface="Calibri"/>
              </a:rPr>
              <a:t>g.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R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s)</a:t>
            </a:r>
            <a:endParaRPr sz="2000" dirty="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15" dirty="0">
                <a:latin typeface="Calibri"/>
                <a:cs typeface="Calibri"/>
              </a:rPr>
              <a:t>P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35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35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ls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9537" y="2654300"/>
            <a:ext cx="4191000" cy="1016000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  <a:hlinkClick r:id="rId2"/>
              </a:rPr>
              <a:t>http://.../api/Customers</a:t>
            </a:r>
            <a:r>
              <a:rPr lang="en-US" sz="2000">
                <a:latin typeface="Arial" charset="0"/>
              </a:rPr>
              <a:t> </a:t>
            </a:r>
            <a:r>
              <a:rPr lang="en-US" sz="2000">
                <a:latin typeface="Arial" charset="0"/>
                <a:hlinkClick r:id="rId3"/>
              </a:rPr>
              <a:t>http://.../api/Games</a:t>
            </a:r>
            <a:r>
              <a:rPr lang="en-US" sz="2000">
                <a:latin typeface="Arial" charset="0"/>
              </a:rPr>
              <a:t> </a:t>
            </a:r>
            <a:r>
              <a:rPr lang="en-US" sz="2000">
                <a:latin typeface="Arial" charset="0"/>
                <a:hlinkClick r:id="rId4"/>
              </a:rPr>
              <a:t>http://.../api/Invoices</a:t>
            </a:r>
            <a:endParaRPr lang="en-US" sz="2000">
              <a:latin typeface="Arial" charset="0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75468" y="3833812"/>
            <a:ext cx="5799138" cy="812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25" dirty="0">
                <a:latin typeface="Calibri"/>
                <a:cs typeface="Calibri"/>
              </a:rPr>
              <a:t>se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I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ti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ie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to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l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10" dirty="0">
                <a:latin typeface="Calibri"/>
                <a:cs typeface="Calibri"/>
              </a:rPr>
              <a:t>ti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0" dirty="0">
                <a:latin typeface="Calibri"/>
                <a:cs typeface="Calibri"/>
              </a:rPr>
              <a:t>n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5" dirty="0">
                <a:latin typeface="Calibri"/>
                <a:cs typeface="Calibri"/>
              </a:rPr>
              <a:t>v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15" dirty="0">
                <a:latin typeface="Calibri"/>
                <a:cs typeface="Calibri"/>
              </a:rPr>
              <a:t>l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t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45" dirty="0">
                <a:latin typeface="Calibri"/>
                <a:cs typeface="Calibri"/>
              </a:rPr>
              <a:t>ms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5" dirty="0">
                <a:latin typeface="Calibri"/>
                <a:cs typeface="Calibri"/>
              </a:rPr>
              <a:t>R</a:t>
            </a:r>
            <a:r>
              <a:rPr sz="2000" b="1" spc="-15" dirty="0">
                <a:latin typeface="Calibri"/>
                <a:cs typeface="Calibri"/>
              </a:rPr>
              <a:t>I</a:t>
            </a:r>
            <a:r>
              <a:rPr sz="2000" b="1" spc="30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85" dirty="0">
                <a:latin typeface="Calibri"/>
                <a:cs typeface="Calibri"/>
              </a:rPr>
              <a:t>D</a:t>
            </a:r>
            <a:r>
              <a:rPr spc="10" dirty="0">
                <a:latin typeface="Calibri"/>
                <a:cs typeface="Calibri"/>
              </a:rPr>
              <a:t>oe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no</a:t>
            </a:r>
            <a:r>
              <a:rPr spc="1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hav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b</a:t>
            </a:r>
            <a:r>
              <a:rPr spc="3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20" dirty="0">
                <a:latin typeface="Calibri"/>
                <a:cs typeface="Calibri"/>
              </a:rPr>
              <a:t>n</a:t>
            </a:r>
            <a:r>
              <a:rPr spc="1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na</a:t>
            </a:r>
            <a:r>
              <a:rPr spc="10" dirty="0">
                <a:latin typeface="Calibri"/>
                <a:cs typeface="Calibri"/>
              </a:rPr>
              <a:t>l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ke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545" dirty="0">
                <a:latin typeface="Calibri"/>
                <a:cs typeface="Calibri"/>
              </a:rPr>
              <a:t>…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334293" y="4754562"/>
            <a:ext cx="4191000" cy="1016000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  <a:hlinkClick r:id="rId5"/>
              </a:rPr>
              <a:t>http://.../api/Customers/123</a:t>
            </a:r>
            <a:r>
              <a:rPr lang="en-US" sz="2000">
                <a:latin typeface="Arial" charset="0"/>
              </a:rPr>
              <a:t> </a:t>
            </a:r>
            <a:r>
              <a:rPr lang="en-US" sz="2000">
                <a:latin typeface="Arial" charset="0"/>
                <a:hlinkClick r:id="rId6"/>
              </a:rPr>
              <a:t>http://.../api/Games/halo-3</a:t>
            </a:r>
            <a:r>
              <a:rPr lang="en-US" sz="2000">
                <a:latin typeface="Arial" charset="0"/>
              </a:rPr>
              <a:t> </a:t>
            </a:r>
            <a:r>
              <a:rPr lang="en-US" sz="2000">
                <a:latin typeface="Arial" charset="0"/>
                <a:hlinkClick r:id="rId7"/>
              </a:rPr>
              <a:t>http://.../api/Invoices/2003-01-24</a:t>
            </a:r>
            <a:endParaRPr 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1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2601912" y="808037"/>
            <a:ext cx="3168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7194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U</a:t>
            </a:r>
            <a:r>
              <a:rPr spc="-40" dirty="0"/>
              <a:t>R</a:t>
            </a:r>
            <a:r>
              <a:rPr spc="-20" dirty="0"/>
              <a:t>I</a:t>
            </a:r>
            <a:r>
              <a:rPr spc="-275" dirty="0"/>
              <a:t> </a:t>
            </a:r>
            <a:r>
              <a:rPr spc="-5" dirty="0"/>
              <a:t>De</a:t>
            </a:r>
            <a:r>
              <a:rPr spc="-55" dirty="0"/>
              <a:t>s</a:t>
            </a:r>
            <a:r>
              <a:rPr spc="-35" dirty="0"/>
              <a:t>i</a:t>
            </a:r>
            <a:r>
              <a:rPr spc="100" dirty="0"/>
              <a:t>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812" y="1719262"/>
            <a:ext cx="3035300" cy="2905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30" dirty="0">
                <a:latin typeface="Calibri"/>
                <a:cs typeface="Calibri"/>
              </a:rPr>
              <a:t>Ho</a:t>
            </a:r>
            <a:r>
              <a:rPr sz="2000" b="1" spc="40" dirty="0">
                <a:latin typeface="Calibri"/>
                <a:cs typeface="Calibri"/>
              </a:rPr>
              <a:t>w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5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5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Ve</a:t>
            </a:r>
            <a:r>
              <a:rPr sz="2000" b="1" spc="-5" dirty="0">
                <a:latin typeface="Calibri"/>
                <a:cs typeface="Calibri"/>
              </a:rPr>
              <a:t>r</a:t>
            </a:r>
            <a:r>
              <a:rPr sz="2000" b="1" spc="95" dirty="0">
                <a:latin typeface="Calibri"/>
                <a:cs typeface="Calibri"/>
              </a:rPr>
              <a:t>b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65" dirty="0">
                <a:latin typeface="Calibri"/>
                <a:cs typeface="Calibri"/>
              </a:rPr>
              <a:t>h</a:t>
            </a:r>
            <a:r>
              <a:rPr sz="2000" b="1" spc="35" dirty="0">
                <a:latin typeface="Calibri"/>
                <a:cs typeface="Calibri"/>
              </a:rPr>
              <a:t>e</a:t>
            </a:r>
            <a:r>
              <a:rPr sz="2000" b="1" spc="45" dirty="0">
                <a:latin typeface="Calibri"/>
                <a:cs typeface="Calibri"/>
              </a:rPr>
              <a:t>n</a:t>
            </a:r>
            <a:r>
              <a:rPr sz="2000" b="1" spc="-75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528637" y="2106612"/>
            <a:ext cx="1854200" cy="5175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812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b="1" spc="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b="1" spc="4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2382837" y="2106612"/>
            <a:ext cx="1238250" cy="5175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600" b="1">
                <a:solidFill>
                  <a:srgbClr val="FFFFFF"/>
                </a:solidFill>
                <a:cs typeface="Calibri" pitchFamily="34" charset="0"/>
              </a:rPr>
              <a:t>GET</a:t>
            </a:r>
            <a:endParaRPr lang="en-US" sz="1600">
              <a:cs typeface="Calibri" pitchFamily="34" charset="0"/>
            </a:endParaRPr>
          </a:p>
          <a:p>
            <a:pPr algn="ctr">
              <a:spcBef>
                <a:spcPts val="13"/>
              </a:spcBef>
            </a:pPr>
            <a:r>
              <a:rPr lang="en-US" sz="1200" b="1">
                <a:solidFill>
                  <a:srgbClr val="FFFFFF"/>
                </a:solidFill>
                <a:cs typeface="Calibri" pitchFamily="34" charset="0"/>
              </a:rPr>
              <a:t>(read)</a:t>
            </a:r>
            <a:endParaRPr lang="en-US" sz="1200">
              <a:cs typeface="Calibri" pitchFamily="34" charset="0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3619500" y="2106612"/>
            <a:ext cx="1766887" cy="5175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600" b="1">
                <a:solidFill>
                  <a:srgbClr val="FFFFFF"/>
                </a:solidFill>
                <a:cs typeface="Calibri" pitchFamily="34" charset="0"/>
              </a:rPr>
              <a:t>POST</a:t>
            </a:r>
            <a:endParaRPr lang="en-US" sz="1600">
              <a:cs typeface="Calibri" pitchFamily="34" charset="0"/>
            </a:endParaRPr>
          </a:p>
          <a:p>
            <a:pPr algn="ctr">
              <a:spcBef>
                <a:spcPts val="13"/>
              </a:spcBef>
            </a:pPr>
            <a:r>
              <a:rPr lang="en-US" sz="1200" b="1">
                <a:solidFill>
                  <a:srgbClr val="FFFFFF"/>
                </a:solidFill>
                <a:cs typeface="Calibri" pitchFamily="34" charset="0"/>
              </a:rPr>
              <a:t>(create)</a:t>
            </a:r>
            <a:endParaRPr lang="en-US" sz="1200">
              <a:cs typeface="Calibri" pitchFamily="34" charset="0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5386387" y="2106612"/>
            <a:ext cx="1590675" cy="5175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600" b="1">
                <a:solidFill>
                  <a:srgbClr val="FFFFFF"/>
                </a:solidFill>
                <a:cs typeface="Calibri" pitchFamily="34" charset="0"/>
              </a:rPr>
              <a:t>PUT</a:t>
            </a:r>
            <a:endParaRPr lang="en-US" sz="1600">
              <a:cs typeface="Calibri" pitchFamily="34" charset="0"/>
            </a:endParaRPr>
          </a:p>
          <a:p>
            <a:pPr algn="ctr">
              <a:spcBef>
                <a:spcPts val="13"/>
              </a:spcBef>
            </a:pPr>
            <a:r>
              <a:rPr lang="en-US" sz="1200" b="1">
                <a:solidFill>
                  <a:srgbClr val="FFFFFF"/>
                </a:solidFill>
                <a:cs typeface="Calibri" pitchFamily="34" charset="0"/>
              </a:rPr>
              <a:t>(update)</a:t>
            </a:r>
            <a:endParaRPr lang="en-US" sz="1200">
              <a:cs typeface="Calibri" pitchFamily="34" charset="0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6975475" y="2106612"/>
            <a:ext cx="1325562" cy="5175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600" b="1">
                <a:solidFill>
                  <a:srgbClr val="FFFFFF"/>
                </a:solidFill>
                <a:cs typeface="Calibri" pitchFamily="34" charset="0"/>
              </a:rPr>
              <a:t>DELETE</a:t>
            </a:r>
            <a:endParaRPr lang="en-US" sz="1600">
              <a:cs typeface="Calibri" pitchFamily="34" charset="0"/>
            </a:endParaRPr>
          </a:p>
          <a:p>
            <a:pPr algn="ctr">
              <a:spcBef>
                <a:spcPts val="13"/>
              </a:spcBef>
            </a:pPr>
            <a:r>
              <a:rPr lang="en-US" sz="1200" b="1">
                <a:solidFill>
                  <a:srgbClr val="FFFFFF"/>
                </a:solidFill>
                <a:cs typeface="Calibri" pitchFamily="34" charset="0"/>
              </a:rPr>
              <a:t>(delete)</a:t>
            </a:r>
            <a:endParaRPr lang="en-US" sz="1200">
              <a:cs typeface="Calibri" pitchFamily="34" charset="0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528637" y="2624137"/>
            <a:ext cx="1854200" cy="3667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812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85" dirty="0">
                <a:latin typeface="Arial"/>
                <a:cs typeface="Arial"/>
              </a:rPr>
              <a:t>/</a:t>
            </a:r>
            <a:r>
              <a:rPr spc="-130" dirty="0">
                <a:latin typeface="Arial"/>
                <a:cs typeface="Arial"/>
              </a:rPr>
              <a:t>cu</a:t>
            </a:r>
            <a:r>
              <a:rPr spc="-30" dirty="0">
                <a:latin typeface="Arial"/>
                <a:cs typeface="Arial"/>
              </a:rPr>
              <a:t>s</a:t>
            </a:r>
            <a:r>
              <a:rPr spc="70" dirty="0">
                <a:latin typeface="Arial"/>
                <a:cs typeface="Arial"/>
              </a:rPr>
              <a:t>to</a:t>
            </a:r>
            <a:r>
              <a:rPr spc="-225" dirty="0">
                <a:latin typeface="Arial"/>
                <a:cs typeface="Arial"/>
              </a:rPr>
              <a:t>m</a:t>
            </a:r>
            <a:r>
              <a:rPr spc="-80" dirty="0">
                <a:latin typeface="Arial"/>
                <a:cs typeface="Arial"/>
              </a:rPr>
              <a:t>er</a:t>
            </a:r>
            <a:r>
              <a:rPr spc="-30"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2382837" y="2624137"/>
            <a:ext cx="1238250" cy="3667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2292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265" dirty="0">
                <a:latin typeface="Arial"/>
                <a:cs typeface="Arial"/>
              </a:rPr>
              <a:t>G</a:t>
            </a:r>
            <a:r>
              <a:rPr spc="-190" dirty="0">
                <a:latin typeface="Arial"/>
                <a:cs typeface="Arial"/>
              </a:rPr>
              <a:t>e</a:t>
            </a:r>
            <a:r>
              <a:rPr spc="305" dirty="0">
                <a:latin typeface="Arial"/>
                <a:cs typeface="Arial"/>
              </a:rPr>
              <a:t>t</a:t>
            </a:r>
            <a:r>
              <a:rPr spc="-155" dirty="0">
                <a:latin typeface="Arial"/>
                <a:cs typeface="Arial"/>
              </a:rPr>
              <a:t> </a:t>
            </a:r>
            <a:r>
              <a:rPr spc="-200" dirty="0">
                <a:latin typeface="Arial"/>
                <a:cs typeface="Arial"/>
              </a:rPr>
              <a:t>L</a:t>
            </a:r>
            <a:r>
              <a:rPr spc="-80" dirty="0">
                <a:latin typeface="Arial"/>
                <a:cs typeface="Arial"/>
              </a:rPr>
              <a:t>i</a:t>
            </a:r>
            <a:r>
              <a:rPr spc="-30" dirty="0">
                <a:latin typeface="Arial"/>
                <a:cs typeface="Arial"/>
              </a:rPr>
              <a:t>s</a:t>
            </a:r>
            <a:r>
              <a:rPr spc="305"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2"/>
          <p:cNvSpPr txBox="1"/>
          <p:nvPr/>
        </p:nvSpPr>
        <p:spPr>
          <a:xfrm>
            <a:off x="3619500" y="2624137"/>
            <a:ext cx="1766887" cy="3667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212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215" dirty="0">
                <a:latin typeface="Arial"/>
                <a:cs typeface="Arial"/>
              </a:rPr>
              <a:t>Ne</a:t>
            </a:r>
            <a:r>
              <a:rPr spc="-225" dirty="0">
                <a:latin typeface="Arial"/>
                <a:cs typeface="Arial"/>
              </a:rPr>
              <a:t>w</a:t>
            </a:r>
            <a:r>
              <a:rPr spc="-155" dirty="0">
                <a:latin typeface="Arial"/>
                <a:cs typeface="Arial"/>
              </a:rPr>
              <a:t> </a:t>
            </a:r>
            <a:r>
              <a:rPr spc="-260" dirty="0">
                <a:latin typeface="Arial"/>
                <a:cs typeface="Arial"/>
              </a:rPr>
              <a:t>Cu</a:t>
            </a:r>
            <a:r>
              <a:rPr spc="-30" dirty="0">
                <a:latin typeface="Arial"/>
                <a:cs typeface="Arial"/>
              </a:rPr>
              <a:t>s</a:t>
            </a:r>
            <a:r>
              <a:rPr spc="300" dirty="0">
                <a:latin typeface="Arial"/>
                <a:cs typeface="Arial"/>
              </a:rPr>
              <a:t>t</a:t>
            </a:r>
            <a:r>
              <a:rPr spc="-160" dirty="0">
                <a:latin typeface="Arial"/>
                <a:cs typeface="Arial"/>
              </a:rPr>
              <a:t>o</a:t>
            </a:r>
            <a:r>
              <a:rPr spc="-225" dirty="0">
                <a:latin typeface="Arial"/>
                <a:cs typeface="Arial"/>
              </a:rPr>
              <a:t>m</a:t>
            </a:r>
            <a:r>
              <a:rPr spc="-210" dirty="0">
                <a:latin typeface="Arial"/>
                <a:cs typeface="Arial"/>
              </a:rPr>
              <a:t>e</a:t>
            </a:r>
            <a:r>
              <a:rPr spc="45" dirty="0"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5386387" y="2624137"/>
            <a:ext cx="1590675" cy="3667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4351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254" dirty="0">
                <a:latin typeface="Arial"/>
                <a:cs typeface="Arial"/>
              </a:rPr>
              <a:t>U</a:t>
            </a:r>
            <a:r>
              <a:rPr spc="-114" dirty="0">
                <a:latin typeface="Arial"/>
                <a:cs typeface="Arial"/>
              </a:rPr>
              <a:t>pd</a:t>
            </a:r>
            <a:r>
              <a:rPr spc="-155" dirty="0">
                <a:latin typeface="Arial"/>
                <a:cs typeface="Arial"/>
              </a:rPr>
              <a:t>a</a:t>
            </a:r>
            <a:r>
              <a:rPr spc="30" dirty="0">
                <a:latin typeface="Arial"/>
                <a:cs typeface="Arial"/>
              </a:rPr>
              <a:t>t</a:t>
            </a:r>
            <a:r>
              <a:rPr spc="70" dirty="0">
                <a:latin typeface="Arial"/>
                <a:cs typeface="Arial"/>
              </a:rPr>
              <a:t>e</a:t>
            </a:r>
            <a:r>
              <a:rPr spc="-145" dirty="0">
                <a:latin typeface="Arial"/>
                <a:cs typeface="Arial"/>
              </a:rPr>
              <a:t> </a:t>
            </a:r>
            <a:r>
              <a:rPr spc="-120" dirty="0">
                <a:latin typeface="Arial"/>
                <a:cs typeface="Arial"/>
              </a:rPr>
              <a:t>B</a:t>
            </a:r>
            <a:r>
              <a:rPr spc="-155" dirty="0">
                <a:latin typeface="Arial"/>
                <a:cs typeface="Arial"/>
              </a:rPr>
              <a:t>a</a:t>
            </a:r>
            <a:r>
              <a:rPr spc="10" dirty="0">
                <a:latin typeface="Arial"/>
                <a:cs typeface="Arial"/>
              </a:rPr>
              <a:t>tch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6975475" y="2624137"/>
            <a:ext cx="1325562" cy="3667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4114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229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rror</a:t>
            </a:r>
            <a:endParaRPr>
              <a:latin typeface="Arial"/>
              <a:cs typeface="Arial"/>
            </a:endParaRPr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2" y="2100262"/>
            <a:ext cx="7772400" cy="1249363"/>
          </a:xfrm>
          <a:prstGeom prst="rect">
            <a:avLst/>
          </a:prstGeom>
        </p:spPr>
      </p:pic>
      <p:sp>
        <p:nvSpPr>
          <p:cNvPr id="15" name="object 3"/>
          <p:cNvSpPr txBox="1"/>
          <p:nvPr/>
        </p:nvSpPr>
        <p:spPr>
          <a:xfrm>
            <a:off x="190499" y="3779837"/>
            <a:ext cx="3076575" cy="2905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-5" dirty="0">
                <a:latin typeface="Calibri"/>
                <a:cs typeface="Calibri"/>
              </a:rPr>
              <a:t>W</a:t>
            </a:r>
            <a:r>
              <a:rPr sz="2000" b="1" spc="5" dirty="0">
                <a:latin typeface="Calibri"/>
                <a:cs typeface="Calibri"/>
              </a:rPr>
              <a:t>h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65" dirty="0">
                <a:latin typeface="Calibri"/>
                <a:cs typeface="Calibri"/>
              </a:rPr>
              <a:t>h</a:t>
            </a:r>
            <a:r>
              <a:rPr sz="2000" b="1" spc="45" dirty="0">
                <a:latin typeface="Calibri"/>
                <a:cs typeface="Calibri"/>
              </a:rPr>
              <a:t>ou</a:t>
            </a:r>
            <a:r>
              <a:rPr sz="2000" b="1" spc="15" dirty="0">
                <a:latin typeface="Calibri"/>
                <a:cs typeface="Calibri"/>
              </a:rPr>
              <a:t>l</a:t>
            </a:r>
            <a:r>
              <a:rPr sz="2000" b="1" spc="85" dirty="0">
                <a:latin typeface="Calibri"/>
                <a:cs typeface="Calibri"/>
              </a:rPr>
              <a:t>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y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0" dirty="0">
                <a:latin typeface="Calibri"/>
                <a:cs typeface="Calibri"/>
              </a:rPr>
              <a:t>u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10" dirty="0">
                <a:latin typeface="Calibri"/>
                <a:cs typeface="Calibri"/>
              </a:rPr>
              <a:t>t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-75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-192088" y="8912225"/>
            <a:ext cx="182880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60" dirty="0">
                <a:solidFill>
                  <a:srgbClr val="002060"/>
                </a:solidFill>
                <a:latin typeface="Arial"/>
                <a:cs typeface="Arial"/>
              </a:rPr>
              <a:t>*</a:t>
            </a:r>
            <a:r>
              <a:rPr spc="-1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-229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pc="40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pc="5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pc="-65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pc="-40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pc="-1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-100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pc="30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pc="-155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pc="30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pc="-180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pc="-30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pc="-1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-355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pc="-185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pc="-150" dirty="0">
                <a:solidFill>
                  <a:srgbClr val="002060"/>
                </a:solidFill>
                <a:latin typeface="Arial"/>
                <a:cs typeface="Arial"/>
              </a:rPr>
              <a:t>de</a:t>
            </a:r>
            <a:endParaRPr>
              <a:latin typeface="Arial"/>
              <a:cs typeface="Arial"/>
            </a:endParaRPr>
          </a:p>
        </p:txBody>
      </p:sp>
      <p:pic>
        <p:nvPicPr>
          <p:cNvPr id="1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4160837"/>
            <a:ext cx="8086723" cy="16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1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2525712" y="731837"/>
            <a:ext cx="3168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5626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70" dirty="0"/>
              <a:t>S</a:t>
            </a:r>
            <a:r>
              <a:rPr spc="-85" dirty="0"/>
              <a:t>t</a:t>
            </a:r>
            <a:r>
              <a:rPr spc="-60" dirty="0"/>
              <a:t>a</a:t>
            </a:r>
            <a:r>
              <a:rPr spc="-40" dirty="0"/>
              <a:t>t</a:t>
            </a:r>
            <a:r>
              <a:rPr spc="-35" dirty="0"/>
              <a:t>u</a:t>
            </a:r>
            <a:r>
              <a:rPr dirty="0"/>
              <a:t>s</a:t>
            </a:r>
            <a:r>
              <a:rPr spc="-295" dirty="0"/>
              <a:t> </a:t>
            </a:r>
            <a:r>
              <a:rPr spc="-55" dirty="0"/>
              <a:t>C</a:t>
            </a:r>
            <a:r>
              <a:rPr spc="5" dirty="0"/>
              <a:t>o</a:t>
            </a:r>
            <a:r>
              <a:rPr spc="30" dirty="0"/>
              <a:t>d</a:t>
            </a:r>
            <a:r>
              <a:rPr spc="-75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612" y="1643062"/>
            <a:ext cx="3305175" cy="2905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70" dirty="0">
                <a:latin typeface="Calibri"/>
                <a:cs typeface="Calibri"/>
              </a:rPr>
              <a:t>H</a:t>
            </a:r>
            <a:r>
              <a:rPr sz="2000" b="1" spc="50" dirty="0">
                <a:latin typeface="Calibri"/>
                <a:cs typeface="Calibri"/>
              </a:rPr>
              <a:t>TTP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95" dirty="0">
                <a:latin typeface="Calibri"/>
                <a:cs typeface="Calibri"/>
              </a:rPr>
              <a:t>D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Sta</a:t>
            </a:r>
            <a:r>
              <a:rPr sz="2000" b="1" spc="25" dirty="0">
                <a:latin typeface="Calibri"/>
                <a:cs typeface="Calibri"/>
              </a:rPr>
              <a:t>t</a:t>
            </a:r>
            <a:r>
              <a:rPr sz="2000" b="1" spc="35" dirty="0">
                <a:latin typeface="Calibri"/>
                <a:cs typeface="Calibri"/>
              </a:rPr>
              <a:t>u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110" dirty="0">
                <a:latin typeface="Calibri"/>
                <a:cs typeface="Calibri"/>
              </a:rPr>
              <a:t>C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3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87" y="2100262"/>
            <a:ext cx="6096000" cy="29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34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41274" y="655637"/>
            <a:ext cx="3168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56261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70" dirty="0"/>
              <a:t>S</a:t>
            </a:r>
            <a:r>
              <a:rPr spc="-85" dirty="0"/>
              <a:t>t</a:t>
            </a:r>
            <a:r>
              <a:rPr spc="-60" dirty="0"/>
              <a:t>a</a:t>
            </a:r>
            <a:r>
              <a:rPr spc="-40" dirty="0"/>
              <a:t>t</a:t>
            </a:r>
            <a:r>
              <a:rPr spc="-35" dirty="0"/>
              <a:t>u</a:t>
            </a:r>
            <a:r>
              <a:rPr dirty="0"/>
              <a:t>s</a:t>
            </a:r>
            <a:r>
              <a:rPr spc="-295" dirty="0"/>
              <a:t> </a:t>
            </a:r>
            <a:r>
              <a:rPr spc="-55" dirty="0"/>
              <a:t>C</a:t>
            </a:r>
            <a:r>
              <a:rPr spc="5" dirty="0"/>
              <a:t>o</a:t>
            </a:r>
            <a:r>
              <a:rPr spc="30" dirty="0"/>
              <a:t>d</a:t>
            </a:r>
            <a:r>
              <a:rPr spc="-75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012" y="1643062"/>
            <a:ext cx="2797175" cy="812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25" dirty="0">
                <a:latin typeface="Calibri"/>
                <a:cs typeface="Calibri"/>
              </a:rPr>
              <a:t>se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70" dirty="0">
                <a:latin typeface="Calibri"/>
                <a:cs typeface="Calibri"/>
              </a:rPr>
              <a:t>H</a:t>
            </a:r>
            <a:r>
              <a:rPr sz="2000" b="1" spc="30" dirty="0">
                <a:latin typeface="Calibri"/>
                <a:cs typeface="Calibri"/>
              </a:rPr>
              <a:t>ttp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Sta</a:t>
            </a:r>
            <a:r>
              <a:rPr sz="2000" b="1" spc="25" dirty="0">
                <a:latin typeface="Calibri"/>
                <a:cs typeface="Calibri"/>
              </a:rPr>
              <a:t>t</a:t>
            </a:r>
            <a:r>
              <a:rPr sz="2000" b="1" spc="35" dirty="0">
                <a:latin typeface="Calibri"/>
                <a:cs typeface="Calibri"/>
              </a:rPr>
              <a:t>u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110" dirty="0">
                <a:latin typeface="Calibri"/>
                <a:cs typeface="Calibri"/>
              </a:rPr>
              <a:t>C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3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50"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minim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35" dirty="0">
                <a:latin typeface="Calibri"/>
                <a:cs typeface="Calibri"/>
              </a:rPr>
              <a:t>m: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212" y="4013200"/>
            <a:ext cx="396875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299085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299720" algn="l"/>
              </a:tabLst>
              <a:defRPr/>
            </a:pPr>
            <a:r>
              <a:rPr spc="1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obabl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(</a:t>
            </a:r>
            <a:r>
              <a:rPr spc="50" dirty="0">
                <a:latin typeface="Calibri"/>
                <a:cs typeface="Calibri"/>
              </a:rPr>
              <a:t>b</a:t>
            </a:r>
            <a:r>
              <a:rPr spc="55" dirty="0">
                <a:latin typeface="Calibri"/>
                <a:cs typeface="Calibri"/>
              </a:rPr>
              <a:t>u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n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or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t</a:t>
            </a:r>
            <a:r>
              <a:rPr spc="30" dirty="0">
                <a:latin typeface="Calibri"/>
                <a:cs typeface="Calibri"/>
              </a:rPr>
              <a:t>ha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abo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10</a:t>
            </a:r>
            <a:r>
              <a:rPr spc="-40" dirty="0">
                <a:latin typeface="Calibri"/>
                <a:cs typeface="Calibri"/>
              </a:rPr>
              <a:t>)</a:t>
            </a:r>
            <a:r>
              <a:rPr spc="-114" dirty="0">
                <a:latin typeface="Calibri"/>
                <a:cs typeface="Calibri"/>
              </a:rPr>
              <a:t>:</a:t>
            </a:r>
            <a:endParaRPr>
              <a:latin typeface="Calibri"/>
              <a:cs typeface="Calibri"/>
            </a:endParaRP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87" y="2443162"/>
            <a:ext cx="5181599" cy="1485900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87" y="4310062"/>
            <a:ext cx="3048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76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-369094" y="462684"/>
            <a:ext cx="3168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59182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0" dirty="0"/>
              <a:t>A</a:t>
            </a:r>
            <a:r>
              <a:rPr spc="-5" dirty="0"/>
              <a:t>ss</a:t>
            </a:r>
            <a:r>
              <a:rPr spc="5" dirty="0"/>
              <a:t>o</a:t>
            </a:r>
            <a:r>
              <a:rPr spc="-125" dirty="0"/>
              <a:t>ci</a:t>
            </a:r>
            <a:r>
              <a:rPr spc="-60" dirty="0"/>
              <a:t>a</a:t>
            </a:r>
            <a:r>
              <a:rPr spc="-40" dirty="0"/>
              <a:t>t</a:t>
            </a:r>
            <a:r>
              <a:rPr spc="-75" dirty="0"/>
              <a:t>i</a:t>
            </a:r>
            <a:r>
              <a:rPr spc="5" dirty="0"/>
              <a:t>o</a:t>
            </a:r>
            <a:r>
              <a:rPr spc="-15" dirty="0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77788" y="893571"/>
            <a:ext cx="2586038" cy="812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60" dirty="0">
                <a:latin typeface="Calibri"/>
                <a:cs typeface="Calibri"/>
              </a:rPr>
              <a:t>F</a:t>
            </a:r>
            <a:r>
              <a:rPr sz="2000" b="1" spc="7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75" dirty="0">
                <a:latin typeface="Calibri"/>
                <a:cs typeface="Calibri"/>
              </a:rPr>
              <a:t>ub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70" dirty="0">
                <a:latin typeface="Calibri"/>
                <a:cs typeface="Calibri"/>
              </a:rPr>
              <a:t>o</a:t>
            </a:r>
            <a:r>
              <a:rPr sz="2000" b="1" spc="75" dirty="0">
                <a:latin typeface="Calibri"/>
                <a:cs typeface="Calibri"/>
              </a:rPr>
              <a:t>b</a:t>
            </a:r>
            <a:r>
              <a:rPr sz="2000" b="1" spc="30" dirty="0">
                <a:latin typeface="Calibri"/>
                <a:cs typeface="Calibri"/>
              </a:rPr>
              <a:t>je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3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55" dirty="0">
                <a:latin typeface="Calibri"/>
                <a:cs typeface="Calibri"/>
              </a:rPr>
              <a:t>vi</a:t>
            </a:r>
            <a:r>
              <a:rPr spc="80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15" dirty="0">
                <a:latin typeface="Calibri"/>
                <a:cs typeface="Calibri"/>
              </a:rPr>
              <a:t>io</a:t>
            </a:r>
            <a:r>
              <a:rPr spc="45" dirty="0">
                <a:latin typeface="Calibri"/>
                <a:cs typeface="Calibri"/>
              </a:rPr>
              <a:t>n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412" y="3263709"/>
            <a:ext cx="37877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299085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299720" algn="l"/>
              </a:tabLst>
              <a:defRPr/>
            </a:pPr>
            <a:r>
              <a:rPr spc="55" dirty="0">
                <a:latin typeface="Calibri"/>
                <a:cs typeface="Calibri"/>
              </a:rPr>
              <a:t>S</a:t>
            </a:r>
            <a:r>
              <a:rPr spc="30" dirty="0">
                <a:latin typeface="Calibri"/>
                <a:cs typeface="Calibri"/>
              </a:rPr>
              <a:t>ho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n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9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</a:t>
            </a:r>
            <a:r>
              <a:rPr spc="5" dirty="0">
                <a:latin typeface="Calibri"/>
                <a:cs typeface="Calibri"/>
              </a:rPr>
              <a:t>f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Ob</a:t>
            </a:r>
            <a:r>
              <a:rPr spc="10" dirty="0">
                <a:latin typeface="Calibri"/>
                <a:cs typeface="Calibri"/>
              </a:rPr>
              <a:t>j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037" y="1814321"/>
            <a:ext cx="4876800" cy="1016000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  <a:hlinkClick r:id="rId2"/>
              </a:rPr>
              <a:t>http://.../api/Customers/123/Invoices</a:t>
            </a:r>
            <a:r>
              <a:rPr lang="en-US" sz="2000">
                <a:latin typeface="Arial" charset="0"/>
              </a:rPr>
              <a:t> </a:t>
            </a:r>
            <a:r>
              <a:rPr lang="en-US" sz="2000">
                <a:latin typeface="Arial" charset="0"/>
                <a:hlinkClick r:id="rId3"/>
              </a:rPr>
              <a:t>http://.../api/Games/halo-3/Ratings</a:t>
            </a:r>
            <a:r>
              <a:rPr lang="en-US" sz="2000">
                <a:latin typeface="Arial" charset="0"/>
              </a:rPr>
              <a:t> </a:t>
            </a:r>
            <a:r>
              <a:rPr lang="en-US" sz="2000">
                <a:latin typeface="Arial" charset="0"/>
                <a:hlinkClick r:id="rId4"/>
              </a:rPr>
              <a:t>http://.../api/Invoices/2003-01-24/Payments</a:t>
            </a:r>
            <a:endParaRPr lang="en-US" sz="2000">
              <a:latin typeface="Arial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037" y="3566921"/>
            <a:ext cx="4876800" cy="1016000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-- Should return same shape list of Invoices </a:t>
            </a:r>
            <a:r>
              <a:rPr lang="en-US" sz="2000">
                <a:latin typeface="Arial" charset="0"/>
                <a:hlinkClick r:id="rId2"/>
              </a:rPr>
              <a:t>http://.../api/Customers/123/Invoices</a:t>
            </a:r>
            <a:r>
              <a:rPr lang="en-US" sz="2000">
                <a:latin typeface="Arial" charset="0"/>
              </a:rPr>
              <a:t> </a:t>
            </a:r>
            <a:r>
              <a:rPr lang="en-US" sz="2000">
                <a:latin typeface="Arial" charset="0"/>
                <a:hlinkClick r:id="rId5"/>
              </a:rPr>
              <a:t>http://.../api/Invoices</a:t>
            </a:r>
            <a:endParaRPr 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2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10880" y="676080"/>
            <a:ext cx="2667960" cy="39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IN" sz="2000" i="1">
                <a:solidFill>
                  <a:srgbClr val="FFFFFF"/>
                </a:solidFill>
                <a:latin typeface="Arial"/>
              </a:rPr>
              <a:t>Heading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79056" y="2613025"/>
            <a:ext cx="2889250" cy="4079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b="1" spc="-45" dirty="0">
                <a:latin typeface="Trebuchet MS"/>
                <a:cs typeface="Trebuchet MS"/>
              </a:rPr>
              <a:t>Web</a:t>
            </a:r>
            <a:r>
              <a:rPr sz="3200" b="1" spc="-325" dirty="0">
                <a:latin typeface="Trebuchet MS"/>
                <a:cs typeface="Trebuchet MS"/>
              </a:rPr>
              <a:t> </a:t>
            </a:r>
            <a:r>
              <a:rPr sz="3200" b="1" spc="55" dirty="0">
                <a:latin typeface="Trebuchet MS"/>
                <a:cs typeface="Trebuchet MS"/>
              </a:rPr>
              <a:t>A</a:t>
            </a:r>
            <a:r>
              <a:rPr sz="3200" b="1" dirty="0">
                <a:latin typeface="Trebuchet MS"/>
                <a:cs typeface="Trebuchet MS"/>
              </a:rPr>
              <a:t>PI</a:t>
            </a:r>
            <a:r>
              <a:rPr sz="3200" b="1" spc="-320" dirty="0">
                <a:latin typeface="Trebuchet MS"/>
                <a:cs typeface="Trebuchet MS"/>
              </a:rPr>
              <a:t> </a:t>
            </a:r>
            <a:r>
              <a:rPr sz="3200" b="1" spc="160" dirty="0">
                <a:latin typeface="Trebuchet MS"/>
                <a:cs typeface="Trebuchet MS"/>
              </a:rPr>
              <a:t>D</a:t>
            </a:r>
            <a:r>
              <a:rPr sz="3200" b="1" spc="-100" dirty="0">
                <a:latin typeface="Trebuchet MS"/>
                <a:cs typeface="Trebuchet MS"/>
              </a:rPr>
              <a:t>es</a:t>
            </a:r>
            <a:r>
              <a:rPr sz="3200" b="1" spc="-65" dirty="0">
                <a:latin typeface="Trebuchet MS"/>
                <a:cs typeface="Trebuchet MS"/>
              </a:rPr>
              <a:t>i</a:t>
            </a:r>
            <a:r>
              <a:rPr sz="3200" b="1" spc="250" dirty="0">
                <a:latin typeface="Trebuchet MS"/>
                <a:cs typeface="Trebuchet MS"/>
              </a:rPr>
              <a:t>g</a:t>
            </a:r>
            <a:r>
              <a:rPr sz="3200" b="1" spc="-20" dirty="0">
                <a:latin typeface="Trebuchet MS"/>
                <a:cs typeface="Trebuchet MS"/>
              </a:rPr>
              <a:t>n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 bwMode="auto">
          <a:xfrm>
            <a:off x="-293688" y="1480421"/>
            <a:ext cx="3168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5918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50" dirty="0"/>
              <a:t>A</a:t>
            </a:r>
            <a:r>
              <a:rPr spc="-5" dirty="0"/>
              <a:t>ss</a:t>
            </a:r>
            <a:r>
              <a:rPr spc="5" dirty="0"/>
              <a:t>o</a:t>
            </a:r>
            <a:r>
              <a:rPr spc="-125" dirty="0"/>
              <a:t>ci</a:t>
            </a:r>
            <a:r>
              <a:rPr spc="-60" dirty="0"/>
              <a:t>a</a:t>
            </a:r>
            <a:r>
              <a:rPr spc="-40" dirty="0"/>
              <a:t>t</a:t>
            </a:r>
            <a:r>
              <a:rPr spc="-75" dirty="0"/>
              <a:t>i</a:t>
            </a:r>
            <a:r>
              <a:rPr spc="5" dirty="0"/>
              <a:t>o</a:t>
            </a:r>
            <a:r>
              <a:rPr spc="-15" dirty="0"/>
              <a:t>n</a:t>
            </a:r>
            <a:r>
              <a:rPr dirty="0"/>
              <a:t>s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558006" y="2405062"/>
            <a:ext cx="5795963" cy="2905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-110" dirty="0">
                <a:latin typeface="Calibri"/>
                <a:cs typeface="Calibri"/>
              </a:rPr>
              <a:t>M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45" dirty="0">
                <a:latin typeface="Calibri"/>
                <a:cs typeface="Calibri"/>
              </a:rPr>
              <a:t>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1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80" dirty="0">
                <a:latin typeface="Calibri"/>
                <a:cs typeface="Calibri"/>
              </a:rPr>
              <a:t>m</a:t>
            </a:r>
            <a:r>
              <a:rPr sz="2000" b="1" spc="45" dirty="0">
                <a:latin typeface="Calibri"/>
                <a:cs typeface="Calibri"/>
              </a:rPr>
              <a:t>u</a:t>
            </a:r>
            <a:r>
              <a:rPr sz="2000" b="1" spc="15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ti</a:t>
            </a:r>
            <a:r>
              <a:rPr sz="2000" b="1" spc="50" dirty="0">
                <a:latin typeface="Calibri"/>
                <a:cs typeface="Calibri"/>
              </a:rPr>
              <a:t>pl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30" dirty="0">
                <a:latin typeface="Calibri"/>
                <a:cs typeface="Calibri"/>
              </a:rPr>
              <a:t>ss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10" dirty="0">
                <a:latin typeface="Calibri"/>
                <a:cs typeface="Calibri"/>
              </a:rPr>
              <a:t>ti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0" dirty="0">
                <a:latin typeface="Calibri"/>
                <a:cs typeface="Calibri"/>
              </a:rPr>
              <a:t>n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30" dirty="0">
                <a:latin typeface="Calibri"/>
                <a:cs typeface="Calibri"/>
              </a:rPr>
              <a:t>same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85" dirty="0">
                <a:latin typeface="Calibri"/>
                <a:cs typeface="Calibri"/>
              </a:rPr>
              <a:t>b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935831" y="2944812"/>
            <a:ext cx="4876800" cy="1016000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  <a:hlinkClick r:id="rId2"/>
              </a:rPr>
              <a:t>http://.../api/Customers/123/Invoices</a:t>
            </a:r>
            <a:r>
              <a:rPr lang="en-US" sz="2000">
                <a:latin typeface="Arial" charset="0"/>
              </a:rPr>
              <a:t> </a:t>
            </a:r>
            <a:r>
              <a:rPr lang="en-US" sz="2000">
                <a:latin typeface="Arial" charset="0"/>
                <a:hlinkClick r:id="rId3"/>
              </a:rPr>
              <a:t>http://.../api/Customers/123/Payments</a:t>
            </a:r>
            <a:r>
              <a:rPr lang="en-US" sz="2000">
                <a:latin typeface="Arial" charset="0"/>
              </a:rPr>
              <a:t> </a:t>
            </a:r>
            <a:r>
              <a:rPr lang="en-US" sz="2000">
                <a:latin typeface="Arial" charset="0"/>
                <a:hlinkClick r:id="rId4"/>
              </a:rPr>
              <a:t>http://.../api/Customers/123/Shipments</a:t>
            </a:r>
            <a:endParaRPr lang="en-US" sz="2000">
              <a:latin typeface="Arial" charset="0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556558" y="4590256"/>
            <a:ext cx="5656263" cy="2905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55" dirty="0">
                <a:latin typeface="Calibri"/>
                <a:cs typeface="Calibri"/>
              </a:rPr>
              <a:t>A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50" dirty="0">
                <a:latin typeface="Calibri"/>
                <a:cs typeface="Calibri"/>
              </a:rPr>
              <a:t>y</a:t>
            </a:r>
            <a:r>
              <a:rPr sz="2000" b="1" spc="25" dirty="0">
                <a:latin typeface="Calibri"/>
                <a:cs typeface="Calibri"/>
              </a:rPr>
              <a:t>t</a:t>
            </a:r>
            <a:r>
              <a:rPr sz="2000" b="1" spc="45" dirty="0">
                <a:latin typeface="Calibri"/>
                <a:cs typeface="Calibri"/>
              </a:rPr>
              <a:t>h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95" dirty="0">
                <a:latin typeface="Calibri"/>
                <a:cs typeface="Calibri"/>
              </a:rPr>
              <a:t>g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65" dirty="0">
                <a:latin typeface="Calibri"/>
                <a:cs typeface="Calibri"/>
              </a:rPr>
              <a:t>m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0" dirty="0">
                <a:latin typeface="Calibri"/>
                <a:cs typeface="Calibri"/>
              </a:rPr>
              <a:t>mpl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60" dirty="0">
                <a:latin typeface="Calibri"/>
                <a:cs typeface="Calibri"/>
              </a:rPr>
              <a:t>x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s</a:t>
            </a:r>
            <a:r>
              <a:rPr sz="2000" b="1" spc="55" dirty="0">
                <a:latin typeface="Calibri"/>
                <a:cs typeface="Calibri"/>
              </a:rPr>
              <a:t>h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15" dirty="0">
                <a:latin typeface="Calibri"/>
                <a:cs typeface="Calibri"/>
              </a:rPr>
              <a:t>l</a:t>
            </a:r>
            <a:r>
              <a:rPr sz="2000" b="1" spc="85" dirty="0">
                <a:latin typeface="Calibri"/>
                <a:cs typeface="Calibri"/>
              </a:rPr>
              <a:t>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25" dirty="0">
                <a:latin typeface="Calibri"/>
                <a:cs typeface="Calibri"/>
              </a:rPr>
              <a:t>se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80" dirty="0">
                <a:latin typeface="Calibri"/>
                <a:cs typeface="Calibri"/>
              </a:rPr>
              <a:t>q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45" dirty="0">
                <a:latin typeface="Calibri"/>
                <a:cs typeface="Calibri"/>
              </a:rPr>
              <a:t>y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st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9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934383" y="4977606"/>
            <a:ext cx="5943600" cy="1016000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  <a:hlinkClick r:id="rId5"/>
              </a:rPr>
              <a:t>http://.../api/Customers?state=GA</a:t>
            </a:r>
            <a:r>
              <a:rPr lang="en-US" sz="2000">
                <a:latin typeface="Arial" charset="0"/>
              </a:rPr>
              <a:t> </a:t>
            </a:r>
            <a:r>
              <a:rPr lang="en-US" sz="2000">
                <a:latin typeface="Arial" charset="0"/>
                <a:hlinkClick r:id="rId6"/>
              </a:rPr>
              <a:t>http://.../api/Customers?state=GA&amp;salesperson=144</a:t>
            </a:r>
            <a:r>
              <a:rPr lang="en-US" sz="2000">
                <a:latin typeface="Arial" charset="0"/>
              </a:rPr>
              <a:t> </a:t>
            </a:r>
            <a:r>
              <a:rPr lang="en-US" sz="2000">
                <a:latin typeface="Arial" charset="0"/>
                <a:hlinkClick r:id="rId7"/>
              </a:rPr>
              <a:t>http://.../api/Customers?hasOpenOrders=true</a:t>
            </a:r>
            <a:endParaRPr 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40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14461" y="749247"/>
            <a:ext cx="3168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812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65" dirty="0"/>
              <a:t>F</a:t>
            </a:r>
            <a:r>
              <a:rPr spc="5" dirty="0"/>
              <a:t>o</a:t>
            </a:r>
            <a:r>
              <a:rPr spc="-45" dirty="0"/>
              <a:t>r</a:t>
            </a:r>
            <a:r>
              <a:rPr spc="-105" dirty="0"/>
              <a:t>m</a:t>
            </a:r>
            <a:r>
              <a:rPr spc="-35" dirty="0"/>
              <a:t>a</a:t>
            </a:r>
            <a:r>
              <a:rPr spc="-85" dirty="0"/>
              <a:t>tt</a:t>
            </a:r>
            <a:r>
              <a:rPr spc="-70" dirty="0"/>
              <a:t>i</a:t>
            </a:r>
            <a:r>
              <a:rPr spc="120" dirty="0"/>
              <a:t>n</a:t>
            </a:r>
            <a:r>
              <a:rPr spc="95" dirty="0"/>
              <a:t>g</a:t>
            </a:r>
            <a:r>
              <a:rPr spc="-300" dirty="0"/>
              <a:t> </a:t>
            </a:r>
            <a:r>
              <a:rPr spc="-75" dirty="0"/>
              <a:t>R</a:t>
            </a:r>
            <a:r>
              <a:rPr spc="-150" dirty="0"/>
              <a:t>e</a:t>
            </a:r>
            <a:r>
              <a:rPr spc="-5" dirty="0"/>
              <a:t>s</a:t>
            </a:r>
            <a:r>
              <a:rPr spc="-35" dirty="0"/>
              <a:t>u</a:t>
            </a:r>
            <a:r>
              <a:rPr spc="-65" dirty="0"/>
              <a:t>l</a:t>
            </a:r>
            <a:r>
              <a:rPr spc="-4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509" y="1850972"/>
            <a:ext cx="5260975" cy="812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110" dirty="0">
                <a:latin typeface="Calibri"/>
                <a:cs typeface="Calibri"/>
              </a:rPr>
              <a:t>C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t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110" dirty="0">
                <a:latin typeface="Calibri"/>
                <a:cs typeface="Calibri"/>
              </a:rPr>
              <a:t>g</a:t>
            </a:r>
            <a:r>
              <a:rPr sz="2000" b="1" spc="120" dirty="0">
                <a:latin typeface="Calibri"/>
                <a:cs typeface="Calibri"/>
              </a:rPr>
              <a:t>o</a:t>
            </a:r>
            <a:r>
              <a:rPr sz="2000" b="1" spc="10" dirty="0">
                <a:latin typeface="Calibri"/>
                <a:cs typeface="Calibri"/>
              </a:rPr>
              <a:t>ti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10" dirty="0">
                <a:latin typeface="Calibri"/>
                <a:cs typeface="Calibri"/>
              </a:rPr>
              <a:t>ti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0" dirty="0">
                <a:latin typeface="Calibri"/>
                <a:cs typeface="Calibri"/>
              </a:rPr>
              <a:t>n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is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Be</a:t>
            </a:r>
            <a:r>
              <a:rPr sz="2000" b="1" spc="20" dirty="0">
                <a:latin typeface="Calibri"/>
                <a:cs typeface="Calibri"/>
              </a:rPr>
              <a:t>st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ti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ccep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40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ea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-35"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30" dirty="0">
                <a:latin typeface="Calibri"/>
                <a:cs typeface="Calibri"/>
              </a:rPr>
              <a:t>er</a:t>
            </a:r>
            <a:r>
              <a:rPr spc="30" dirty="0">
                <a:latin typeface="Calibri"/>
                <a:cs typeface="Calibri"/>
              </a:rPr>
              <a:t>min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40" dirty="0">
                <a:latin typeface="Calibri"/>
                <a:cs typeface="Calibri"/>
              </a:rPr>
              <a:t>h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25" dirty="0">
                <a:latin typeface="Calibri"/>
                <a:cs typeface="Calibri"/>
              </a:rPr>
              <a:t>w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f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15" dirty="0">
                <a:latin typeface="Calibri"/>
                <a:cs typeface="Calibri"/>
              </a:rPr>
              <a:t>ma</a:t>
            </a:r>
            <a:r>
              <a:rPr spc="-15" dirty="0">
                <a:latin typeface="Calibri"/>
                <a:cs typeface="Calibri"/>
              </a:rPr>
              <a:t>t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09" y="4221110"/>
            <a:ext cx="5262563" cy="8001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299085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299720" algn="l"/>
              </a:tabLst>
              <a:defRPr/>
            </a:pPr>
            <a:r>
              <a:rPr spc="10" dirty="0">
                <a:latin typeface="Calibri"/>
                <a:cs typeface="Calibri"/>
              </a:rPr>
              <a:t>Not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ne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ss</a:t>
            </a:r>
            <a:r>
              <a:rPr spc="-30" dirty="0">
                <a:latin typeface="Calibri"/>
                <a:cs typeface="Calibri"/>
              </a:rPr>
              <a:t>ar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25" dirty="0">
                <a:latin typeface="Calibri"/>
                <a:cs typeface="Calibri"/>
              </a:rPr>
              <a:t>ppor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</a:t>
            </a:r>
            <a:r>
              <a:rPr spc="10" dirty="0">
                <a:latin typeface="Calibri"/>
                <a:cs typeface="Calibri"/>
              </a:rPr>
              <a:t>l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an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hav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10" dirty="0">
                <a:latin typeface="Calibri"/>
                <a:cs typeface="Calibri"/>
              </a:rPr>
              <a:t>an</a:t>
            </a:r>
            <a:r>
              <a:rPr spc="1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f</a:t>
            </a:r>
            <a:r>
              <a:rPr spc="1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u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-15" dirty="0">
                <a:latin typeface="Calibri"/>
                <a:cs typeface="Calibri"/>
              </a:rPr>
              <a:t>t</a:t>
            </a:r>
            <a:endParaRPr>
              <a:latin typeface="Calibri"/>
              <a:cs typeface="Calibri"/>
            </a:endParaRPr>
          </a:p>
          <a:p>
            <a:pPr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698500" lvl="1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698500" algn="l"/>
              </a:tabLst>
              <a:defRPr/>
            </a:pPr>
            <a:r>
              <a:rPr sz="1600" spc="-5" dirty="0">
                <a:latin typeface="Calibri"/>
                <a:cs typeface="Calibri"/>
              </a:rPr>
              <a:t>U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spc="25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ll</a:t>
            </a:r>
            <a:r>
              <a:rPr sz="1600" spc="20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70" dirty="0">
                <a:latin typeface="Calibri"/>
                <a:cs typeface="Calibri"/>
              </a:rPr>
              <a:t>J</a:t>
            </a:r>
            <a:r>
              <a:rPr sz="1600" spc="25" dirty="0">
                <a:latin typeface="Calibri"/>
                <a:cs typeface="Calibri"/>
              </a:rPr>
              <a:t>SON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f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m</a:t>
            </a:r>
            <a:r>
              <a:rPr sz="1600" spc="20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4334" y="2847922"/>
            <a:ext cx="5943600" cy="1016000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GET /api/games/2 HTTP/1.1 Accept: application/json, text/xml Host: localhost:8863</a:t>
            </a:r>
          </a:p>
        </p:txBody>
      </p:sp>
    </p:spTree>
    <p:extLst>
      <p:ext uri="{BB962C8B-B14F-4D97-AF65-F5344CB8AC3E}">
        <p14:creationId xmlns:p14="http://schemas.microsoft.com/office/powerpoint/2010/main" val="77103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392112" y="557506"/>
            <a:ext cx="3168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812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65" dirty="0"/>
              <a:t>F</a:t>
            </a:r>
            <a:r>
              <a:rPr spc="5" dirty="0"/>
              <a:t>o</a:t>
            </a:r>
            <a:r>
              <a:rPr spc="-45" dirty="0"/>
              <a:t>r</a:t>
            </a:r>
            <a:r>
              <a:rPr spc="-105" dirty="0"/>
              <a:t>m</a:t>
            </a:r>
            <a:r>
              <a:rPr spc="-35" dirty="0"/>
              <a:t>a</a:t>
            </a:r>
            <a:r>
              <a:rPr spc="-85" dirty="0"/>
              <a:t>tt</a:t>
            </a:r>
            <a:r>
              <a:rPr spc="-70" dirty="0"/>
              <a:t>i</a:t>
            </a:r>
            <a:r>
              <a:rPr spc="120" dirty="0"/>
              <a:t>n</a:t>
            </a:r>
            <a:r>
              <a:rPr spc="95" dirty="0"/>
              <a:t>g</a:t>
            </a:r>
            <a:r>
              <a:rPr spc="-300" dirty="0"/>
              <a:t> </a:t>
            </a:r>
            <a:r>
              <a:rPr spc="-75" dirty="0"/>
              <a:t>R</a:t>
            </a:r>
            <a:r>
              <a:rPr spc="-150" dirty="0"/>
              <a:t>e</a:t>
            </a:r>
            <a:r>
              <a:rPr spc="-5" dirty="0"/>
              <a:t>s</a:t>
            </a:r>
            <a:r>
              <a:rPr spc="-35" dirty="0"/>
              <a:t>u</a:t>
            </a:r>
            <a:r>
              <a:rPr spc="-65" dirty="0"/>
              <a:t>l</a:t>
            </a:r>
            <a:r>
              <a:rPr spc="-4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706" y="1446211"/>
            <a:ext cx="1962150" cy="2905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65" dirty="0">
                <a:latin typeface="Calibri"/>
                <a:cs typeface="Calibri"/>
              </a:rPr>
              <a:t>Co</a:t>
            </a:r>
            <a:r>
              <a:rPr sz="2000" b="1" spc="80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35" dirty="0">
                <a:latin typeface="Calibri"/>
                <a:cs typeface="Calibri"/>
              </a:rPr>
              <a:t>e</a:t>
            </a:r>
            <a:r>
              <a:rPr sz="2000" b="1" spc="45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y</a:t>
            </a:r>
            <a:r>
              <a:rPr sz="2000" b="1" spc="95" dirty="0">
                <a:latin typeface="Calibri"/>
                <a:cs typeface="Calibri"/>
              </a:rPr>
              <a:t>p</a:t>
            </a:r>
            <a:r>
              <a:rPr sz="2000" b="1" spc="20" dirty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567531" y="1909761"/>
            <a:ext cx="92075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1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45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1488281" y="1909761"/>
            <a:ext cx="433705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1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55" dirty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b="1" spc="-25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b="1" spc="60" dirty="0">
                <a:solidFill>
                  <a:srgbClr val="FFFFFF"/>
                </a:solidFill>
                <a:latin typeface="Calibri"/>
                <a:cs typeface="Calibri"/>
              </a:rPr>
              <a:t>yp</a:t>
            </a:r>
            <a:r>
              <a:rPr b="1" spc="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567531" y="2281236"/>
            <a:ext cx="92075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1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20" dirty="0">
                <a:latin typeface="Calibri"/>
                <a:cs typeface="Calibri"/>
              </a:rPr>
              <a:t>JSON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1488281" y="2281236"/>
            <a:ext cx="433705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1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6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ppl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10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55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65" dirty="0">
                <a:latin typeface="Calibri"/>
                <a:cs typeface="Calibri"/>
              </a:rPr>
              <a:t>/</a:t>
            </a:r>
            <a:r>
              <a:rPr spc="-40" dirty="0">
                <a:latin typeface="Calibri"/>
                <a:cs typeface="Calibri"/>
              </a:rPr>
              <a:t>j</a:t>
            </a:r>
            <a:r>
              <a:rPr spc="-5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o</a:t>
            </a:r>
            <a:r>
              <a:rPr spc="15" dirty="0">
                <a:latin typeface="Calibri"/>
                <a:cs typeface="Calibri"/>
              </a:rPr>
              <a:t>n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567531" y="1909761"/>
            <a:ext cx="920750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1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45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1488281" y="1909761"/>
            <a:ext cx="4337050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1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55" dirty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b="1" spc="-25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b="1" spc="60" dirty="0">
                <a:solidFill>
                  <a:srgbClr val="FFFFFF"/>
                </a:solidFill>
                <a:latin typeface="Calibri"/>
                <a:cs typeface="Calibri"/>
              </a:rPr>
              <a:t>yp</a:t>
            </a:r>
            <a:r>
              <a:rPr b="1" spc="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567531" y="2274886"/>
            <a:ext cx="92075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1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20" dirty="0">
                <a:latin typeface="Calibri"/>
                <a:cs typeface="Calibri"/>
              </a:rPr>
              <a:t>JSON</a:t>
            </a:r>
            <a:endParaRPr>
              <a:latin typeface="Calibri"/>
              <a:cs typeface="Calibri"/>
            </a:endParaRPr>
          </a:p>
        </p:txBody>
      </p:sp>
      <p:sp>
        <p:nvSpPr>
          <p:cNvPr id="11" name="object 12"/>
          <p:cNvSpPr txBox="1"/>
          <p:nvPr/>
        </p:nvSpPr>
        <p:spPr>
          <a:xfrm>
            <a:off x="1488281" y="2274886"/>
            <a:ext cx="433705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1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6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ppl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10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55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65" dirty="0">
                <a:latin typeface="Calibri"/>
                <a:cs typeface="Calibri"/>
              </a:rPr>
              <a:t>/</a:t>
            </a:r>
            <a:r>
              <a:rPr spc="-40" dirty="0">
                <a:latin typeface="Calibri"/>
                <a:cs typeface="Calibri"/>
              </a:rPr>
              <a:t>j</a:t>
            </a:r>
            <a:r>
              <a:rPr spc="-5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o</a:t>
            </a:r>
            <a:r>
              <a:rPr spc="15" dirty="0">
                <a:latin typeface="Calibri"/>
                <a:cs typeface="Calibri"/>
              </a:rPr>
              <a:t>n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567531" y="2646361"/>
            <a:ext cx="92075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08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0" dirty="0">
                <a:latin typeface="Calibri"/>
                <a:cs typeface="Calibri"/>
              </a:rPr>
              <a:t>XM</a:t>
            </a:r>
            <a:r>
              <a:rPr spc="45" dirty="0">
                <a:latin typeface="Calibri"/>
                <a:cs typeface="Calibri"/>
              </a:rPr>
              <a:t>L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1488281" y="2646361"/>
            <a:ext cx="433705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08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40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xt</a:t>
            </a:r>
            <a:r>
              <a:rPr spc="-45" dirty="0">
                <a:latin typeface="Calibri"/>
                <a:cs typeface="Calibri"/>
              </a:rPr>
              <a:t>/</a:t>
            </a:r>
            <a:r>
              <a:rPr dirty="0">
                <a:latin typeface="Calibri"/>
                <a:cs typeface="Calibri"/>
              </a:rPr>
              <a:t>x</a:t>
            </a:r>
            <a:r>
              <a:rPr spc="10" dirty="0">
                <a:latin typeface="Calibri"/>
                <a:cs typeface="Calibri"/>
              </a:rPr>
              <a:t>m</a:t>
            </a:r>
            <a:r>
              <a:rPr spc="-35" dirty="0">
                <a:latin typeface="Calibri"/>
                <a:cs typeface="Calibri"/>
              </a:rPr>
              <a:t>l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5"/>
          <p:cNvSpPr txBox="1"/>
          <p:nvPr/>
        </p:nvSpPr>
        <p:spPr>
          <a:xfrm>
            <a:off x="567531" y="1909761"/>
            <a:ext cx="92075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1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45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1488281" y="1909761"/>
            <a:ext cx="433705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1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55" dirty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b="1" spc="-25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b="1" spc="60" dirty="0">
                <a:solidFill>
                  <a:srgbClr val="FFFFFF"/>
                </a:solidFill>
                <a:latin typeface="Calibri"/>
                <a:cs typeface="Calibri"/>
              </a:rPr>
              <a:t>yp</a:t>
            </a:r>
            <a:r>
              <a:rPr b="1" spc="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7"/>
          <p:cNvSpPr txBox="1"/>
          <p:nvPr/>
        </p:nvSpPr>
        <p:spPr>
          <a:xfrm>
            <a:off x="567531" y="2281236"/>
            <a:ext cx="92075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1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20" dirty="0">
                <a:latin typeface="Calibri"/>
                <a:cs typeface="Calibri"/>
              </a:rPr>
              <a:t>JSON</a:t>
            </a:r>
            <a:endParaRPr>
              <a:latin typeface="Calibri"/>
              <a:cs typeface="Calibri"/>
            </a:endParaRPr>
          </a:p>
        </p:txBody>
      </p:sp>
      <p:sp>
        <p:nvSpPr>
          <p:cNvPr id="17" name="object 18"/>
          <p:cNvSpPr txBox="1"/>
          <p:nvPr/>
        </p:nvSpPr>
        <p:spPr>
          <a:xfrm>
            <a:off x="1488281" y="2281236"/>
            <a:ext cx="433705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1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6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ppl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10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55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65" dirty="0">
                <a:latin typeface="Calibri"/>
                <a:cs typeface="Calibri"/>
              </a:rPr>
              <a:t>/</a:t>
            </a:r>
            <a:r>
              <a:rPr spc="-40" dirty="0">
                <a:latin typeface="Calibri"/>
                <a:cs typeface="Calibri"/>
              </a:rPr>
              <a:t>j</a:t>
            </a:r>
            <a:r>
              <a:rPr spc="-5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o</a:t>
            </a:r>
            <a:r>
              <a:rPr spc="15" dirty="0">
                <a:latin typeface="Calibri"/>
                <a:cs typeface="Calibri"/>
              </a:rPr>
              <a:t>n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9"/>
          <p:cNvSpPr txBox="1"/>
          <p:nvPr/>
        </p:nvSpPr>
        <p:spPr>
          <a:xfrm>
            <a:off x="567531" y="2651124"/>
            <a:ext cx="92075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08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0" dirty="0">
                <a:latin typeface="Calibri"/>
                <a:cs typeface="Calibri"/>
              </a:rPr>
              <a:t>XM</a:t>
            </a:r>
            <a:r>
              <a:rPr spc="45" dirty="0">
                <a:latin typeface="Calibri"/>
                <a:cs typeface="Calibri"/>
              </a:rPr>
              <a:t>L</a:t>
            </a:r>
            <a:endParaRPr>
              <a:latin typeface="Calibri"/>
              <a:cs typeface="Calibri"/>
            </a:endParaRPr>
          </a:p>
        </p:txBody>
      </p:sp>
      <p:sp>
        <p:nvSpPr>
          <p:cNvPr id="19" name="object 20"/>
          <p:cNvSpPr txBox="1"/>
          <p:nvPr/>
        </p:nvSpPr>
        <p:spPr>
          <a:xfrm>
            <a:off x="1488281" y="2651124"/>
            <a:ext cx="433705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08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40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xt</a:t>
            </a:r>
            <a:r>
              <a:rPr spc="-45" dirty="0">
                <a:latin typeface="Calibri"/>
                <a:cs typeface="Calibri"/>
              </a:rPr>
              <a:t>/</a:t>
            </a:r>
            <a:r>
              <a:rPr dirty="0">
                <a:latin typeface="Calibri"/>
                <a:cs typeface="Calibri"/>
              </a:rPr>
              <a:t>x</a:t>
            </a:r>
            <a:r>
              <a:rPr spc="10" dirty="0">
                <a:latin typeface="Calibri"/>
                <a:cs typeface="Calibri"/>
              </a:rPr>
              <a:t>m</a:t>
            </a:r>
            <a:r>
              <a:rPr spc="-35" dirty="0">
                <a:latin typeface="Calibri"/>
                <a:cs typeface="Calibri"/>
              </a:rPr>
              <a:t>l</a:t>
            </a:r>
            <a:endParaRPr>
              <a:latin typeface="Calibri"/>
              <a:cs typeface="Calibri"/>
            </a:endParaRPr>
          </a:p>
        </p:txBody>
      </p:sp>
      <p:sp>
        <p:nvSpPr>
          <p:cNvPr id="20" name="object 21"/>
          <p:cNvSpPr txBox="1"/>
          <p:nvPr/>
        </p:nvSpPr>
        <p:spPr>
          <a:xfrm>
            <a:off x="567531" y="3022599"/>
            <a:ext cx="920750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08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20" dirty="0">
                <a:latin typeface="Calibri"/>
                <a:cs typeface="Calibri"/>
              </a:rPr>
              <a:t>JS</a:t>
            </a:r>
            <a:r>
              <a:rPr spc="-15" dirty="0">
                <a:latin typeface="Calibri"/>
                <a:cs typeface="Calibri"/>
              </a:rPr>
              <a:t>ONP</a:t>
            </a:r>
            <a:endParaRPr>
              <a:latin typeface="Calibri"/>
              <a:cs typeface="Calibri"/>
            </a:endParaRPr>
          </a:p>
        </p:txBody>
      </p:sp>
      <p:sp>
        <p:nvSpPr>
          <p:cNvPr id="21" name="object 22"/>
          <p:cNvSpPr txBox="1"/>
          <p:nvPr/>
        </p:nvSpPr>
        <p:spPr>
          <a:xfrm>
            <a:off x="1488281" y="3022599"/>
            <a:ext cx="4337050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08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6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ppl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10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55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65" dirty="0">
                <a:latin typeface="Calibri"/>
                <a:cs typeface="Calibri"/>
              </a:rPr>
              <a:t>/</a:t>
            </a:r>
            <a:r>
              <a:rPr spc="-40" dirty="0">
                <a:latin typeface="Calibri"/>
                <a:cs typeface="Calibri"/>
              </a:rPr>
              <a:t>ja</a:t>
            </a:r>
            <a:r>
              <a:rPr spc="-45" dirty="0">
                <a:latin typeface="Calibri"/>
                <a:cs typeface="Calibri"/>
              </a:rPr>
              <a:t>v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c</a:t>
            </a:r>
            <a:r>
              <a:rPr spc="-110" dirty="0">
                <a:latin typeface="Calibri"/>
                <a:cs typeface="Calibri"/>
              </a:rPr>
              <a:t>r</a:t>
            </a:r>
            <a:r>
              <a:rPr spc="-45" dirty="0">
                <a:latin typeface="Calibri"/>
                <a:cs typeface="Calibri"/>
              </a:rPr>
              <a:t>i</a:t>
            </a:r>
            <a:r>
              <a:rPr spc="4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t</a:t>
            </a:r>
            <a:endParaRPr>
              <a:latin typeface="Calibri"/>
              <a:cs typeface="Calibri"/>
            </a:endParaRPr>
          </a:p>
        </p:txBody>
      </p:sp>
      <p:sp>
        <p:nvSpPr>
          <p:cNvPr id="22" name="object 23"/>
          <p:cNvSpPr txBox="1"/>
          <p:nvPr/>
        </p:nvSpPr>
        <p:spPr>
          <a:xfrm>
            <a:off x="567531" y="1909761"/>
            <a:ext cx="92075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1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45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endParaRPr>
              <a:latin typeface="Calibri"/>
              <a:cs typeface="Calibri"/>
            </a:endParaRPr>
          </a:p>
        </p:txBody>
      </p:sp>
      <p:sp>
        <p:nvSpPr>
          <p:cNvPr id="23" name="object 24"/>
          <p:cNvSpPr txBox="1"/>
          <p:nvPr/>
        </p:nvSpPr>
        <p:spPr>
          <a:xfrm>
            <a:off x="1488281" y="1909761"/>
            <a:ext cx="433705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1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55" dirty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b="1" spc="-25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b="1" spc="60" dirty="0">
                <a:solidFill>
                  <a:srgbClr val="FFFFFF"/>
                </a:solidFill>
                <a:latin typeface="Calibri"/>
                <a:cs typeface="Calibri"/>
              </a:rPr>
              <a:t>yp</a:t>
            </a:r>
            <a:r>
              <a:rPr b="1" spc="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24" name="object 25"/>
          <p:cNvSpPr txBox="1"/>
          <p:nvPr/>
        </p:nvSpPr>
        <p:spPr>
          <a:xfrm>
            <a:off x="567531" y="2281236"/>
            <a:ext cx="92075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1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20" dirty="0">
                <a:latin typeface="Calibri"/>
                <a:cs typeface="Calibri"/>
              </a:rPr>
              <a:t>JSON</a:t>
            </a:r>
            <a:endParaRPr>
              <a:latin typeface="Calibri"/>
              <a:cs typeface="Calibri"/>
            </a:endParaRPr>
          </a:p>
        </p:txBody>
      </p:sp>
      <p:sp>
        <p:nvSpPr>
          <p:cNvPr id="25" name="object 26"/>
          <p:cNvSpPr txBox="1"/>
          <p:nvPr/>
        </p:nvSpPr>
        <p:spPr>
          <a:xfrm>
            <a:off x="1488281" y="2281236"/>
            <a:ext cx="433705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14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6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ppl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10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55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65" dirty="0">
                <a:latin typeface="Calibri"/>
                <a:cs typeface="Calibri"/>
              </a:rPr>
              <a:t>/</a:t>
            </a:r>
            <a:r>
              <a:rPr spc="-40" dirty="0">
                <a:latin typeface="Calibri"/>
                <a:cs typeface="Calibri"/>
              </a:rPr>
              <a:t>j</a:t>
            </a:r>
            <a:r>
              <a:rPr spc="-5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o</a:t>
            </a:r>
            <a:r>
              <a:rPr spc="15" dirty="0">
                <a:latin typeface="Calibri"/>
                <a:cs typeface="Calibri"/>
              </a:rPr>
              <a:t>n</a:t>
            </a:r>
            <a:endParaRPr>
              <a:latin typeface="Calibri"/>
              <a:cs typeface="Calibri"/>
            </a:endParaRPr>
          </a:p>
        </p:txBody>
      </p:sp>
      <p:sp>
        <p:nvSpPr>
          <p:cNvPr id="26" name="object 27"/>
          <p:cNvSpPr txBox="1"/>
          <p:nvPr/>
        </p:nvSpPr>
        <p:spPr>
          <a:xfrm>
            <a:off x="567531" y="2651124"/>
            <a:ext cx="92075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08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0" dirty="0">
                <a:latin typeface="Calibri"/>
                <a:cs typeface="Calibri"/>
              </a:rPr>
              <a:t>XM</a:t>
            </a:r>
            <a:r>
              <a:rPr spc="45" dirty="0">
                <a:latin typeface="Calibri"/>
                <a:cs typeface="Calibri"/>
              </a:rPr>
              <a:t>L</a:t>
            </a:r>
            <a:endParaRPr>
              <a:latin typeface="Calibri"/>
              <a:cs typeface="Calibri"/>
            </a:endParaRPr>
          </a:p>
        </p:txBody>
      </p:sp>
      <p:sp>
        <p:nvSpPr>
          <p:cNvPr id="27" name="object 28"/>
          <p:cNvSpPr txBox="1"/>
          <p:nvPr/>
        </p:nvSpPr>
        <p:spPr>
          <a:xfrm>
            <a:off x="1488281" y="2651124"/>
            <a:ext cx="433705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08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40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xt</a:t>
            </a:r>
            <a:r>
              <a:rPr spc="-45" dirty="0">
                <a:latin typeface="Calibri"/>
                <a:cs typeface="Calibri"/>
              </a:rPr>
              <a:t>/</a:t>
            </a:r>
            <a:r>
              <a:rPr dirty="0">
                <a:latin typeface="Calibri"/>
                <a:cs typeface="Calibri"/>
              </a:rPr>
              <a:t>x</a:t>
            </a:r>
            <a:r>
              <a:rPr spc="10" dirty="0">
                <a:latin typeface="Calibri"/>
                <a:cs typeface="Calibri"/>
              </a:rPr>
              <a:t>m</a:t>
            </a:r>
            <a:r>
              <a:rPr spc="-35" dirty="0">
                <a:latin typeface="Calibri"/>
                <a:cs typeface="Calibri"/>
              </a:rPr>
              <a:t>l</a:t>
            </a:r>
            <a:endParaRPr>
              <a:latin typeface="Calibri"/>
              <a:cs typeface="Calibri"/>
            </a:endParaRPr>
          </a:p>
        </p:txBody>
      </p:sp>
      <p:sp>
        <p:nvSpPr>
          <p:cNvPr id="28" name="object 29"/>
          <p:cNvSpPr txBox="1"/>
          <p:nvPr/>
        </p:nvSpPr>
        <p:spPr>
          <a:xfrm>
            <a:off x="567531" y="3022599"/>
            <a:ext cx="920750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08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20" dirty="0">
                <a:latin typeface="Calibri"/>
                <a:cs typeface="Calibri"/>
              </a:rPr>
              <a:t>JS</a:t>
            </a:r>
            <a:r>
              <a:rPr spc="-15" dirty="0">
                <a:latin typeface="Calibri"/>
                <a:cs typeface="Calibri"/>
              </a:rPr>
              <a:t>ONP</a:t>
            </a:r>
            <a:endParaRPr>
              <a:latin typeface="Calibri"/>
              <a:cs typeface="Calibri"/>
            </a:endParaRPr>
          </a:p>
        </p:txBody>
      </p:sp>
      <p:sp>
        <p:nvSpPr>
          <p:cNvPr id="29" name="object 30"/>
          <p:cNvSpPr txBox="1"/>
          <p:nvPr/>
        </p:nvSpPr>
        <p:spPr>
          <a:xfrm>
            <a:off x="1488281" y="3022599"/>
            <a:ext cx="4337050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08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6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ppl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10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55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65" dirty="0">
                <a:latin typeface="Calibri"/>
                <a:cs typeface="Calibri"/>
              </a:rPr>
              <a:t>/</a:t>
            </a:r>
            <a:r>
              <a:rPr spc="-40" dirty="0">
                <a:latin typeface="Calibri"/>
                <a:cs typeface="Calibri"/>
              </a:rPr>
              <a:t>ja</a:t>
            </a:r>
            <a:r>
              <a:rPr spc="-45" dirty="0">
                <a:latin typeface="Calibri"/>
                <a:cs typeface="Calibri"/>
              </a:rPr>
              <a:t>v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c</a:t>
            </a:r>
            <a:r>
              <a:rPr spc="-110" dirty="0">
                <a:latin typeface="Calibri"/>
                <a:cs typeface="Calibri"/>
              </a:rPr>
              <a:t>r</a:t>
            </a:r>
            <a:r>
              <a:rPr spc="-45" dirty="0">
                <a:latin typeface="Calibri"/>
                <a:cs typeface="Calibri"/>
              </a:rPr>
              <a:t>i</a:t>
            </a:r>
            <a:r>
              <a:rPr spc="4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t</a:t>
            </a:r>
            <a:endParaRPr>
              <a:latin typeface="Calibri"/>
              <a:cs typeface="Calibri"/>
            </a:endParaRPr>
          </a:p>
        </p:txBody>
      </p:sp>
      <p:sp>
        <p:nvSpPr>
          <p:cNvPr id="30" name="object 31"/>
          <p:cNvSpPr txBox="1"/>
          <p:nvPr/>
        </p:nvSpPr>
        <p:spPr>
          <a:xfrm>
            <a:off x="567531" y="3392486"/>
            <a:ext cx="92075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08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40" dirty="0">
                <a:latin typeface="Calibri"/>
                <a:cs typeface="Calibri"/>
              </a:rPr>
              <a:t>RS</a:t>
            </a:r>
            <a:r>
              <a:rPr spc="5"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</p:txBody>
      </p:sp>
      <p:sp>
        <p:nvSpPr>
          <p:cNvPr id="31" name="object 32"/>
          <p:cNvSpPr txBox="1"/>
          <p:nvPr/>
        </p:nvSpPr>
        <p:spPr>
          <a:xfrm>
            <a:off x="1488281" y="3392486"/>
            <a:ext cx="433705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908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6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ppl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10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55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65" dirty="0">
                <a:latin typeface="Calibri"/>
                <a:cs typeface="Calibri"/>
              </a:rPr>
              <a:t>/</a:t>
            </a:r>
            <a:r>
              <a:rPr dirty="0">
                <a:latin typeface="Calibri"/>
                <a:cs typeface="Calibri"/>
              </a:rPr>
              <a:t>x</a:t>
            </a:r>
            <a:r>
              <a:rPr spc="10" dirty="0">
                <a:latin typeface="Calibri"/>
                <a:cs typeface="Calibri"/>
              </a:rPr>
              <a:t>m</a:t>
            </a:r>
            <a:r>
              <a:rPr spc="-35" dirty="0">
                <a:latin typeface="Calibri"/>
                <a:cs typeface="Calibri"/>
              </a:rPr>
              <a:t>l</a:t>
            </a:r>
            <a:r>
              <a:rPr spc="165" dirty="0">
                <a:latin typeface="Calibri"/>
                <a:cs typeface="Calibri"/>
              </a:rPr>
              <a:t>+</a:t>
            </a:r>
            <a:r>
              <a:rPr spc="-70" dirty="0">
                <a:latin typeface="Calibri"/>
                <a:cs typeface="Calibri"/>
              </a:rPr>
              <a:t>r</a:t>
            </a:r>
            <a:r>
              <a:rPr spc="-75" dirty="0">
                <a:latin typeface="Calibri"/>
                <a:cs typeface="Calibri"/>
              </a:rPr>
              <a:t>s</a:t>
            </a:r>
            <a:r>
              <a:rPr spc="-40"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-269081" y="6480174"/>
            <a:ext cx="6694487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60" dirty="0">
                <a:solidFill>
                  <a:srgbClr val="002060"/>
                </a:solidFill>
                <a:latin typeface="Arial"/>
                <a:cs typeface="Arial"/>
              </a:rPr>
              <a:t>*</a:t>
            </a:r>
            <a:r>
              <a:rPr spc="-1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-204" dirty="0">
                <a:solidFill>
                  <a:srgbClr val="002060"/>
                </a:solidFill>
                <a:latin typeface="Arial"/>
                <a:cs typeface="Arial"/>
              </a:rPr>
              <a:t>Req</a:t>
            </a:r>
            <a:r>
              <a:rPr spc="-180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pc="-75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pc="5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pc="-12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pc="-110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pc="-1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-120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pc="-155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pc="-75" dirty="0">
                <a:solidFill>
                  <a:srgbClr val="002060"/>
                </a:solidFill>
                <a:latin typeface="Arial"/>
                <a:cs typeface="Arial"/>
              </a:rPr>
              <a:t>ll</a:t>
            </a:r>
            <a:r>
              <a:rPr spc="-195" dirty="0">
                <a:solidFill>
                  <a:srgbClr val="002060"/>
                </a:solidFill>
                <a:latin typeface="Arial"/>
                <a:cs typeface="Arial"/>
              </a:rPr>
              <a:t>b</a:t>
            </a:r>
            <a:r>
              <a:rPr spc="-155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pc="-135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pc="-130" dirty="0">
                <a:solidFill>
                  <a:srgbClr val="002060"/>
                </a:solidFill>
                <a:latin typeface="Arial"/>
                <a:cs typeface="Arial"/>
              </a:rPr>
              <a:t>k</a:t>
            </a:r>
            <a:r>
              <a:rPr spc="-2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-140" dirty="0">
                <a:solidFill>
                  <a:srgbClr val="002060"/>
                </a:solidFill>
                <a:latin typeface="Arial"/>
                <a:cs typeface="Arial"/>
              </a:rPr>
              <a:t>q</a:t>
            </a:r>
            <a:r>
              <a:rPr spc="-180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pc="-9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pc="-50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pc="-85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pc="-1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-160" dirty="0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pc="-155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pc="5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pc="-190" dirty="0">
                <a:solidFill>
                  <a:srgbClr val="002060"/>
                </a:solidFill>
                <a:latin typeface="Arial"/>
                <a:cs typeface="Arial"/>
              </a:rPr>
              <a:t>am</a:t>
            </a:r>
            <a:r>
              <a:rPr spc="6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pc="2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pc="-9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pc="-55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pc="-1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29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pc="-185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pc="-16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pc="-180" dirty="0">
                <a:solidFill>
                  <a:srgbClr val="002060"/>
                </a:solidFill>
                <a:latin typeface="Arial"/>
                <a:cs typeface="Arial"/>
              </a:rPr>
              <a:t>:</a:t>
            </a:r>
            <a:r>
              <a:rPr spc="-1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-170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h</a:t>
            </a:r>
            <a:r>
              <a:rPr spc="275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t</a:t>
            </a:r>
            <a:r>
              <a:rPr spc="-15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tp:</a:t>
            </a:r>
            <a:r>
              <a:rPr spc="85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//</a:t>
            </a:r>
            <a:r>
              <a:rPr spc="-175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...</a:t>
            </a:r>
            <a:r>
              <a:rPr spc="80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/</a:t>
            </a:r>
            <a:r>
              <a:rPr spc="-95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c</a:t>
            </a:r>
            <a:r>
              <a:rPr spc="-180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u</a:t>
            </a:r>
            <a:r>
              <a:rPr spc="170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s</a:t>
            </a:r>
            <a:r>
              <a:rPr spc="80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t</a:t>
            </a:r>
            <a:r>
              <a:rPr spc="-160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o</a:t>
            </a:r>
            <a:r>
              <a:rPr spc="-254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m</a:t>
            </a:r>
            <a:r>
              <a:rPr spc="-180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e</a:t>
            </a:r>
            <a:r>
              <a:rPr spc="40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r</a:t>
            </a:r>
            <a:r>
              <a:rPr spc="-130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s</a:t>
            </a:r>
            <a:r>
              <a:rPr spc="-150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?</a:t>
            </a:r>
            <a:r>
              <a:rPr spc="-120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c</a:t>
            </a:r>
            <a:r>
              <a:rPr spc="-105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al</a:t>
            </a:r>
            <a:r>
              <a:rPr spc="-75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l</a:t>
            </a:r>
            <a:r>
              <a:rPr spc="-195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b</a:t>
            </a:r>
            <a:r>
              <a:rPr spc="-120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a</a:t>
            </a:r>
            <a:r>
              <a:rPr spc="-114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c</a:t>
            </a:r>
            <a:r>
              <a:rPr spc="-165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k</a:t>
            </a:r>
            <a:r>
              <a:rPr spc="-70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=</a:t>
            </a:r>
            <a:r>
              <a:rPr spc="-60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f</a:t>
            </a:r>
            <a:r>
              <a:rPr spc="-70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o</a:t>
            </a:r>
            <a:r>
              <a:rPr spc="-155" dirty="0">
                <a:solidFill>
                  <a:srgbClr val="002060"/>
                </a:solidFill>
                <a:latin typeface="Arial"/>
                <a:cs typeface="Arial"/>
                <a:hlinkClick r:id="rId2"/>
              </a:rPr>
              <a:t>o</a:t>
            </a:r>
            <a:endParaRPr>
              <a:latin typeface="Arial"/>
              <a:cs typeface="Arial"/>
            </a:endParaRPr>
          </a:p>
        </p:txBody>
      </p:sp>
      <p:pic>
        <p:nvPicPr>
          <p:cNvPr id="3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81" y="1903411"/>
            <a:ext cx="5257800" cy="222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90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216266" y="818486"/>
            <a:ext cx="3168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812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65" dirty="0"/>
              <a:t>F</a:t>
            </a:r>
            <a:r>
              <a:rPr spc="5" dirty="0"/>
              <a:t>o</a:t>
            </a:r>
            <a:r>
              <a:rPr spc="-45" dirty="0"/>
              <a:t>r</a:t>
            </a:r>
            <a:r>
              <a:rPr spc="-105" dirty="0"/>
              <a:t>m</a:t>
            </a:r>
            <a:r>
              <a:rPr spc="-35" dirty="0"/>
              <a:t>a</a:t>
            </a:r>
            <a:r>
              <a:rPr spc="-85" dirty="0"/>
              <a:t>tt</a:t>
            </a:r>
            <a:r>
              <a:rPr spc="-70" dirty="0"/>
              <a:t>i</a:t>
            </a:r>
            <a:r>
              <a:rPr spc="120" dirty="0"/>
              <a:t>n</a:t>
            </a:r>
            <a:r>
              <a:rPr spc="95" dirty="0"/>
              <a:t>g</a:t>
            </a:r>
            <a:r>
              <a:rPr spc="-300" dirty="0"/>
              <a:t> </a:t>
            </a:r>
            <a:r>
              <a:rPr spc="-75" dirty="0"/>
              <a:t>R</a:t>
            </a:r>
            <a:r>
              <a:rPr spc="-150" dirty="0"/>
              <a:t>e</a:t>
            </a:r>
            <a:r>
              <a:rPr spc="-5" dirty="0"/>
              <a:t>s</a:t>
            </a:r>
            <a:r>
              <a:rPr spc="-35" dirty="0"/>
              <a:t>u</a:t>
            </a:r>
            <a:r>
              <a:rPr spc="-65" dirty="0"/>
              <a:t>l</a:t>
            </a:r>
            <a:r>
              <a:rPr spc="-4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012" y="1566862"/>
            <a:ext cx="6113463" cy="812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95" dirty="0">
                <a:latin typeface="Calibri"/>
                <a:cs typeface="Calibri"/>
              </a:rPr>
              <a:t>Y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0" dirty="0">
                <a:latin typeface="Calibri"/>
                <a:cs typeface="Calibri"/>
              </a:rPr>
              <a:t>u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UR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65" dirty="0">
                <a:latin typeface="Calibri"/>
                <a:cs typeface="Calibri"/>
              </a:rPr>
              <a:t>m</a:t>
            </a:r>
            <a:r>
              <a:rPr sz="2000" b="1" spc="95" dirty="0">
                <a:latin typeface="Calibri"/>
                <a:cs typeface="Calibri"/>
              </a:rPr>
              <a:t>p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5" dirty="0">
                <a:latin typeface="Calibri"/>
                <a:cs typeface="Calibri"/>
              </a:rPr>
              <a:t>n</a:t>
            </a:r>
            <a:r>
              <a:rPr sz="2000" b="1" spc="35" dirty="0">
                <a:latin typeface="Calibri"/>
                <a:cs typeface="Calibri"/>
              </a:rPr>
              <a:t>e</a:t>
            </a:r>
            <a:r>
              <a:rPr sz="2000" b="1" spc="45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o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25" dirty="0">
                <a:latin typeface="Calibri"/>
                <a:cs typeface="Calibri"/>
              </a:rPr>
              <a:t>o</a:t>
            </a:r>
            <a:r>
              <a:rPr sz="2000" b="1" spc="10" dirty="0">
                <a:latin typeface="Calibri"/>
                <a:cs typeface="Calibri"/>
              </a:rPr>
              <a:t>r</a:t>
            </a:r>
            <a:r>
              <a:rPr sz="2000" b="1" spc="65" dirty="0">
                <a:latin typeface="Calibri"/>
                <a:cs typeface="Calibri"/>
              </a:rPr>
              <a:t>m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10" dirty="0">
                <a:latin typeface="Calibri"/>
                <a:cs typeface="Calibri"/>
              </a:rPr>
              <a:t>Not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be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pr</a:t>
            </a:r>
            <a:r>
              <a:rPr spc="15" dirty="0">
                <a:latin typeface="Calibri"/>
                <a:cs typeface="Calibri"/>
              </a:rPr>
              <a:t>ac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85" dirty="0">
                <a:latin typeface="Calibri"/>
                <a:cs typeface="Calibri"/>
              </a:rPr>
              <a:t>,</a:t>
            </a:r>
            <a:r>
              <a:rPr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b</a:t>
            </a:r>
            <a:r>
              <a:rPr spc="55" dirty="0">
                <a:latin typeface="Calibri"/>
                <a:cs typeface="Calibri"/>
              </a:rPr>
              <a:t>u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40" dirty="0">
                <a:latin typeface="Calibri"/>
                <a:cs typeface="Calibri"/>
              </a:rPr>
              <a:t>om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be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way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han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t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5837" y="2487612"/>
            <a:ext cx="5943600" cy="1016000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  <a:hlinkClick r:id="rId2"/>
              </a:rPr>
              <a:t>http://.../api/Customers?format=json</a:t>
            </a:r>
            <a:r>
              <a:rPr lang="en-US" sz="2000">
                <a:latin typeface="Arial" charset="0"/>
              </a:rPr>
              <a:t> </a:t>
            </a:r>
            <a:r>
              <a:rPr lang="en-US" sz="2000">
                <a:latin typeface="Arial" charset="0"/>
                <a:hlinkClick r:id="rId3"/>
              </a:rPr>
              <a:t>http://.../api/Customers.json</a:t>
            </a:r>
            <a:r>
              <a:rPr lang="en-US" sz="2000">
                <a:latin typeface="Arial" charset="0"/>
              </a:rPr>
              <a:t> </a:t>
            </a:r>
            <a:r>
              <a:rPr lang="en-US" sz="2000">
                <a:latin typeface="Arial" charset="0"/>
                <a:hlinkClick r:id="rId4"/>
              </a:rPr>
              <a:t>http://.../api/Customers?format=jsonp&amp;callback=foo</a:t>
            </a:r>
            <a:endParaRPr 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236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361950" y="860425"/>
            <a:ext cx="3168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708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35" dirty="0"/>
              <a:t>D</a:t>
            </a:r>
            <a:r>
              <a:rPr spc="-85" dirty="0"/>
              <a:t>e</a:t>
            </a:r>
            <a:r>
              <a:rPr spc="-70" dirty="0"/>
              <a:t>s</a:t>
            </a:r>
            <a:r>
              <a:rPr spc="-75" dirty="0"/>
              <a:t>i</a:t>
            </a:r>
            <a:r>
              <a:rPr spc="215" dirty="0"/>
              <a:t>g</a:t>
            </a:r>
            <a:r>
              <a:rPr spc="-15" dirty="0"/>
              <a:t>n</a:t>
            </a:r>
            <a:r>
              <a:rPr spc="-75" dirty="0"/>
              <a:t>i</a:t>
            </a:r>
            <a:r>
              <a:rPr spc="-15" dirty="0"/>
              <a:t>n</a:t>
            </a:r>
            <a:r>
              <a:rPr spc="220" dirty="0"/>
              <a:t>g</a:t>
            </a:r>
            <a:r>
              <a:rPr spc="-300" dirty="0"/>
              <a:t> </a:t>
            </a:r>
            <a:r>
              <a:rPr spc="-75" dirty="0"/>
              <a:t>R</a:t>
            </a:r>
            <a:r>
              <a:rPr spc="-85" dirty="0"/>
              <a:t>e</a:t>
            </a:r>
            <a:r>
              <a:rPr spc="-70" dirty="0"/>
              <a:t>s</a:t>
            </a:r>
            <a:r>
              <a:rPr spc="-35" dirty="0"/>
              <a:t>u</a:t>
            </a:r>
            <a:r>
              <a:rPr spc="-70" dirty="0"/>
              <a:t>l</a:t>
            </a:r>
            <a:r>
              <a:rPr spc="-85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>
            <a:spLocks/>
          </p:cNvSpPr>
          <p:nvPr/>
        </p:nvSpPr>
        <p:spPr bwMode="auto">
          <a:xfrm>
            <a:off x="558800" y="2349500"/>
            <a:ext cx="5943600" cy="400050"/>
          </a:xfrm>
          <a:custGeom>
            <a:avLst/>
            <a:gdLst>
              <a:gd name="T0" fmla="*/ 0 w 5943600"/>
              <a:gd name="T1" fmla="*/ 400110 h 400685"/>
              <a:gd name="T2" fmla="*/ 5943599 w 5943600"/>
              <a:gd name="T3" fmla="*/ 400110 h 400685"/>
              <a:gd name="T4" fmla="*/ 5943599 w 5943600"/>
              <a:gd name="T5" fmla="*/ 0 h 400685"/>
              <a:gd name="T6" fmla="*/ 0 w 5943600"/>
              <a:gd name="T7" fmla="*/ 0 h 400685"/>
              <a:gd name="T8" fmla="*/ 0 w 5943600"/>
              <a:gd name="T9" fmla="*/ 400110 h 400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43600" h="400685">
                <a:moveTo>
                  <a:pt x="0" y="400110"/>
                </a:moveTo>
                <a:lnTo>
                  <a:pt x="5943599" y="400110"/>
                </a:lnTo>
                <a:lnTo>
                  <a:pt x="5943599" y="0"/>
                </a:lnTo>
                <a:lnTo>
                  <a:pt x="0" y="0"/>
                </a:lnTo>
                <a:lnTo>
                  <a:pt x="0" y="400110"/>
                </a:lnTo>
                <a:close/>
              </a:path>
            </a:pathLst>
          </a:custGeom>
          <a:solidFill>
            <a:srgbClr val="A4D2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" name="object 4"/>
          <p:cNvSpPr>
            <a:spLocks/>
          </p:cNvSpPr>
          <p:nvPr/>
        </p:nvSpPr>
        <p:spPr bwMode="auto">
          <a:xfrm>
            <a:off x="558800" y="2349500"/>
            <a:ext cx="5943600" cy="400050"/>
          </a:xfrm>
          <a:custGeom>
            <a:avLst/>
            <a:gdLst>
              <a:gd name="T0" fmla="*/ 0 w 5943600"/>
              <a:gd name="T1" fmla="*/ 400110 h 400685"/>
              <a:gd name="T2" fmla="*/ 5943599 w 5943600"/>
              <a:gd name="T3" fmla="*/ 400110 h 400685"/>
              <a:gd name="T4" fmla="*/ 5943599 w 5943600"/>
              <a:gd name="T5" fmla="*/ 0 h 400685"/>
              <a:gd name="T6" fmla="*/ 0 w 5943600"/>
              <a:gd name="T7" fmla="*/ 0 h 400685"/>
              <a:gd name="T8" fmla="*/ 0 w 5943600"/>
              <a:gd name="T9" fmla="*/ 400110 h 400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43600" h="400685">
                <a:moveTo>
                  <a:pt x="0" y="400110"/>
                </a:moveTo>
                <a:lnTo>
                  <a:pt x="5943599" y="400110"/>
                </a:lnTo>
                <a:lnTo>
                  <a:pt x="5943599" y="0"/>
                </a:lnTo>
                <a:lnTo>
                  <a:pt x="0" y="0"/>
                </a:lnTo>
                <a:lnTo>
                  <a:pt x="0" y="400110"/>
                </a:lnTo>
                <a:close/>
              </a:path>
            </a:pathLst>
          </a:custGeom>
          <a:noFill/>
          <a:ln w="25399">
            <a:solidFill>
              <a:srgbClr val="779A6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" name="object 5"/>
          <p:cNvSpPr>
            <a:spLocks/>
          </p:cNvSpPr>
          <p:nvPr/>
        </p:nvSpPr>
        <p:spPr bwMode="auto">
          <a:xfrm>
            <a:off x="787400" y="2711450"/>
            <a:ext cx="5943600" cy="3416300"/>
          </a:xfrm>
          <a:custGeom>
            <a:avLst/>
            <a:gdLst>
              <a:gd name="T0" fmla="*/ 0 w 5943600"/>
              <a:gd name="T1" fmla="*/ 3416320 h 3416935"/>
              <a:gd name="T2" fmla="*/ 5943599 w 5943600"/>
              <a:gd name="T3" fmla="*/ 3416320 h 3416935"/>
              <a:gd name="T4" fmla="*/ 5943599 w 5943600"/>
              <a:gd name="T5" fmla="*/ 0 h 3416935"/>
              <a:gd name="T6" fmla="*/ 0 w 5943600"/>
              <a:gd name="T7" fmla="*/ 0 h 3416935"/>
              <a:gd name="T8" fmla="*/ 0 w 5943600"/>
              <a:gd name="T9" fmla="*/ 3416320 h 3416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43600" h="3416935">
                <a:moveTo>
                  <a:pt x="0" y="3416320"/>
                </a:moveTo>
                <a:lnTo>
                  <a:pt x="5943599" y="3416320"/>
                </a:lnTo>
                <a:lnTo>
                  <a:pt x="5943599" y="0"/>
                </a:lnTo>
                <a:lnTo>
                  <a:pt x="0" y="0"/>
                </a:lnTo>
                <a:lnTo>
                  <a:pt x="0" y="3416320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6" name="object 6"/>
          <p:cNvSpPr>
            <a:spLocks/>
          </p:cNvSpPr>
          <p:nvPr/>
        </p:nvSpPr>
        <p:spPr bwMode="auto">
          <a:xfrm>
            <a:off x="787400" y="2711450"/>
            <a:ext cx="5943600" cy="3416300"/>
          </a:xfrm>
          <a:custGeom>
            <a:avLst/>
            <a:gdLst>
              <a:gd name="T0" fmla="*/ 0 w 5943600"/>
              <a:gd name="T1" fmla="*/ 3416320 h 3416935"/>
              <a:gd name="T2" fmla="*/ 5943599 w 5943600"/>
              <a:gd name="T3" fmla="*/ 3416320 h 3416935"/>
              <a:gd name="T4" fmla="*/ 5943599 w 5943600"/>
              <a:gd name="T5" fmla="*/ 0 h 3416935"/>
              <a:gd name="T6" fmla="*/ 0 w 5943600"/>
              <a:gd name="T7" fmla="*/ 0 h 3416935"/>
              <a:gd name="T8" fmla="*/ 0 w 5943600"/>
              <a:gd name="T9" fmla="*/ 3416320 h 3416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43600" h="3416935">
                <a:moveTo>
                  <a:pt x="0" y="3416320"/>
                </a:moveTo>
                <a:lnTo>
                  <a:pt x="5943599" y="3416320"/>
                </a:lnTo>
                <a:lnTo>
                  <a:pt x="5943599" y="0"/>
                </a:lnTo>
                <a:lnTo>
                  <a:pt x="0" y="0"/>
                </a:lnTo>
                <a:lnTo>
                  <a:pt x="0" y="3416320"/>
                </a:lnTo>
                <a:close/>
              </a:path>
            </a:pathLst>
          </a:custGeom>
          <a:noFill/>
          <a:ln w="25399">
            <a:solidFill>
              <a:srgbClr val="A0A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180975" y="1962150"/>
            <a:ext cx="4673600" cy="10699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55" dirty="0">
                <a:latin typeface="Calibri"/>
                <a:cs typeface="Calibri"/>
              </a:rPr>
              <a:t>Si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05" dirty="0">
                <a:latin typeface="Calibri"/>
                <a:cs typeface="Calibri"/>
              </a:rPr>
              <a:t>gl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R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s</a:t>
            </a:r>
            <a:r>
              <a:rPr sz="2000" b="1" spc="45" dirty="0">
                <a:latin typeface="Calibri"/>
                <a:cs typeface="Calibri"/>
              </a:rPr>
              <a:t>u</a:t>
            </a:r>
            <a:r>
              <a:rPr sz="2000" b="1" spc="15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ts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s</a:t>
            </a:r>
            <a:r>
              <a:rPr sz="2000" b="1" spc="55" dirty="0">
                <a:latin typeface="Calibri"/>
                <a:cs typeface="Calibri"/>
              </a:rPr>
              <a:t>h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15" dirty="0">
                <a:latin typeface="Calibri"/>
                <a:cs typeface="Calibri"/>
              </a:rPr>
              <a:t>l</a:t>
            </a:r>
            <a:r>
              <a:rPr sz="2000" b="1" spc="85" dirty="0">
                <a:latin typeface="Calibri"/>
                <a:cs typeface="Calibri"/>
              </a:rPr>
              <a:t>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60" dirty="0">
                <a:latin typeface="Calibri"/>
                <a:cs typeface="Calibri"/>
              </a:rPr>
              <a:t>be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si</a:t>
            </a:r>
            <a:r>
              <a:rPr sz="2000" b="1" spc="60" dirty="0">
                <a:latin typeface="Calibri"/>
                <a:cs typeface="Calibri"/>
              </a:rPr>
              <a:t>mpl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85" dirty="0">
                <a:latin typeface="Calibri"/>
                <a:cs typeface="Calibri"/>
              </a:rPr>
              <a:t>b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  <a:p>
            <a:pPr marL="469265" fontAlgn="auto">
              <a:spcBef>
                <a:spcPts val="1065"/>
              </a:spcBef>
              <a:spcAft>
                <a:spcPts val="0"/>
              </a:spcAft>
              <a:defRPr/>
            </a:pPr>
            <a:r>
              <a:rPr sz="2000" spc="-185" dirty="0">
                <a:latin typeface="Arial"/>
                <a:cs typeface="Arial"/>
                <a:hlinkClick r:id="rId2"/>
              </a:rPr>
              <a:t>h</a:t>
            </a:r>
            <a:r>
              <a:rPr sz="2000" spc="310" dirty="0">
                <a:latin typeface="Arial"/>
                <a:cs typeface="Arial"/>
                <a:hlinkClick r:id="rId2"/>
              </a:rPr>
              <a:t>t</a:t>
            </a:r>
            <a:r>
              <a:rPr sz="2000" spc="60" dirty="0">
                <a:latin typeface="Arial"/>
                <a:cs typeface="Arial"/>
                <a:hlinkClick r:id="rId2"/>
              </a:rPr>
              <a:t>t</a:t>
            </a:r>
            <a:r>
              <a:rPr sz="2000" spc="114" dirty="0">
                <a:latin typeface="Arial"/>
                <a:cs typeface="Arial"/>
                <a:hlinkClick r:id="rId2"/>
              </a:rPr>
              <a:t>p</a:t>
            </a:r>
            <a:r>
              <a:rPr sz="2000" spc="-200" dirty="0">
                <a:latin typeface="Arial"/>
                <a:cs typeface="Arial"/>
                <a:hlinkClick r:id="rId2"/>
              </a:rPr>
              <a:t>:</a:t>
            </a:r>
            <a:r>
              <a:rPr sz="2000" spc="80" dirty="0">
                <a:latin typeface="Arial"/>
                <a:cs typeface="Arial"/>
                <a:hlinkClick r:id="rId2"/>
              </a:rPr>
              <a:t>//</a:t>
            </a:r>
            <a:r>
              <a:rPr sz="2000" spc="-120" dirty="0">
                <a:latin typeface="Arial"/>
                <a:cs typeface="Arial"/>
                <a:hlinkClick r:id="rId2"/>
              </a:rPr>
              <a:t>...</a:t>
            </a:r>
            <a:r>
              <a:rPr sz="2000" spc="-130" dirty="0">
                <a:latin typeface="Arial"/>
                <a:cs typeface="Arial"/>
                <a:hlinkClick r:id="rId2"/>
              </a:rPr>
              <a:t>/</a:t>
            </a:r>
            <a:r>
              <a:rPr sz="2000" spc="-160" dirty="0">
                <a:latin typeface="Arial"/>
                <a:cs typeface="Arial"/>
                <a:hlinkClick r:id="rId2"/>
              </a:rPr>
              <a:t>a</a:t>
            </a:r>
            <a:r>
              <a:rPr sz="2000" spc="-175" dirty="0">
                <a:latin typeface="Arial"/>
                <a:cs typeface="Arial"/>
                <a:hlinkClick r:id="rId2"/>
              </a:rPr>
              <a:t>p</a:t>
            </a:r>
            <a:r>
              <a:rPr sz="2000" spc="-70" dirty="0">
                <a:latin typeface="Arial"/>
                <a:cs typeface="Arial"/>
                <a:hlinkClick r:id="rId2"/>
              </a:rPr>
              <a:t>i</a:t>
            </a:r>
            <a:r>
              <a:rPr sz="2000" spc="-160" dirty="0">
                <a:latin typeface="Arial"/>
                <a:cs typeface="Arial"/>
                <a:hlinkClick r:id="rId2"/>
              </a:rPr>
              <a:t>/C</a:t>
            </a:r>
            <a:r>
              <a:rPr sz="2000" spc="-170" dirty="0">
                <a:latin typeface="Arial"/>
                <a:cs typeface="Arial"/>
                <a:hlinkClick r:id="rId2"/>
              </a:rPr>
              <a:t>u</a:t>
            </a:r>
            <a:r>
              <a:rPr sz="2000" spc="-30" dirty="0">
                <a:latin typeface="Arial"/>
                <a:cs typeface="Arial"/>
                <a:hlinkClick r:id="rId2"/>
              </a:rPr>
              <a:t>s</a:t>
            </a:r>
            <a:r>
              <a:rPr sz="2000" spc="325" dirty="0">
                <a:latin typeface="Arial"/>
                <a:cs typeface="Arial"/>
                <a:hlinkClick r:id="rId2"/>
              </a:rPr>
              <a:t>t</a:t>
            </a:r>
            <a:r>
              <a:rPr sz="2000" spc="-175" dirty="0">
                <a:latin typeface="Arial"/>
                <a:cs typeface="Arial"/>
                <a:hlinkClick r:id="rId2"/>
              </a:rPr>
              <a:t>o</a:t>
            </a:r>
            <a:r>
              <a:rPr sz="2000" spc="-250" dirty="0">
                <a:latin typeface="Arial"/>
                <a:cs typeface="Arial"/>
                <a:hlinkClick r:id="rId2"/>
              </a:rPr>
              <a:t>m</a:t>
            </a:r>
            <a:r>
              <a:rPr sz="2000" spc="-225" dirty="0">
                <a:latin typeface="Arial"/>
                <a:cs typeface="Arial"/>
                <a:hlinkClick r:id="rId2"/>
              </a:rPr>
              <a:t>e</a:t>
            </a:r>
            <a:r>
              <a:rPr sz="2000" spc="-5" dirty="0">
                <a:latin typeface="Arial"/>
                <a:cs typeface="Arial"/>
                <a:hlinkClick r:id="rId2"/>
              </a:rPr>
              <a:t>r</a:t>
            </a:r>
            <a:r>
              <a:rPr sz="2000" spc="10" dirty="0">
                <a:latin typeface="Arial"/>
                <a:cs typeface="Arial"/>
                <a:hlinkClick r:id="rId2"/>
              </a:rPr>
              <a:t>s</a:t>
            </a:r>
            <a:r>
              <a:rPr sz="2000" spc="70" dirty="0">
                <a:latin typeface="Arial"/>
                <a:cs typeface="Arial"/>
                <a:hlinkClick r:id="rId2"/>
              </a:rPr>
              <a:t>/</a:t>
            </a:r>
            <a:r>
              <a:rPr sz="2000" spc="170" dirty="0">
                <a:latin typeface="Arial"/>
                <a:cs typeface="Arial"/>
                <a:hlinkClick r:id="rId2"/>
              </a:rPr>
              <a:t>1</a:t>
            </a:r>
            <a:r>
              <a:rPr sz="2000" spc="145" dirty="0">
                <a:latin typeface="Arial"/>
                <a:cs typeface="Arial"/>
                <a:hlinkClick r:id="rId2"/>
              </a:rPr>
              <a:t>2</a:t>
            </a:r>
            <a:r>
              <a:rPr sz="2000" spc="140" dirty="0">
                <a:latin typeface="Arial"/>
                <a:cs typeface="Arial"/>
                <a:hlinkClick r:id="rId2"/>
              </a:rPr>
              <a:t>3</a:t>
            </a:r>
            <a:endParaRPr sz="2000">
              <a:latin typeface="Arial"/>
              <a:cs typeface="Arial"/>
            </a:endParaRPr>
          </a:p>
          <a:p>
            <a:pPr marL="697865" fontAlgn="auto">
              <a:spcBef>
                <a:spcPts val="455"/>
              </a:spcBef>
              <a:spcAft>
                <a:spcPts val="0"/>
              </a:spcAft>
              <a:defRPr/>
            </a:pPr>
            <a:r>
              <a:rPr dirty="0">
                <a:latin typeface="Courier New"/>
                <a:cs typeface="Courier New"/>
              </a:rPr>
              <a:t>{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9825" y="3051175"/>
            <a:ext cx="2482850" cy="27241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"id":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"companyName":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"address":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"firstLine":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"cityTown":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"stateProvince":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"postalCode":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"country":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},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"phoneNumber":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32213" y="3051175"/>
            <a:ext cx="2619375" cy="52863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Courier New"/>
                <a:cs typeface="Courier New"/>
              </a:rPr>
              <a:t>1</a:t>
            </a:r>
            <a:r>
              <a:rPr spc="-5" dirty="0">
                <a:latin typeface="Courier New"/>
                <a:cs typeface="Courier New"/>
              </a:rPr>
              <a:t>23,</a:t>
            </a:r>
            <a:endParaRPr>
              <a:latin typeface="Courier New"/>
              <a:cs typeface="Courier New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105535" algn="l"/>
                <a:tab pos="1923414" algn="l"/>
              </a:tabLst>
              <a:defRPr/>
            </a:pPr>
            <a:r>
              <a:rPr spc="-15" dirty="0">
                <a:latin typeface="Courier New"/>
                <a:cs typeface="Courier New"/>
              </a:rPr>
              <a:t>"</a:t>
            </a:r>
            <a:r>
              <a:rPr dirty="0">
                <a:latin typeface="Courier New"/>
                <a:cs typeface="Courier New"/>
              </a:rPr>
              <a:t>W</a:t>
            </a:r>
            <a:r>
              <a:rPr spc="-5" dirty="0">
                <a:latin typeface="Courier New"/>
                <a:cs typeface="Courier New"/>
              </a:rPr>
              <a:t>i</a:t>
            </a:r>
            <a:r>
              <a:rPr spc="-15" dirty="0">
                <a:latin typeface="Courier New"/>
                <a:cs typeface="Courier New"/>
              </a:rPr>
              <a:t>l</a:t>
            </a:r>
            <a:r>
              <a:rPr spc="-5" dirty="0">
                <a:latin typeface="Courier New"/>
                <a:cs typeface="Courier New"/>
              </a:rPr>
              <a:t>d</a:t>
            </a:r>
            <a:r>
              <a:rPr spc="-15" dirty="0">
                <a:latin typeface="Courier New"/>
                <a:cs typeface="Courier New"/>
              </a:rPr>
              <a:t>e</a:t>
            </a:r>
            <a:r>
              <a:rPr dirty="0">
                <a:latin typeface="Courier New"/>
                <a:cs typeface="Courier New"/>
              </a:rPr>
              <a:t>r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>
                <a:latin typeface="Courier New"/>
                <a:cs typeface="Courier New"/>
              </a:rPr>
              <a:t>M</a:t>
            </a:r>
            <a:r>
              <a:rPr spc="-5" dirty="0">
                <a:latin typeface="Courier New"/>
                <a:cs typeface="Courier New"/>
              </a:rPr>
              <a:t>i</a:t>
            </a:r>
            <a:r>
              <a:rPr spc="-15" dirty="0">
                <a:latin typeface="Courier New"/>
                <a:cs typeface="Courier New"/>
              </a:rPr>
              <a:t>nd</a:t>
            </a:r>
            <a:r>
              <a:rPr dirty="0">
                <a:latin typeface="Courier New"/>
                <a:cs typeface="Courier New"/>
              </a:rPr>
              <a:t>s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>
                <a:latin typeface="Courier New"/>
                <a:cs typeface="Courier New"/>
              </a:rPr>
              <a:t>L</a:t>
            </a:r>
            <a:r>
              <a:rPr spc="-5" dirty="0">
                <a:latin typeface="Courier New"/>
                <a:cs typeface="Courier New"/>
              </a:rPr>
              <a:t>L</a:t>
            </a:r>
            <a:r>
              <a:rPr spc="-15" dirty="0">
                <a:latin typeface="Courier New"/>
                <a:cs typeface="Courier New"/>
              </a:rPr>
              <a:t>C</a:t>
            </a:r>
            <a:r>
              <a:rPr spc="-5" dirty="0">
                <a:latin typeface="Courier New"/>
                <a:cs typeface="Courier New"/>
              </a:rPr>
              <a:t>"</a:t>
            </a:r>
            <a:r>
              <a:rPr dirty="0">
                <a:latin typeface="Courier New"/>
                <a:cs typeface="Courier New"/>
              </a:rPr>
              <a:t>,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2213" y="3875088"/>
            <a:ext cx="2481262" cy="13509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"123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>
                <a:latin typeface="Courier New" pitchFamily="49" charset="0"/>
                <a:cs typeface="Courier New" pitchFamily="49" charset="0"/>
              </a:rPr>
              <a:t>Street",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"Atlanta",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"Georgia",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"30303",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"USA"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32213" y="5521325"/>
            <a:ext cx="193675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Courier New"/>
                <a:cs typeface="Courier New"/>
              </a:rPr>
              <a:t>"</a:t>
            </a:r>
            <a:r>
              <a:rPr spc="-5" dirty="0">
                <a:latin typeface="Courier New"/>
                <a:cs typeface="Courier New"/>
              </a:rPr>
              <a:t>40</a:t>
            </a:r>
            <a:r>
              <a:rPr spc="-15" dirty="0">
                <a:latin typeface="Courier New"/>
                <a:cs typeface="Courier New"/>
              </a:rPr>
              <a:t>4</a:t>
            </a:r>
            <a:r>
              <a:rPr spc="-5" dirty="0">
                <a:latin typeface="Courier New"/>
                <a:cs typeface="Courier New"/>
              </a:rPr>
              <a:t>-</a:t>
            </a:r>
            <a:r>
              <a:rPr spc="-15" dirty="0">
                <a:latin typeface="Courier New"/>
                <a:cs typeface="Courier New"/>
              </a:rPr>
              <a:t>5</a:t>
            </a:r>
            <a:r>
              <a:rPr spc="-5" dirty="0">
                <a:latin typeface="Courier New"/>
                <a:cs typeface="Courier New"/>
              </a:rPr>
              <a:t>55</a:t>
            </a:r>
            <a:r>
              <a:rPr spc="-15" dirty="0">
                <a:latin typeface="Courier New"/>
                <a:cs typeface="Courier New"/>
              </a:rPr>
              <a:t>-</a:t>
            </a:r>
            <a:r>
              <a:rPr spc="-5" dirty="0">
                <a:latin typeface="Courier New"/>
                <a:cs typeface="Courier New"/>
              </a:rPr>
              <a:t>1</a:t>
            </a:r>
            <a:r>
              <a:rPr spc="-15" dirty="0">
                <a:latin typeface="Courier New"/>
                <a:cs typeface="Courier New"/>
              </a:rPr>
              <a:t>21</a:t>
            </a:r>
            <a:r>
              <a:rPr spc="-5" dirty="0">
                <a:latin typeface="Courier New"/>
                <a:cs typeface="Courier New"/>
              </a:rPr>
              <a:t>2</a:t>
            </a:r>
            <a:r>
              <a:rPr dirty="0">
                <a:latin typeface="Courier New"/>
                <a:cs typeface="Courier New"/>
              </a:rPr>
              <a:t>"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ChangeArrowheads="1"/>
          </p:cNvSpPr>
          <p:nvPr/>
        </p:nvSpPr>
        <p:spPr bwMode="auto">
          <a:xfrm>
            <a:off x="866775" y="5794375"/>
            <a:ext cx="1635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069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0" y="735012"/>
            <a:ext cx="3168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708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35" dirty="0"/>
              <a:t>D</a:t>
            </a:r>
            <a:r>
              <a:rPr spc="-85" dirty="0"/>
              <a:t>e</a:t>
            </a:r>
            <a:r>
              <a:rPr spc="-70" dirty="0"/>
              <a:t>s</a:t>
            </a:r>
            <a:r>
              <a:rPr spc="-75" dirty="0"/>
              <a:t>i</a:t>
            </a:r>
            <a:r>
              <a:rPr spc="215" dirty="0"/>
              <a:t>g</a:t>
            </a:r>
            <a:r>
              <a:rPr spc="-15" dirty="0"/>
              <a:t>n</a:t>
            </a:r>
            <a:r>
              <a:rPr spc="-75" dirty="0"/>
              <a:t>i</a:t>
            </a:r>
            <a:r>
              <a:rPr spc="-15" dirty="0"/>
              <a:t>n</a:t>
            </a:r>
            <a:r>
              <a:rPr spc="220" dirty="0"/>
              <a:t>g</a:t>
            </a:r>
            <a:r>
              <a:rPr spc="-300" dirty="0"/>
              <a:t> </a:t>
            </a:r>
            <a:r>
              <a:rPr spc="-75" dirty="0"/>
              <a:t>R</a:t>
            </a:r>
            <a:r>
              <a:rPr spc="-85" dirty="0"/>
              <a:t>e</a:t>
            </a:r>
            <a:r>
              <a:rPr spc="-70" dirty="0"/>
              <a:t>s</a:t>
            </a:r>
            <a:r>
              <a:rPr spc="-35" dirty="0"/>
              <a:t>u</a:t>
            </a:r>
            <a:r>
              <a:rPr spc="-70" dirty="0"/>
              <a:t>l</a:t>
            </a:r>
            <a:r>
              <a:rPr spc="-85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912" y="1646237"/>
            <a:ext cx="4573588" cy="24320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-5" dirty="0">
                <a:latin typeface="Calibri"/>
                <a:cs typeface="Calibri"/>
              </a:rPr>
              <a:t>Me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95" dirty="0">
                <a:latin typeface="Calibri"/>
                <a:cs typeface="Calibri"/>
              </a:rPr>
              <a:t>b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r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Na</a:t>
            </a:r>
            <a:r>
              <a:rPr sz="2000" b="1" spc="65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10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30" dirty="0">
                <a:latin typeface="Calibri"/>
                <a:cs typeface="Calibri"/>
              </a:rPr>
              <a:t>min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55" dirty="0">
                <a:latin typeface="Calibri"/>
                <a:cs typeface="Calibri"/>
              </a:rPr>
              <a:t>S</a:t>
            </a:r>
            <a:r>
              <a:rPr spc="40" dirty="0">
                <a:latin typeface="Calibri"/>
                <a:cs typeface="Calibri"/>
              </a:rPr>
              <a:t>h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40"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'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x</a:t>
            </a:r>
            <a:r>
              <a:rPr spc="70" dirty="0">
                <a:latin typeface="Calibri"/>
                <a:cs typeface="Calibri"/>
              </a:rPr>
              <a:t>p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se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55"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er</a:t>
            </a:r>
            <a:r>
              <a:rPr spc="-5" dirty="0">
                <a:latin typeface="Calibri"/>
                <a:cs typeface="Calibri"/>
              </a:rPr>
              <a:t>ve</a:t>
            </a:r>
            <a:r>
              <a:rPr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85" dirty="0">
                <a:latin typeface="Calibri"/>
                <a:cs typeface="Calibri"/>
              </a:rPr>
              <a:t>D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il</a:t>
            </a:r>
            <a:r>
              <a:rPr spc="5"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25" dirty="0">
                <a:latin typeface="Calibri"/>
                <a:cs typeface="Calibri"/>
              </a:rPr>
              <a:t>.</a:t>
            </a:r>
            <a:r>
              <a:rPr sz="1600" spc="30" dirty="0">
                <a:latin typeface="Calibri"/>
                <a:cs typeface="Calibri"/>
              </a:rPr>
              <a:t>g</a:t>
            </a:r>
            <a:r>
              <a:rPr sz="1600" spc="-80" dirty="0">
                <a:latin typeface="Calibri"/>
                <a:cs typeface="Calibri"/>
              </a:rPr>
              <a:t>.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spc="25" dirty="0">
                <a:latin typeface="Calibri"/>
                <a:cs typeface="Calibri"/>
              </a:rPr>
              <a:t>u</a:t>
            </a:r>
            <a:r>
              <a:rPr sz="1600" spc="65" dirty="0">
                <a:latin typeface="Calibri"/>
                <a:cs typeface="Calibri"/>
              </a:rPr>
              <a:t>b</a:t>
            </a:r>
            <a:r>
              <a:rPr sz="1600" spc="20" dirty="0">
                <a:latin typeface="Calibri"/>
                <a:cs typeface="Calibri"/>
              </a:rPr>
              <a:t>y</a:t>
            </a:r>
            <a:r>
              <a:rPr sz="1600" spc="-75" dirty="0">
                <a:latin typeface="Calibri"/>
                <a:cs typeface="Calibri"/>
              </a:rPr>
              <a:t>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70" dirty="0">
                <a:latin typeface="Calibri"/>
                <a:cs typeface="Calibri"/>
              </a:rPr>
              <a:t>J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40" dirty="0">
                <a:latin typeface="Calibri"/>
                <a:cs typeface="Calibri"/>
              </a:rPr>
              <a:t>v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20" dirty="0">
                <a:latin typeface="Calibri"/>
                <a:cs typeface="Calibri"/>
              </a:rPr>
              <a:t> .N</a:t>
            </a:r>
            <a:r>
              <a:rPr sz="1600" spc="-35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lvl="2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0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25" dirty="0">
                <a:latin typeface="Calibri"/>
                <a:cs typeface="Calibri"/>
              </a:rPr>
              <a:t>I </a:t>
            </a:r>
            <a:r>
              <a:rPr sz="1600" spc="15" dirty="0">
                <a:latin typeface="Calibri"/>
                <a:cs typeface="Calibri"/>
              </a:rPr>
              <a:t>P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ef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35" dirty="0">
                <a:latin typeface="Calibri"/>
                <a:cs typeface="Calibri"/>
              </a:rPr>
              <a:t>c</a:t>
            </a:r>
            <a:r>
              <a:rPr sz="1600" spc="10" dirty="0">
                <a:latin typeface="Calibri"/>
                <a:cs typeface="Calibri"/>
              </a:rPr>
              <a:t>a</a:t>
            </a:r>
            <a:r>
              <a:rPr sz="1600" spc="25" dirty="0">
                <a:latin typeface="Calibri"/>
                <a:cs typeface="Calibri"/>
              </a:rPr>
              <a:t>m</a:t>
            </a:r>
            <a:r>
              <a:rPr sz="1600" dirty="0">
                <a:latin typeface="Calibri"/>
                <a:cs typeface="Calibri"/>
              </a:rPr>
              <a:t>el</a:t>
            </a:r>
            <a:r>
              <a:rPr sz="1600" spc="15" dirty="0">
                <a:latin typeface="Calibri"/>
                <a:cs typeface="Calibri"/>
              </a:rPr>
              <a:t>Cas</a:t>
            </a:r>
            <a:r>
              <a:rPr sz="1600" spc="5" dirty="0">
                <a:latin typeface="Calibri"/>
                <a:cs typeface="Calibri"/>
              </a:rPr>
              <a:t>i</a:t>
            </a:r>
            <a:r>
              <a:rPr sz="1600" spc="30" dirty="0">
                <a:latin typeface="Calibri"/>
                <a:cs typeface="Calibri"/>
              </a:rPr>
              <a:t>n</a:t>
            </a:r>
            <a:r>
              <a:rPr sz="1600" spc="135" dirty="0"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  <a:p>
            <a:pPr lvl="2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0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25" dirty="0">
                <a:latin typeface="Calibri"/>
                <a:cs typeface="Calibri"/>
              </a:rPr>
              <a:t>If 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65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j</a:t>
            </a:r>
            <a:r>
              <a:rPr sz="1600" spc="5" dirty="0">
                <a:latin typeface="Calibri"/>
                <a:cs typeface="Calibri"/>
              </a:rPr>
              <a:t>ec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6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40" dirty="0">
                <a:latin typeface="Calibri"/>
                <a:cs typeface="Calibri"/>
              </a:rPr>
              <a:t>e,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t </a:t>
            </a:r>
            <a:r>
              <a:rPr sz="1600" spc="6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co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15" dirty="0">
                <a:latin typeface="Calibri"/>
                <a:cs typeface="Calibri"/>
              </a:rPr>
              <a:t>en</a:t>
            </a:r>
            <a:r>
              <a:rPr sz="1600" spc="-15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8388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-114580" y="399804"/>
            <a:ext cx="3168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708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35" dirty="0"/>
              <a:t>D</a:t>
            </a:r>
            <a:r>
              <a:rPr spc="-85" dirty="0"/>
              <a:t>e</a:t>
            </a:r>
            <a:r>
              <a:rPr spc="-70" dirty="0"/>
              <a:t>s</a:t>
            </a:r>
            <a:r>
              <a:rPr spc="-75" dirty="0"/>
              <a:t>i</a:t>
            </a:r>
            <a:r>
              <a:rPr spc="215" dirty="0"/>
              <a:t>g</a:t>
            </a:r>
            <a:r>
              <a:rPr spc="-15" dirty="0"/>
              <a:t>n</a:t>
            </a:r>
            <a:r>
              <a:rPr spc="-75" dirty="0"/>
              <a:t>i</a:t>
            </a:r>
            <a:r>
              <a:rPr spc="-15" dirty="0"/>
              <a:t>n</a:t>
            </a:r>
            <a:r>
              <a:rPr spc="220" dirty="0"/>
              <a:t>g</a:t>
            </a:r>
            <a:r>
              <a:rPr spc="-300" dirty="0"/>
              <a:t> </a:t>
            </a:r>
            <a:r>
              <a:rPr spc="-75" dirty="0"/>
              <a:t>R</a:t>
            </a:r>
            <a:r>
              <a:rPr spc="-85" dirty="0"/>
              <a:t>e</a:t>
            </a:r>
            <a:r>
              <a:rPr spc="-70" dirty="0"/>
              <a:t>s</a:t>
            </a:r>
            <a:r>
              <a:rPr spc="-35" dirty="0"/>
              <a:t>u</a:t>
            </a:r>
            <a:r>
              <a:rPr spc="-70" dirty="0"/>
              <a:t>l</a:t>
            </a:r>
            <a:r>
              <a:rPr spc="-85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>
            <a:spLocks/>
          </p:cNvSpPr>
          <p:nvPr/>
        </p:nvSpPr>
        <p:spPr bwMode="auto">
          <a:xfrm>
            <a:off x="682171" y="1725834"/>
            <a:ext cx="5943600" cy="4524375"/>
          </a:xfrm>
          <a:custGeom>
            <a:avLst/>
            <a:gdLst>
              <a:gd name="T0" fmla="*/ 0 w 5943600"/>
              <a:gd name="T1" fmla="*/ 4524329 h 4524375"/>
              <a:gd name="T2" fmla="*/ 5943599 w 5943600"/>
              <a:gd name="T3" fmla="*/ 4524329 h 4524375"/>
              <a:gd name="T4" fmla="*/ 5943599 w 5943600"/>
              <a:gd name="T5" fmla="*/ 0 h 4524375"/>
              <a:gd name="T6" fmla="*/ 0 w 5943600"/>
              <a:gd name="T7" fmla="*/ 0 h 4524375"/>
              <a:gd name="T8" fmla="*/ 0 w 5943600"/>
              <a:gd name="T9" fmla="*/ 4524329 h 4524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43600" h="4524375">
                <a:moveTo>
                  <a:pt x="0" y="4524329"/>
                </a:moveTo>
                <a:lnTo>
                  <a:pt x="5943599" y="4524329"/>
                </a:lnTo>
                <a:lnTo>
                  <a:pt x="5943599" y="0"/>
                </a:lnTo>
                <a:lnTo>
                  <a:pt x="0" y="0"/>
                </a:lnTo>
                <a:lnTo>
                  <a:pt x="0" y="452432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" name="object 4"/>
          <p:cNvSpPr>
            <a:spLocks/>
          </p:cNvSpPr>
          <p:nvPr/>
        </p:nvSpPr>
        <p:spPr bwMode="auto">
          <a:xfrm>
            <a:off x="682171" y="1725834"/>
            <a:ext cx="5943600" cy="4524375"/>
          </a:xfrm>
          <a:custGeom>
            <a:avLst/>
            <a:gdLst>
              <a:gd name="T0" fmla="*/ 0 w 5943600"/>
              <a:gd name="T1" fmla="*/ 4524329 h 4524375"/>
              <a:gd name="T2" fmla="*/ 5943599 w 5943600"/>
              <a:gd name="T3" fmla="*/ 4524329 h 4524375"/>
              <a:gd name="T4" fmla="*/ 5943599 w 5943600"/>
              <a:gd name="T5" fmla="*/ 0 h 4524375"/>
              <a:gd name="T6" fmla="*/ 0 w 5943600"/>
              <a:gd name="T7" fmla="*/ 0 h 4524375"/>
              <a:gd name="T8" fmla="*/ 0 w 5943600"/>
              <a:gd name="T9" fmla="*/ 4524329 h 4524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43600" h="4524375">
                <a:moveTo>
                  <a:pt x="0" y="4524329"/>
                </a:moveTo>
                <a:lnTo>
                  <a:pt x="5943599" y="4524329"/>
                </a:lnTo>
                <a:lnTo>
                  <a:pt x="5943599" y="0"/>
                </a:lnTo>
                <a:lnTo>
                  <a:pt x="0" y="0"/>
                </a:lnTo>
                <a:lnTo>
                  <a:pt x="0" y="4524329"/>
                </a:lnTo>
                <a:close/>
              </a:path>
            </a:pathLst>
          </a:custGeom>
          <a:noFill/>
          <a:ln w="25399">
            <a:solidFill>
              <a:srgbClr val="A0A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-76654" y="881284"/>
            <a:ext cx="4903788" cy="11525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95" dirty="0">
                <a:latin typeface="Calibri"/>
                <a:cs typeface="Calibri"/>
              </a:rPr>
              <a:t>D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si</a:t>
            </a:r>
            <a:r>
              <a:rPr sz="2000" b="1" spc="120" dirty="0">
                <a:latin typeface="Calibri"/>
                <a:cs typeface="Calibri"/>
              </a:rPr>
              <a:t>g</a:t>
            </a:r>
            <a:r>
              <a:rPr sz="2000" b="1" spc="140" dirty="0">
                <a:latin typeface="Calibri"/>
                <a:cs typeface="Calibri"/>
              </a:rPr>
              <a:t>n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95" dirty="0">
                <a:latin typeface="Calibri"/>
                <a:cs typeface="Calibri"/>
              </a:rPr>
              <a:t>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110" dirty="0">
                <a:latin typeface="Calibri"/>
                <a:cs typeface="Calibri"/>
              </a:rPr>
              <a:t>C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15" dirty="0">
                <a:latin typeface="Calibri"/>
                <a:cs typeface="Calibri"/>
              </a:rPr>
              <a:t>lle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ti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3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al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40" dirty="0">
                <a:latin typeface="Calibri"/>
                <a:cs typeface="Calibri"/>
              </a:rPr>
              <a:t>ob</a:t>
            </a:r>
            <a:r>
              <a:rPr spc="10" dirty="0">
                <a:latin typeface="Calibri"/>
                <a:cs typeface="Calibri"/>
              </a:rPr>
              <a:t>j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w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appi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si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15" dirty="0">
                <a:latin typeface="Calibri"/>
                <a:cs typeface="Calibri"/>
              </a:rPr>
              <a:t>ol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on</a:t>
            </a:r>
            <a:endParaRPr>
              <a:latin typeface="Calibri"/>
              <a:cs typeface="Calibri"/>
            </a:endParaRPr>
          </a:p>
          <a:p>
            <a:pPr marL="850265" fontAlgn="auto">
              <a:spcBef>
                <a:spcPts val="550"/>
              </a:spcBef>
              <a:spcAft>
                <a:spcPts val="0"/>
              </a:spcAft>
              <a:defRPr/>
            </a:pPr>
            <a:r>
              <a:rPr dirty="0">
                <a:latin typeface="Courier New"/>
                <a:cs typeface="Courier New"/>
              </a:rPr>
              <a:t>{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7296" y="2078259"/>
            <a:ext cx="2184400" cy="187483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500505" algn="l"/>
              </a:tabLst>
              <a:defRPr/>
            </a:pPr>
            <a:r>
              <a:rPr spc="-15" dirty="0">
                <a:latin typeface="Courier New"/>
                <a:cs typeface="Courier New"/>
              </a:rPr>
              <a:t>"</a:t>
            </a:r>
            <a:r>
              <a:rPr spc="-5" dirty="0">
                <a:latin typeface="Courier New"/>
                <a:cs typeface="Courier New"/>
              </a:rPr>
              <a:t>n</a:t>
            </a:r>
            <a:r>
              <a:rPr spc="-15" dirty="0">
                <a:latin typeface="Courier New"/>
                <a:cs typeface="Courier New"/>
              </a:rPr>
              <a:t>u</a:t>
            </a:r>
            <a:r>
              <a:rPr spc="-5" dirty="0">
                <a:latin typeface="Courier New"/>
                <a:cs typeface="Courier New"/>
              </a:rPr>
              <a:t>mb</a:t>
            </a:r>
            <a:r>
              <a:rPr spc="-15" dirty="0">
                <a:latin typeface="Courier New"/>
                <a:cs typeface="Courier New"/>
              </a:rPr>
              <a:t>e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Re</a:t>
            </a:r>
            <a:r>
              <a:rPr spc="-5" dirty="0">
                <a:latin typeface="Courier New"/>
                <a:cs typeface="Courier New"/>
              </a:rPr>
              <a:t>su</a:t>
            </a:r>
            <a:r>
              <a:rPr spc="-15" dirty="0">
                <a:latin typeface="Courier New"/>
                <a:cs typeface="Courier New"/>
              </a:rPr>
              <a:t>l</a:t>
            </a:r>
            <a:r>
              <a:rPr spc="-5" dirty="0">
                <a:latin typeface="Courier New"/>
                <a:cs typeface="Courier New"/>
              </a:rPr>
              <a:t>t</a:t>
            </a:r>
            <a:r>
              <a:rPr spc="-15" dirty="0">
                <a:latin typeface="Courier New"/>
                <a:cs typeface="Courier New"/>
              </a:rPr>
              <a:t>s</a:t>
            </a:r>
            <a:r>
              <a:rPr spc="-5" dirty="0">
                <a:latin typeface="Courier New"/>
                <a:cs typeface="Courier New"/>
              </a:rPr>
              <a:t>":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urier New"/>
                <a:cs typeface="Courier New"/>
              </a:rPr>
              <a:t>"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e</a:t>
            </a:r>
            <a:r>
              <a:rPr spc="-5" dirty="0">
                <a:latin typeface="Courier New"/>
                <a:cs typeface="Courier New"/>
              </a:rPr>
              <a:t>su</a:t>
            </a:r>
            <a:r>
              <a:rPr spc="-15" dirty="0">
                <a:latin typeface="Courier New"/>
                <a:cs typeface="Courier New"/>
              </a:rPr>
              <a:t>l</a:t>
            </a:r>
            <a:r>
              <a:rPr spc="-5" dirty="0">
                <a:latin typeface="Courier New"/>
                <a:cs typeface="Courier New"/>
              </a:rPr>
              <a:t>t</a:t>
            </a:r>
            <a:r>
              <a:rPr spc="-15" dirty="0">
                <a:latin typeface="Courier New"/>
                <a:cs typeface="Courier New"/>
              </a:rPr>
              <a:t>s"</a:t>
            </a:r>
            <a:r>
              <a:rPr dirty="0">
                <a:latin typeface="Courier New"/>
                <a:cs typeface="Courier New"/>
              </a:rPr>
              <a:t>: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>
                <a:latin typeface="Courier New"/>
                <a:cs typeface="Courier New"/>
              </a:rPr>
              <a:t>[{</a:t>
            </a:r>
            <a:endParaRPr>
              <a:latin typeface="Courier New"/>
              <a:cs typeface="Courier New"/>
            </a:endParaRPr>
          </a:p>
          <a:p>
            <a:pPr marL="272415" fontAlgn="auto">
              <a:spcBef>
                <a:spcPts val="0"/>
              </a:spcBef>
              <a:spcAft>
                <a:spcPts val="0"/>
              </a:spcAft>
              <a:tabLst>
                <a:tab pos="1772920" algn="l"/>
              </a:tabLst>
              <a:defRPr/>
            </a:pPr>
            <a:r>
              <a:rPr spc="-15" dirty="0">
                <a:latin typeface="Courier New"/>
                <a:cs typeface="Courier New"/>
              </a:rPr>
              <a:t>"</a:t>
            </a:r>
            <a:r>
              <a:rPr spc="-5" dirty="0">
                <a:latin typeface="Courier New"/>
                <a:cs typeface="Courier New"/>
              </a:rPr>
              <a:t>id</a:t>
            </a:r>
            <a:r>
              <a:rPr spc="-15" dirty="0">
                <a:latin typeface="Courier New"/>
                <a:cs typeface="Courier New"/>
              </a:rPr>
              <a:t>"</a:t>
            </a:r>
            <a:r>
              <a:rPr dirty="0">
                <a:latin typeface="Courier New"/>
                <a:cs typeface="Courier New"/>
              </a:rPr>
              <a:t>: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urier New"/>
                <a:cs typeface="Courier New"/>
              </a:rPr>
              <a:t>"</a:t>
            </a:r>
            <a:r>
              <a:rPr spc="-5" dirty="0">
                <a:latin typeface="Courier New"/>
                <a:cs typeface="Courier New"/>
              </a:rPr>
              <a:t>co</a:t>
            </a:r>
            <a:r>
              <a:rPr spc="-15" dirty="0">
                <a:latin typeface="Courier New"/>
                <a:cs typeface="Courier New"/>
              </a:rPr>
              <a:t>m</a:t>
            </a:r>
            <a:r>
              <a:rPr spc="-5" dirty="0">
                <a:latin typeface="Courier New"/>
                <a:cs typeface="Courier New"/>
              </a:rPr>
              <a:t>p</a:t>
            </a:r>
            <a:r>
              <a:rPr spc="-15" dirty="0">
                <a:latin typeface="Courier New"/>
                <a:cs typeface="Courier New"/>
              </a:rPr>
              <a:t>an</a:t>
            </a:r>
            <a:r>
              <a:rPr spc="-5" dirty="0">
                <a:latin typeface="Courier New"/>
                <a:cs typeface="Courier New"/>
              </a:rPr>
              <a:t>yN</a:t>
            </a:r>
            <a:r>
              <a:rPr spc="-15" dirty="0">
                <a:latin typeface="Courier New"/>
                <a:cs typeface="Courier New"/>
              </a:rPr>
              <a:t>a</a:t>
            </a:r>
            <a:r>
              <a:rPr spc="-5" dirty="0">
                <a:latin typeface="Courier New"/>
                <a:cs typeface="Courier New"/>
              </a:rPr>
              <a:t>m</a:t>
            </a:r>
            <a:r>
              <a:rPr spc="-15" dirty="0">
                <a:latin typeface="Courier New"/>
                <a:cs typeface="Courier New"/>
              </a:rPr>
              <a:t>e</a:t>
            </a:r>
            <a:r>
              <a:rPr spc="-5" dirty="0">
                <a:latin typeface="Courier New"/>
                <a:cs typeface="Courier New"/>
              </a:rPr>
              <a:t>":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urier New"/>
                <a:cs typeface="Courier New"/>
              </a:rPr>
              <a:t>"</a:t>
            </a:r>
            <a:r>
              <a:rPr spc="-5" dirty="0">
                <a:latin typeface="Courier New"/>
                <a:cs typeface="Courier New"/>
              </a:rPr>
              <a:t>ad</a:t>
            </a:r>
            <a:r>
              <a:rPr spc="-15" dirty="0">
                <a:latin typeface="Courier New"/>
                <a:cs typeface="Courier New"/>
              </a:rPr>
              <a:t>d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es</a:t>
            </a:r>
            <a:r>
              <a:rPr spc="-5" dirty="0">
                <a:latin typeface="Courier New"/>
                <a:cs typeface="Courier New"/>
              </a:rPr>
              <a:t>s"</a:t>
            </a:r>
            <a:r>
              <a:rPr dirty="0">
                <a:latin typeface="Courier New"/>
                <a:cs typeface="Courier New"/>
              </a:rPr>
              <a:t>: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ourier New"/>
                <a:cs typeface="Courier New"/>
              </a:rPr>
              <a:t>{</a:t>
            </a:r>
            <a:endParaRPr>
              <a:latin typeface="Courier New"/>
              <a:cs typeface="Courier New"/>
            </a:endParaRPr>
          </a:p>
          <a:p>
            <a:pPr marL="5454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Courier New"/>
                <a:cs typeface="Courier New"/>
              </a:rPr>
              <a:t>"</a:t>
            </a:r>
            <a:r>
              <a:rPr spc="-15" dirty="0">
                <a:latin typeface="Courier New"/>
                <a:cs typeface="Courier New"/>
              </a:rPr>
              <a:t>f</a:t>
            </a:r>
            <a:r>
              <a:rPr spc="-5" dirty="0">
                <a:latin typeface="Courier New"/>
                <a:cs typeface="Courier New"/>
              </a:rPr>
              <a:t>i</a:t>
            </a:r>
            <a:r>
              <a:rPr spc="-15" dirty="0">
                <a:latin typeface="Courier New"/>
                <a:cs typeface="Courier New"/>
              </a:rPr>
              <a:t>rs</a:t>
            </a:r>
            <a:r>
              <a:rPr spc="-5" dirty="0">
                <a:latin typeface="Courier New"/>
                <a:cs typeface="Courier New"/>
              </a:rPr>
              <a:t>tL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spc="-5" dirty="0">
                <a:latin typeface="Courier New"/>
                <a:cs typeface="Courier New"/>
              </a:rPr>
              <a:t>n</a:t>
            </a:r>
            <a:r>
              <a:rPr spc="-15" dirty="0">
                <a:latin typeface="Courier New"/>
                <a:cs typeface="Courier New"/>
              </a:rPr>
              <a:t>e</a:t>
            </a:r>
            <a:r>
              <a:rPr spc="-5" dirty="0">
                <a:latin typeface="Courier New"/>
                <a:cs typeface="Courier New"/>
              </a:rPr>
              <a:t>":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"</a:t>
            </a:r>
            <a:r>
              <a:rPr spc="-15" dirty="0">
                <a:latin typeface="Courier New"/>
                <a:cs typeface="Courier New"/>
              </a:rPr>
              <a:t>c</a:t>
            </a:r>
            <a:r>
              <a:rPr spc="-5" dirty="0">
                <a:latin typeface="Courier New"/>
                <a:cs typeface="Courier New"/>
              </a:rPr>
              <a:t>i</a:t>
            </a:r>
            <a:r>
              <a:rPr spc="-15" dirty="0">
                <a:latin typeface="Courier New"/>
                <a:cs typeface="Courier New"/>
              </a:rPr>
              <a:t>ty</a:t>
            </a:r>
            <a:r>
              <a:rPr spc="-5" dirty="0">
                <a:latin typeface="Courier New"/>
                <a:cs typeface="Courier New"/>
              </a:rPr>
              <a:t>To</a:t>
            </a:r>
            <a:r>
              <a:rPr spc="-15" dirty="0">
                <a:latin typeface="Courier New"/>
                <a:cs typeface="Courier New"/>
              </a:rPr>
              <a:t>w</a:t>
            </a:r>
            <a:r>
              <a:rPr dirty="0">
                <a:latin typeface="Courier New"/>
                <a:cs typeface="Courier New"/>
              </a:rPr>
              <a:t>n</a:t>
            </a:r>
            <a:r>
              <a:rPr spc="-15" dirty="0">
                <a:latin typeface="Courier New"/>
                <a:cs typeface="Courier New"/>
              </a:rPr>
              <a:t>"</a:t>
            </a:r>
            <a:r>
              <a:rPr dirty="0">
                <a:latin typeface="Courier New"/>
                <a:cs typeface="Courier New"/>
              </a:rPr>
              <a:t>: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6634" y="2078259"/>
            <a:ext cx="546100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Courier New"/>
                <a:cs typeface="Courier New"/>
              </a:rPr>
              <a:t>3</a:t>
            </a:r>
            <a:r>
              <a:rPr spc="-15" dirty="0">
                <a:latin typeface="Courier New"/>
                <a:cs typeface="Courier New"/>
              </a:rPr>
              <a:t>45</a:t>
            </a:r>
            <a:r>
              <a:rPr dirty="0">
                <a:latin typeface="Courier New"/>
                <a:cs typeface="Courier New"/>
              </a:rPr>
              <a:t>,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2734" y="2627534"/>
            <a:ext cx="2593975" cy="50323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Courier New"/>
                <a:cs typeface="Courier New"/>
              </a:rPr>
              <a:t>1</a:t>
            </a:r>
            <a:r>
              <a:rPr spc="-15" dirty="0">
                <a:latin typeface="Courier New"/>
                <a:cs typeface="Courier New"/>
              </a:rPr>
              <a:t>2</a:t>
            </a:r>
            <a:r>
              <a:rPr spc="-5" dirty="0">
                <a:latin typeface="Courier New"/>
                <a:cs typeface="Courier New"/>
              </a:rPr>
              <a:t>3,</a:t>
            </a:r>
            <a:endParaRPr>
              <a:latin typeface="Courier New"/>
              <a:cs typeface="Courier New"/>
            </a:endParaRPr>
          </a:p>
          <a:p>
            <a:pPr marL="635" fontAlgn="auto">
              <a:spcBef>
                <a:spcPts val="0"/>
              </a:spcBef>
              <a:spcAft>
                <a:spcPts val="0"/>
              </a:spcAft>
              <a:tabLst>
                <a:tab pos="1092835" algn="l"/>
                <a:tab pos="1911350" algn="l"/>
              </a:tabLst>
              <a:defRPr/>
            </a:pPr>
            <a:r>
              <a:rPr spc="-5" dirty="0">
                <a:latin typeface="Courier New"/>
                <a:cs typeface="Courier New"/>
              </a:rPr>
              <a:t>"</a:t>
            </a:r>
            <a:r>
              <a:rPr spc="-15" dirty="0">
                <a:latin typeface="Courier New"/>
                <a:cs typeface="Courier New"/>
              </a:rPr>
              <a:t>W</a:t>
            </a:r>
            <a:r>
              <a:rPr spc="-5" dirty="0">
                <a:latin typeface="Courier New"/>
                <a:cs typeface="Courier New"/>
              </a:rPr>
              <a:t>i</a:t>
            </a:r>
            <a:r>
              <a:rPr spc="-15" dirty="0">
                <a:latin typeface="Courier New"/>
                <a:cs typeface="Courier New"/>
              </a:rPr>
              <a:t>l</a:t>
            </a:r>
            <a:r>
              <a:rPr spc="-5" dirty="0">
                <a:latin typeface="Courier New"/>
                <a:cs typeface="Courier New"/>
              </a:rPr>
              <a:t>de</a:t>
            </a:r>
            <a:r>
              <a:rPr dirty="0">
                <a:latin typeface="Courier New"/>
                <a:cs typeface="Courier New"/>
              </a:rPr>
              <a:t>r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>
                <a:latin typeface="Courier New"/>
                <a:cs typeface="Courier New"/>
              </a:rPr>
              <a:t>Mi</a:t>
            </a:r>
            <a:r>
              <a:rPr spc="-5" dirty="0">
                <a:latin typeface="Courier New"/>
                <a:cs typeface="Courier New"/>
              </a:rPr>
              <a:t>nd</a:t>
            </a:r>
            <a:r>
              <a:rPr dirty="0">
                <a:latin typeface="Courier New"/>
                <a:cs typeface="Courier New"/>
              </a:rPr>
              <a:t>s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>
                <a:latin typeface="Courier New"/>
                <a:cs typeface="Courier New"/>
              </a:rPr>
              <a:t>L</a:t>
            </a:r>
            <a:r>
              <a:rPr spc="-5" dirty="0">
                <a:latin typeface="Courier New"/>
                <a:cs typeface="Courier New"/>
              </a:rPr>
              <a:t>LC</a:t>
            </a:r>
            <a:r>
              <a:rPr spc="-15" dirty="0">
                <a:latin typeface="Courier New"/>
                <a:cs typeface="Courier New"/>
              </a:rPr>
              <a:t>"</a:t>
            </a:r>
            <a:r>
              <a:rPr dirty="0">
                <a:latin typeface="Courier New"/>
                <a:cs typeface="Courier New"/>
              </a:rPr>
              <a:t>,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2734" y="3449859"/>
            <a:ext cx="2459037" cy="13271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indent="-635" fontAlgn="auto">
              <a:spcBef>
                <a:spcPts val="0"/>
              </a:spcBef>
              <a:spcAft>
                <a:spcPts val="0"/>
              </a:spcAft>
              <a:tabLst>
                <a:tab pos="682625" algn="l"/>
                <a:tab pos="1363345" algn="l"/>
              </a:tabLst>
              <a:defRPr/>
            </a:pPr>
            <a:r>
              <a:rPr spc="-5" dirty="0">
                <a:latin typeface="Courier New"/>
                <a:cs typeface="Courier New"/>
              </a:rPr>
              <a:t>"</a:t>
            </a:r>
            <a:r>
              <a:rPr spc="-15" dirty="0">
                <a:latin typeface="Courier New"/>
                <a:cs typeface="Courier New"/>
              </a:rPr>
              <a:t>1</a:t>
            </a:r>
            <a:r>
              <a:rPr spc="-5" dirty="0">
                <a:latin typeface="Courier New"/>
                <a:cs typeface="Courier New"/>
              </a:rPr>
              <a:t>2</a:t>
            </a:r>
            <a:r>
              <a:rPr dirty="0">
                <a:latin typeface="Courier New"/>
                <a:cs typeface="Courier New"/>
              </a:rPr>
              <a:t>3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>
                <a:latin typeface="Courier New"/>
                <a:cs typeface="Courier New"/>
              </a:rPr>
              <a:t>M</a:t>
            </a:r>
            <a:r>
              <a:rPr spc="-15" dirty="0">
                <a:latin typeface="Courier New"/>
                <a:cs typeface="Courier New"/>
              </a:rPr>
              <a:t>a</a:t>
            </a:r>
            <a:r>
              <a:rPr spc="-5" dirty="0">
                <a:latin typeface="Courier New"/>
                <a:cs typeface="Courier New"/>
              </a:rPr>
              <a:t>i</a:t>
            </a:r>
            <a:r>
              <a:rPr dirty="0">
                <a:latin typeface="Courier New"/>
                <a:cs typeface="Courier New"/>
              </a:rPr>
              <a:t>n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>
                <a:latin typeface="Courier New"/>
                <a:cs typeface="Courier New"/>
              </a:rPr>
              <a:t>St</a:t>
            </a:r>
            <a:r>
              <a:rPr spc="-15" dirty="0">
                <a:latin typeface="Courier New"/>
                <a:cs typeface="Courier New"/>
              </a:rPr>
              <a:t>r</a:t>
            </a:r>
            <a:r>
              <a:rPr spc="-5" dirty="0">
                <a:latin typeface="Courier New"/>
                <a:cs typeface="Courier New"/>
              </a:rPr>
              <a:t>e</a:t>
            </a:r>
            <a:r>
              <a:rPr spc="-15" dirty="0">
                <a:latin typeface="Courier New"/>
                <a:cs typeface="Courier New"/>
              </a:rPr>
              <a:t>e</a:t>
            </a:r>
            <a:r>
              <a:rPr spc="-5" dirty="0">
                <a:latin typeface="Courier New"/>
                <a:cs typeface="Courier New"/>
              </a:rPr>
              <a:t>t",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"</a:t>
            </a:r>
            <a:r>
              <a:rPr spc="-15" dirty="0">
                <a:latin typeface="Courier New"/>
                <a:cs typeface="Courier New"/>
              </a:rPr>
              <a:t>A</a:t>
            </a:r>
            <a:r>
              <a:rPr spc="-5" dirty="0">
                <a:latin typeface="Courier New"/>
                <a:cs typeface="Courier New"/>
              </a:rPr>
              <a:t>t</a:t>
            </a:r>
            <a:r>
              <a:rPr spc="-15" dirty="0">
                <a:latin typeface="Courier New"/>
                <a:cs typeface="Courier New"/>
              </a:rPr>
              <a:t>l</a:t>
            </a:r>
            <a:r>
              <a:rPr spc="-5" dirty="0">
                <a:latin typeface="Courier New"/>
                <a:cs typeface="Courier New"/>
              </a:rPr>
              <a:t>an</a:t>
            </a:r>
            <a:r>
              <a:rPr spc="-15" dirty="0">
                <a:latin typeface="Courier New"/>
                <a:cs typeface="Courier New"/>
              </a:rPr>
              <a:t>t</a:t>
            </a:r>
            <a:r>
              <a:rPr spc="-5" dirty="0">
                <a:latin typeface="Courier New"/>
                <a:cs typeface="Courier New"/>
              </a:rPr>
              <a:t>a</a:t>
            </a:r>
            <a:r>
              <a:rPr spc="-15" dirty="0">
                <a:latin typeface="Courier New"/>
                <a:cs typeface="Courier New"/>
              </a:rPr>
              <a:t>"</a:t>
            </a:r>
            <a:r>
              <a:rPr dirty="0">
                <a:latin typeface="Courier New"/>
                <a:cs typeface="Courier New"/>
              </a:rPr>
              <a:t>,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"</a:t>
            </a:r>
            <a:r>
              <a:rPr spc="-15" dirty="0">
                <a:latin typeface="Courier New"/>
                <a:cs typeface="Courier New"/>
              </a:rPr>
              <a:t>G</a:t>
            </a:r>
            <a:r>
              <a:rPr spc="-5" dirty="0">
                <a:latin typeface="Courier New"/>
                <a:cs typeface="Courier New"/>
              </a:rPr>
              <a:t>e</a:t>
            </a:r>
            <a:r>
              <a:rPr spc="-15" dirty="0">
                <a:latin typeface="Courier New"/>
                <a:cs typeface="Courier New"/>
              </a:rPr>
              <a:t>o</a:t>
            </a:r>
            <a:r>
              <a:rPr spc="-5" dirty="0">
                <a:latin typeface="Courier New"/>
                <a:cs typeface="Courier New"/>
              </a:rPr>
              <a:t>rg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spc="-5" dirty="0">
                <a:latin typeface="Courier New"/>
                <a:cs typeface="Courier New"/>
              </a:rPr>
              <a:t>a</a:t>
            </a:r>
            <a:r>
              <a:rPr spc="-15" dirty="0">
                <a:latin typeface="Courier New"/>
                <a:cs typeface="Courier New"/>
              </a:rPr>
              <a:t>",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"</a:t>
            </a:r>
            <a:r>
              <a:rPr spc="-15" dirty="0">
                <a:latin typeface="Courier New"/>
                <a:cs typeface="Courier New"/>
              </a:rPr>
              <a:t>3</a:t>
            </a:r>
            <a:r>
              <a:rPr spc="-5" dirty="0">
                <a:latin typeface="Courier New"/>
                <a:cs typeface="Courier New"/>
              </a:rPr>
              <a:t>0</a:t>
            </a:r>
            <a:r>
              <a:rPr spc="-15" dirty="0">
                <a:latin typeface="Courier New"/>
                <a:cs typeface="Courier New"/>
              </a:rPr>
              <a:t>3</a:t>
            </a:r>
            <a:r>
              <a:rPr spc="-5" dirty="0">
                <a:latin typeface="Courier New"/>
                <a:cs typeface="Courier New"/>
              </a:rPr>
              <a:t>03</a:t>
            </a:r>
            <a:r>
              <a:rPr spc="-15" dirty="0">
                <a:latin typeface="Courier New"/>
                <a:cs typeface="Courier New"/>
              </a:rPr>
              <a:t>"</a:t>
            </a:r>
            <a:r>
              <a:rPr dirty="0">
                <a:latin typeface="Courier New"/>
                <a:cs typeface="Courier New"/>
              </a:rPr>
              <a:t>,</a:t>
            </a:r>
            <a:endParaRPr>
              <a:latin typeface="Courier New"/>
              <a:cs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Courier New"/>
                <a:cs typeface="Courier New"/>
              </a:rPr>
              <a:t>"</a:t>
            </a:r>
            <a:r>
              <a:rPr spc="-15" dirty="0">
                <a:latin typeface="Courier New"/>
                <a:cs typeface="Courier New"/>
              </a:rPr>
              <a:t>U</a:t>
            </a:r>
            <a:r>
              <a:rPr spc="-5" dirty="0">
                <a:latin typeface="Courier New"/>
                <a:cs typeface="Courier New"/>
              </a:rPr>
              <a:t>S</a:t>
            </a:r>
            <a:r>
              <a:rPr spc="-15" dirty="0">
                <a:latin typeface="Courier New"/>
                <a:cs typeface="Courier New"/>
              </a:rPr>
              <a:t>A"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3396" y="3999134"/>
            <a:ext cx="2182813" cy="7778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Courier New"/>
                <a:cs typeface="Courier New"/>
              </a:rPr>
              <a:t>"</a:t>
            </a:r>
            <a:r>
              <a:rPr spc="-15" dirty="0">
                <a:latin typeface="Courier New"/>
                <a:cs typeface="Courier New"/>
              </a:rPr>
              <a:t>s</a:t>
            </a:r>
            <a:r>
              <a:rPr spc="-5" dirty="0">
                <a:latin typeface="Courier New"/>
                <a:cs typeface="Courier New"/>
              </a:rPr>
              <a:t>t</a:t>
            </a:r>
            <a:r>
              <a:rPr spc="-15" dirty="0">
                <a:latin typeface="Courier New"/>
                <a:cs typeface="Courier New"/>
              </a:rPr>
              <a:t>at</a:t>
            </a:r>
            <a:r>
              <a:rPr spc="-5" dirty="0">
                <a:latin typeface="Courier New"/>
                <a:cs typeface="Courier New"/>
              </a:rPr>
              <a:t>eP</a:t>
            </a:r>
            <a:r>
              <a:rPr spc="-15" dirty="0">
                <a:latin typeface="Courier New"/>
                <a:cs typeface="Courier New"/>
              </a:rPr>
              <a:t>r</a:t>
            </a:r>
            <a:r>
              <a:rPr spc="-5" dirty="0">
                <a:latin typeface="Courier New"/>
                <a:cs typeface="Courier New"/>
              </a:rPr>
              <a:t>o</a:t>
            </a:r>
            <a:r>
              <a:rPr spc="-15" dirty="0">
                <a:latin typeface="Courier New"/>
                <a:cs typeface="Courier New"/>
              </a:rPr>
              <a:t>v</a:t>
            </a:r>
            <a:r>
              <a:rPr spc="-5" dirty="0">
                <a:latin typeface="Courier New"/>
                <a:cs typeface="Courier New"/>
              </a:rPr>
              <a:t>in</a:t>
            </a:r>
            <a:r>
              <a:rPr spc="-15" dirty="0">
                <a:latin typeface="Courier New"/>
                <a:cs typeface="Courier New"/>
              </a:rPr>
              <a:t>c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15" dirty="0">
                <a:latin typeface="Courier New"/>
                <a:cs typeface="Courier New"/>
              </a:rPr>
              <a:t>":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"</a:t>
            </a:r>
            <a:r>
              <a:rPr spc="-15" dirty="0">
                <a:latin typeface="Courier New"/>
                <a:cs typeface="Courier New"/>
              </a:rPr>
              <a:t>p</a:t>
            </a:r>
            <a:r>
              <a:rPr spc="-5" dirty="0">
                <a:latin typeface="Courier New"/>
                <a:cs typeface="Courier New"/>
              </a:rPr>
              <a:t>o</a:t>
            </a:r>
            <a:r>
              <a:rPr spc="-15" dirty="0">
                <a:latin typeface="Courier New"/>
                <a:cs typeface="Courier New"/>
              </a:rPr>
              <a:t>st</a:t>
            </a:r>
            <a:r>
              <a:rPr spc="-5" dirty="0">
                <a:latin typeface="Courier New"/>
                <a:cs typeface="Courier New"/>
              </a:rPr>
              <a:t>al</a:t>
            </a:r>
            <a:r>
              <a:rPr spc="-15" dirty="0">
                <a:latin typeface="Courier New"/>
                <a:cs typeface="Courier New"/>
              </a:rPr>
              <a:t>C</a:t>
            </a:r>
            <a:r>
              <a:rPr spc="-5" dirty="0">
                <a:latin typeface="Courier New"/>
                <a:cs typeface="Courier New"/>
              </a:rPr>
              <a:t>o</a:t>
            </a:r>
            <a:r>
              <a:rPr spc="-15" dirty="0">
                <a:latin typeface="Courier New"/>
                <a:cs typeface="Courier New"/>
              </a:rPr>
              <a:t>d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5" dirty="0">
                <a:latin typeface="Courier New"/>
                <a:cs typeface="Courier New"/>
              </a:rPr>
              <a:t>":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"</a:t>
            </a:r>
            <a:r>
              <a:rPr spc="-15" dirty="0">
                <a:latin typeface="Courier New"/>
                <a:cs typeface="Courier New"/>
              </a:rPr>
              <a:t>c</a:t>
            </a:r>
            <a:r>
              <a:rPr spc="-5" dirty="0">
                <a:latin typeface="Courier New"/>
                <a:cs typeface="Courier New"/>
              </a:rPr>
              <a:t>o</a:t>
            </a:r>
            <a:r>
              <a:rPr spc="-15" dirty="0">
                <a:latin typeface="Courier New"/>
                <a:cs typeface="Courier New"/>
              </a:rPr>
              <a:t>un</a:t>
            </a:r>
            <a:r>
              <a:rPr spc="-5" dirty="0">
                <a:latin typeface="Courier New"/>
                <a:cs typeface="Courier New"/>
              </a:rPr>
              <a:t>tr</a:t>
            </a:r>
            <a:r>
              <a:rPr spc="-15" dirty="0">
                <a:latin typeface="Courier New"/>
                <a:cs typeface="Courier New"/>
              </a:rPr>
              <a:t>y</a:t>
            </a:r>
            <a:r>
              <a:rPr spc="-5" dirty="0">
                <a:latin typeface="Courier New"/>
                <a:cs typeface="Courier New"/>
              </a:rPr>
              <a:t>"</a:t>
            </a:r>
            <a:r>
              <a:rPr dirty="0">
                <a:latin typeface="Courier New"/>
                <a:cs typeface="Courier New"/>
              </a:rPr>
              <a:t>: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4246" y="4821459"/>
            <a:ext cx="5048250" cy="13271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5467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Courier New"/>
                <a:cs typeface="Courier New"/>
              </a:rPr>
              <a:t>},</a:t>
            </a:r>
            <a:endParaRPr>
              <a:latin typeface="Courier New"/>
              <a:cs typeface="Courier New"/>
            </a:endParaRPr>
          </a:p>
          <a:p>
            <a:pPr marL="546735" fontAlgn="auto">
              <a:spcBef>
                <a:spcPts val="0"/>
              </a:spcBef>
              <a:spcAft>
                <a:spcPts val="0"/>
              </a:spcAft>
              <a:tabLst>
                <a:tab pos="3138805" algn="l"/>
              </a:tabLst>
              <a:defRPr/>
            </a:pPr>
            <a:r>
              <a:rPr spc="-15" dirty="0">
                <a:latin typeface="Courier New"/>
                <a:cs typeface="Courier New"/>
              </a:rPr>
              <a:t>"</a:t>
            </a:r>
            <a:r>
              <a:rPr spc="-5" dirty="0">
                <a:latin typeface="Courier New"/>
                <a:cs typeface="Courier New"/>
              </a:rPr>
              <a:t>ph</a:t>
            </a:r>
            <a:r>
              <a:rPr spc="-15" dirty="0">
                <a:latin typeface="Courier New"/>
                <a:cs typeface="Courier New"/>
              </a:rPr>
              <a:t>o</a:t>
            </a:r>
            <a:r>
              <a:rPr spc="-5" dirty="0">
                <a:latin typeface="Courier New"/>
                <a:cs typeface="Courier New"/>
              </a:rPr>
              <a:t>n</a:t>
            </a:r>
            <a:r>
              <a:rPr spc="-15" dirty="0">
                <a:latin typeface="Courier New"/>
                <a:cs typeface="Courier New"/>
              </a:rPr>
              <a:t>eN</a:t>
            </a:r>
            <a:r>
              <a:rPr spc="-5" dirty="0">
                <a:latin typeface="Courier New"/>
                <a:cs typeface="Courier New"/>
              </a:rPr>
              <a:t>um</a:t>
            </a:r>
            <a:r>
              <a:rPr spc="-15" dirty="0">
                <a:latin typeface="Courier New"/>
                <a:cs typeface="Courier New"/>
              </a:rPr>
              <a:t>b</a:t>
            </a:r>
            <a:r>
              <a:rPr spc="-5" dirty="0">
                <a:latin typeface="Courier New"/>
                <a:cs typeface="Courier New"/>
              </a:rPr>
              <a:t>e</a:t>
            </a:r>
            <a:r>
              <a:rPr spc="-15" dirty="0">
                <a:latin typeface="Courier New"/>
                <a:cs typeface="Courier New"/>
              </a:rPr>
              <a:t>r</a:t>
            </a:r>
            <a:r>
              <a:rPr spc="-5" dirty="0">
                <a:latin typeface="Courier New"/>
                <a:cs typeface="Courier New"/>
              </a:rPr>
              <a:t>"</a:t>
            </a:r>
            <a:r>
              <a:rPr dirty="0">
                <a:latin typeface="Courier New"/>
                <a:cs typeface="Courier New"/>
              </a:rPr>
              <a:t>: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>
                <a:latin typeface="Courier New"/>
                <a:cs typeface="Courier New"/>
              </a:rPr>
              <a:t>"</a:t>
            </a:r>
            <a:r>
              <a:rPr spc="-15" dirty="0">
                <a:latin typeface="Courier New"/>
                <a:cs typeface="Courier New"/>
              </a:rPr>
              <a:t>4</a:t>
            </a:r>
            <a:r>
              <a:rPr spc="-5" dirty="0">
                <a:latin typeface="Courier New"/>
                <a:cs typeface="Courier New"/>
              </a:rPr>
              <a:t>0</a:t>
            </a:r>
            <a:r>
              <a:rPr spc="-10" dirty="0">
                <a:latin typeface="Courier New"/>
                <a:cs typeface="Courier New"/>
              </a:rPr>
              <a:t>4</a:t>
            </a:r>
            <a:r>
              <a:rPr spc="-5" dirty="0">
                <a:latin typeface="Courier New"/>
                <a:cs typeface="Courier New"/>
              </a:rPr>
              <a:t>-5</a:t>
            </a:r>
            <a:r>
              <a:rPr spc="-15" dirty="0">
                <a:latin typeface="Courier New"/>
                <a:cs typeface="Courier New"/>
              </a:rPr>
              <a:t>5</a:t>
            </a:r>
            <a:r>
              <a:rPr spc="-5" dirty="0">
                <a:latin typeface="Courier New"/>
                <a:cs typeface="Courier New"/>
              </a:rPr>
              <a:t>5</a:t>
            </a:r>
            <a:r>
              <a:rPr spc="-15" dirty="0">
                <a:latin typeface="Courier New"/>
                <a:cs typeface="Courier New"/>
              </a:rPr>
              <a:t>-1</a:t>
            </a:r>
            <a:r>
              <a:rPr spc="-5" dirty="0">
                <a:latin typeface="Courier New"/>
                <a:cs typeface="Courier New"/>
              </a:rPr>
              <a:t>21</a:t>
            </a:r>
            <a:r>
              <a:rPr spc="-15" dirty="0">
                <a:latin typeface="Courier New"/>
                <a:cs typeface="Courier New"/>
              </a:rPr>
              <a:t>2"</a:t>
            </a:r>
            <a:endParaRPr>
              <a:latin typeface="Courier New"/>
              <a:cs typeface="Courier New"/>
            </a:endParaRPr>
          </a:p>
          <a:p>
            <a:pPr marL="2736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>
                <a:latin typeface="Courier New"/>
                <a:cs typeface="Courier New"/>
              </a:rPr>
              <a:t>},</a:t>
            </a:r>
            <a:endParaRPr>
              <a:latin typeface="Courier New"/>
              <a:cs typeface="Courier New"/>
            </a:endParaRPr>
          </a:p>
          <a:p>
            <a:pPr marL="273685" fontAlgn="auto">
              <a:spcBef>
                <a:spcPts val="0"/>
              </a:spcBef>
              <a:spcAft>
                <a:spcPts val="0"/>
              </a:spcAft>
              <a:tabLst>
                <a:tab pos="546735" algn="l"/>
                <a:tab pos="1092200" algn="l"/>
              </a:tabLst>
              <a:defRPr/>
            </a:pPr>
            <a:r>
              <a:rPr dirty="0">
                <a:latin typeface="Courier New"/>
                <a:cs typeface="Courier New"/>
              </a:rPr>
              <a:t>{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>
                <a:latin typeface="Courier New"/>
                <a:cs typeface="Courier New"/>
              </a:rPr>
              <a:t>.</a:t>
            </a:r>
            <a:r>
              <a:rPr spc="-5" dirty="0">
                <a:latin typeface="Courier New"/>
                <a:cs typeface="Courier New"/>
              </a:rPr>
              <a:t>.</a:t>
            </a:r>
            <a:r>
              <a:rPr dirty="0">
                <a:latin typeface="Courier New"/>
                <a:cs typeface="Courier New"/>
              </a:rPr>
              <a:t>.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>
                <a:latin typeface="Courier New"/>
                <a:cs typeface="Courier New"/>
              </a:rPr>
              <a:t>}]</a:t>
            </a:r>
            <a:endParaRPr>
              <a:latin typeface="Courier New"/>
              <a:cs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Courier New"/>
                <a:cs typeface="Courier New"/>
              </a:rPr>
              <a:t>}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1824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239712" y="572371"/>
            <a:ext cx="3168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914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20" dirty="0"/>
              <a:t>E</a:t>
            </a:r>
            <a:r>
              <a:rPr spc="-15" dirty="0"/>
              <a:t>n</a:t>
            </a:r>
            <a:r>
              <a:rPr spc="-85" dirty="0"/>
              <a:t>t</a:t>
            </a:r>
            <a:r>
              <a:rPr spc="-70" dirty="0"/>
              <a:t>i</a:t>
            </a:r>
            <a:r>
              <a:rPr spc="-85" dirty="0"/>
              <a:t>t</a:t>
            </a:r>
            <a:r>
              <a:rPr spc="-45" dirty="0"/>
              <a:t>y</a:t>
            </a:r>
            <a:r>
              <a:rPr spc="-290" dirty="0"/>
              <a:t> </a:t>
            </a:r>
            <a:r>
              <a:rPr spc="-120" dirty="0"/>
              <a:t>T</a:t>
            </a:r>
            <a:r>
              <a:rPr spc="-110" dirty="0"/>
              <a:t>a</a:t>
            </a:r>
            <a:r>
              <a:rPr spc="215" dirty="0"/>
              <a:t>g</a:t>
            </a:r>
            <a:r>
              <a:rPr dirty="0"/>
              <a:t>s</a:t>
            </a:r>
            <a:r>
              <a:rPr spc="-285" dirty="0"/>
              <a:t> </a:t>
            </a:r>
            <a:r>
              <a:rPr spc="-160" dirty="0"/>
              <a:t>(</a:t>
            </a:r>
            <a:r>
              <a:rPr spc="-155" dirty="0"/>
              <a:t>ET</a:t>
            </a:r>
            <a:r>
              <a:rPr spc="-35" dirty="0"/>
              <a:t>a</a:t>
            </a:r>
            <a:r>
              <a:rPr spc="215" dirty="0"/>
              <a:t>g</a:t>
            </a:r>
            <a:r>
              <a:rPr dirty="0"/>
              <a:t>s</a:t>
            </a:r>
            <a:r>
              <a:rPr spc="-15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712" y="1493837"/>
            <a:ext cx="4705350" cy="14160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70" dirty="0">
                <a:latin typeface="Calibri"/>
                <a:cs typeface="Calibri"/>
              </a:rPr>
              <a:t>H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to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s</a:t>
            </a:r>
            <a:r>
              <a:rPr sz="2000" b="1" spc="45" dirty="0">
                <a:latin typeface="Calibri"/>
                <a:cs typeface="Calibri"/>
              </a:rPr>
              <a:t>u</a:t>
            </a:r>
            <a:r>
              <a:rPr sz="2000" b="1" spc="75" dirty="0">
                <a:latin typeface="Calibri"/>
                <a:cs typeface="Calibri"/>
              </a:rPr>
              <a:t>pp</a:t>
            </a:r>
            <a:r>
              <a:rPr sz="2000" b="1" spc="70" dirty="0">
                <a:latin typeface="Calibri"/>
                <a:cs typeface="Calibri"/>
              </a:rPr>
              <a:t>o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sma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65" dirty="0">
                <a:latin typeface="Calibri"/>
                <a:cs typeface="Calibri"/>
              </a:rPr>
              <a:t>v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65" dirty="0">
                <a:latin typeface="Calibri"/>
                <a:cs typeface="Calibri"/>
              </a:rPr>
              <a:t>h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9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55"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80" dirty="0">
                <a:latin typeface="Calibri"/>
                <a:cs typeface="Calibri"/>
              </a:rPr>
              <a:t>on</a:t>
            </a:r>
            <a:r>
              <a:rPr spc="75" dirty="0">
                <a:latin typeface="Calibri"/>
                <a:cs typeface="Calibri"/>
              </a:rPr>
              <a:t>g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an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85" dirty="0">
                <a:latin typeface="Calibri"/>
                <a:cs typeface="Calibri"/>
              </a:rPr>
              <a:t>W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k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75" dirty="0">
                <a:latin typeface="Calibri"/>
                <a:cs typeface="Calibri"/>
              </a:rPr>
              <a:t>C</a:t>
            </a:r>
            <a:r>
              <a:rPr spc="15" dirty="0">
                <a:latin typeface="Calibri"/>
                <a:cs typeface="Calibri"/>
              </a:rPr>
              <a:t>ac</a:t>
            </a:r>
            <a:r>
              <a:rPr spc="20" dirty="0">
                <a:latin typeface="Calibri"/>
                <a:cs typeface="Calibri"/>
              </a:rPr>
              <a:t>hi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 </a:t>
            </a:r>
            <a:r>
              <a:rPr spc="5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25" dirty="0">
                <a:latin typeface="Calibri"/>
                <a:cs typeface="Calibri"/>
              </a:rPr>
              <a:t>ppor</a:t>
            </a:r>
            <a:r>
              <a:rPr spc="-15" dirty="0">
                <a:latin typeface="Calibri"/>
                <a:cs typeface="Calibri"/>
              </a:rPr>
              <a:t>t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1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ne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45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 t</a:t>
            </a:r>
            <a:r>
              <a:rPr spc="20" dirty="0">
                <a:latin typeface="Calibri"/>
                <a:cs typeface="Calibri"/>
              </a:rPr>
              <a:t>h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pons</a:t>
            </a:r>
            <a:r>
              <a:rPr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337" y="3100387"/>
            <a:ext cx="5943600" cy="16319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HTTP/1.1 200 OK</a:t>
            </a:r>
          </a:p>
          <a:p>
            <a:r>
              <a:rPr lang="en-US" sz="2000">
                <a:latin typeface="Arial" charset="0"/>
              </a:rPr>
              <a:t>Content-Type: text/xml; charset=utf-8 Date: Thu, 23 May 2013 21:52:14 GMT</a:t>
            </a:r>
          </a:p>
          <a:p>
            <a:r>
              <a:rPr lang="en-US" sz="2000">
                <a:latin typeface="Arial" charset="0"/>
              </a:rPr>
              <a:t>ETag: "4893023942098"</a:t>
            </a:r>
          </a:p>
          <a:p>
            <a:r>
              <a:rPr lang="en-US" sz="2000">
                <a:latin typeface="Arial" charset="0"/>
              </a:rPr>
              <a:t>Content-Length: 639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2337" y="3100387"/>
            <a:ext cx="5943600" cy="1631950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HTTP/1.1 200 OK</a:t>
            </a:r>
          </a:p>
          <a:p>
            <a:r>
              <a:rPr lang="en-US" sz="2000">
                <a:latin typeface="Arial" charset="0"/>
              </a:rPr>
              <a:t>Content-Type: text/xml; charset=utf-8 Date: Thu, 23 May 2013 21:52:14 GMT ETag: W/"4893023942098"</a:t>
            </a:r>
          </a:p>
          <a:p>
            <a:r>
              <a:rPr lang="en-US" sz="2000">
                <a:latin typeface="Arial" charset="0"/>
              </a:rPr>
              <a:t>Content-Length: 639</a:t>
            </a:r>
          </a:p>
        </p:txBody>
      </p:sp>
    </p:spTree>
    <p:extLst>
      <p:ext uri="{BB962C8B-B14F-4D97-AF65-F5344CB8AC3E}">
        <p14:creationId xmlns:p14="http://schemas.microsoft.com/office/powerpoint/2010/main" val="415268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 txBox="1">
            <a:spLocks noGrp="1"/>
          </p:cNvSpPr>
          <p:nvPr/>
        </p:nvSpPr>
        <p:spPr bwMode="auto">
          <a:xfrm>
            <a:off x="289517" y="503237"/>
            <a:ext cx="3168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914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20" dirty="0"/>
              <a:t>E</a:t>
            </a:r>
            <a:r>
              <a:rPr spc="-15" dirty="0"/>
              <a:t>n</a:t>
            </a:r>
            <a:r>
              <a:rPr spc="-85" dirty="0"/>
              <a:t>t</a:t>
            </a:r>
            <a:r>
              <a:rPr spc="-70" dirty="0"/>
              <a:t>i</a:t>
            </a:r>
            <a:r>
              <a:rPr spc="-85" dirty="0"/>
              <a:t>t</a:t>
            </a:r>
            <a:r>
              <a:rPr spc="-45" dirty="0"/>
              <a:t>y</a:t>
            </a:r>
            <a:r>
              <a:rPr spc="-290" dirty="0"/>
              <a:t> </a:t>
            </a:r>
            <a:r>
              <a:rPr spc="-120" dirty="0"/>
              <a:t>T</a:t>
            </a:r>
            <a:r>
              <a:rPr spc="-110" dirty="0"/>
              <a:t>a</a:t>
            </a:r>
            <a:r>
              <a:rPr spc="215" dirty="0"/>
              <a:t>g</a:t>
            </a:r>
            <a:r>
              <a:rPr dirty="0"/>
              <a:t>s</a:t>
            </a:r>
            <a:r>
              <a:rPr spc="-285" dirty="0"/>
              <a:t> </a:t>
            </a:r>
            <a:r>
              <a:rPr spc="-160" dirty="0"/>
              <a:t>(</a:t>
            </a:r>
            <a:r>
              <a:rPr spc="-155" dirty="0"/>
              <a:t>ET</a:t>
            </a:r>
            <a:r>
              <a:rPr spc="-35" dirty="0"/>
              <a:t>a</a:t>
            </a:r>
            <a:r>
              <a:rPr spc="215" dirty="0"/>
              <a:t>g</a:t>
            </a:r>
            <a:r>
              <a:rPr dirty="0"/>
              <a:t>s</a:t>
            </a:r>
            <a:r>
              <a:rPr spc="-155" dirty="0"/>
              <a:t>)</a:t>
            </a:r>
          </a:p>
        </p:txBody>
      </p:sp>
      <p:sp>
        <p:nvSpPr>
          <p:cNvPr id="12" name="object 3"/>
          <p:cNvSpPr txBox="1"/>
          <p:nvPr/>
        </p:nvSpPr>
        <p:spPr>
          <a:xfrm>
            <a:off x="312737" y="1266031"/>
            <a:ext cx="7178675" cy="812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90" dirty="0">
                <a:latin typeface="Calibri"/>
                <a:cs typeface="Calibri"/>
              </a:rPr>
              <a:t>C</a:t>
            </a:r>
            <a:r>
              <a:rPr sz="2000" b="1" spc="4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35" dirty="0">
                <a:latin typeface="Calibri"/>
                <a:cs typeface="Calibri"/>
              </a:rPr>
              <a:t>e</a:t>
            </a:r>
            <a:r>
              <a:rPr sz="2000" b="1" spc="45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85" dirty="0">
                <a:latin typeface="Calibri"/>
                <a:cs typeface="Calibri"/>
              </a:rPr>
              <a:t>S</a:t>
            </a:r>
            <a:r>
              <a:rPr sz="2000" b="1" spc="65" dirty="0">
                <a:latin typeface="Calibri"/>
                <a:cs typeface="Calibri"/>
              </a:rPr>
              <a:t>h</a:t>
            </a:r>
            <a:r>
              <a:rPr sz="2000" b="1" spc="45" dirty="0">
                <a:latin typeface="Calibri"/>
                <a:cs typeface="Calibri"/>
              </a:rPr>
              <a:t>ou</a:t>
            </a:r>
            <a:r>
              <a:rPr sz="2000" b="1" spc="15" dirty="0">
                <a:latin typeface="Calibri"/>
                <a:cs typeface="Calibri"/>
              </a:rPr>
              <a:t>l</a:t>
            </a:r>
            <a:r>
              <a:rPr sz="2000" b="1" spc="85" dirty="0">
                <a:latin typeface="Calibri"/>
                <a:cs typeface="Calibri"/>
              </a:rPr>
              <a:t>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85" dirty="0">
                <a:latin typeface="Calibri"/>
                <a:cs typeface="Calibri"/>
              </a:rPr>
              <a:t>S</a:t>
            </a:r>
            <a:r>
              <a:rPr sz="2000" b="1" spc="35" dirty="0">
                <a:latin typeface="Calibri"/>
                <a:cs typeface="Calibri"/>
              </a:rPr>
              <a:t>e</a:t>
            </a:r>
            <a:r>
              <a:rPr sz="2000" b="1" spc="45" dirty="0">
                <a:latin typeface="Calibri"/>
                <a:cs typeface="Calibri"/>
              </a:rPr>
              <a:t>n</a:t>
            </a:r>
            <a:r>
              <a:rPr sz="2000" b="1" spc="85" dirty="0">
                <a:latin typeface="Calibri"/>
                <a:cs typeface="Calibri"/>
              </a:rPr>
              <a:t>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ET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195" dirty="0">
                <a:latin typeface="Calibri"/>
                <a:cs typeface="Calibri"/>
              </a:rPr>
              <a:t>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60" dirty="0">
                <a:latin typeface="Calibri"/>
                <a:cs typeface="Calibri"/>
              </a:rPr>
              <a:t>ba</a:t>
            </a:r>
            <a:r>
              <a:rPr sz="2000" b="1" spc="55" dirty="0">
                <a:latin typeface="Calibri"/>
                <a:cs typeface="Calibri"/>
              </a:rPr>
              <a:t>ck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to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65" dirty="0">
                <a:latin typeface="Calibri"/>
                <a:cs typeface="Calibri"/>
              </a:rPr>
              <a:t>v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25" dirty="0">
                <a:latin typeface="Calibri"/>
                <a:cs typeface="Calibri"/>
              </a:rPr>
              <a:t>si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is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65" dirty="0">
                <a:latin typeface="Calibri"/>
                <a:cs typeface="Calibri"/>
              </a:rPr>
              <a:t>v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15" dirty="0">
                <a:latin typeface="Calibri"/>
                <a:cs typeface="Calibri"/>
              </a:rPr>
              <a:t>il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85" dirty="0">
                <a:latin typeface="Calibri"/>
                <a:cs typeface="Calibri"/>
              </a:rPr>
              <a:t>b</a:t>
            </a:r>
            <a:r>
              <a:rPr sz="2000" b="1" spc="15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10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55" dirty="0">
                <a:latin typeface="Calibri"/>
                <a:cs typeface="Calibri"/>
              </a:rPr>
              <a:t>q</a:t>
            </a:r>
            <a:r>
              <a:rPr spc="15" dirty="0">
                <a:latin typeface="Calibri"/>
                <a:cs typeface="Calibri"/>
              </a:rPr>
              <a:t>u</a:t>
            </a:r>
            <a:r>
              <a:rPr spc="1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i</a:t>
            </a:r>
            <a:r>
              <a:rPr spc="20" dirty="0">
                <a:latin typeface="Calibri"/>
                <a:cs typeface="Calibri"/>
              </a:rPr>
              <a:t>th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If</a:t>
            </a:r>
            <a:r>
              <a:rPr dirty="0">
                <a:latin typeface="Calibri"/>
                <a:cs typeface="Calibri"/>
              </a:rPr>
              <a:t>-</a:t>
            </a:r>
            <a:r>
              <a:rPr spc="10" dirty="0">
                <a:latin typeface="Calibri"/>
                <a:cs typeface="Calibri"/>
              </a:rPr>
              <a:t>N</a:t>
            </a:r>
            <a:r>
              <a:rPr spc="20" dirty="0">
                <a:latin typeface="Calibri"/>
                <a:cs typeface="Calibri"/>
              </a:rPr>
              <a:t>one</a:t>
            </a:r>
            <a:r>
              <a:rPr dirty="0">
                <a:latin typeface="Calibri"/>
                <a:cs typeface="Calibri"/>
              </a:rPr>
              <a:t>-</a:t>
            </a:r>
            <a:r>
              <a:rPr spc="-95" dirty="0">
                <a:latin typeface="Calibri"/>
                <a:cs typeface="Calibri"/>
              </a:rPr>
              <a:t>M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4"/>
          <p:cNvSpPr txBox="1"/>
          <p:nvPr/>
        </p:nvSpPr>
        <p:spPr>
          <a:xfrm>
            <a:off x="769937" y="3636169"/>
            <a:ext cx="42576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299085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299720" algn="l"/>
              </a:tabLst>
              <a:defRPr/>
            </a:pPr>
            <a:r>
              <a:rPr spc="-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304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50" dirty="0">
                <a:latin typeface="Calibri"/>
                <a:cs typeface="Calibri"/>
              </a:rPr>
              <a:t>n</a:t>
            </a:r>
            <a:r>
              <a:rPr spc="5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t</a:t>
            </a:r>
            <a:r>
              <a:rPr spc="10" dirty="0">
                <a:latin typeface="Calibri"/>
                <a:cs typeface="Calibri"/>
              </a:rPr>
              <a:t>hat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has</a:t>
            </a:r>
            <a:r>
              <a:rPr spc="-15" dirty="0">
                <a:latin typeface="Calibri"/>
                <a:cs typeface="Calibri"/>
              </a:rPr>
              <a:t>n't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55" dirty="0">
                <a:latin typeface="Calibri"/>
                <a:cs typeface="Calibri"/>
              </a:rPr>
              <a:t>hang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5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1071562" y="2094706"/>
            <a:ext cx="5943600" cy="1323975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GET /api/games/2 HTTP/1.1 Accept: application/json, text/xml Host: localhost:8863</a:t>
            </a:r>
          </a:p>
          <a:p>
            <a:r>
              <a:rPr lang="en-US" sz="2000">
                <a:latin typeface="Arial" charset="0"/>
              </a:rPr>
              <a:t>If-None-Match: "4893023942098"</a:t>
            </a:r>
          </a:p>
        </p:txBody>
      </p:sp>
      <p:sp>
        <p:nvSpPr>
          <p:cNvPr id="15" name="object 6"/>
          <p:cNvSpPr txBox="1"/>
          <p:nvPr/>
        </p:nvSpPr>
        <p:spPr>
          <a:xfrm>
            <a:off x="1071562" y="4117181"/>
            <a:ext cx="5943600" cy="401638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78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260" dirty="0">
                <a:latin typeface="Arial"/>
                <a:cs typeface="Arial"/>
              </a:rPr>
              <a:t>H</a:t>
            </a:r>
            <a:r>
              <a:rPr sz="2000" spc="-254" dirty="0">
                <a:latin typeface="Arial"/>
                <a:cs typeface="Arial"/>
              </a:rPr>
              <a:t>T</a:t>
            </a:r>
            <a:r>
              <a:rPr sz="2000" spc="-270" dirty="0">
                <a:latin typeface="Arial"/>
                <a:cs typeface="Arial"/>
              </a:rPr>
              <a:t>T</a:t>
            </a:r>
            <a:r>
              <a:rPr sz="2000" spc="-260" dirty="0">
                <a:latin typeface="Arial"/>
                <a:cs typeface="Arial"/>
              </a:rPr>
              <a:t>P</a:t>
            </a:r>
            <a:r>
              <a:rPr sz="2000" spc="80" dirty="0">
                <a:latin typeface="Arial"/>
                <a:cs typeface="Arial"/>
              </a:rPr>
              <a:t>/</a:t>
            </a:r>
            <a:r>
              <a:rPr sz="2000" spc="145" dirty="0">
                <a:latin typeface="Arial"/>
                <a:cs typeface="Arial"/>
              </a:rPr>
              <a:t>1</a:t>
            </a:r>
            <a:r>
              <a:rPr sz="2000" spc="-20" dirty="0">
                <a:latin typeface="Arial"/>
                <a:cs typeface="Arial"/>
              </a:rPr>
              <a:t>.1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145" dirty="0">
                <a:latin typeface="Arial"/>
                <a:cs typeface="Arial"/>
              </a:rPr>
              <a:t>30</a:t>
            </a:r>
            <a:r>
              <a:rPr sz="2000" spc="140" dirty="0">
                <a:latin typeface="Arial"/>
                <a:cs typeface="Arial"/>
              </a:rPr>
              <a:t>4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229" dirty="0">
                <a:latin typeface="Arial"/>
                <a:cs typeface="Arial"/>
              </a:rPr>
              <a:t>N</a:t>
            </a:r>
            <a:r>
              <a:rPr sz="2000" spc="-185" dirty="0">
                <a:latin typeface="Arial"/>
                <a:cs typeface="Arial"/>
              </a:rPr>
              <a:t>o</a:t>
            </a:r>
            <a:r>
              <a:rPr sz="2000" spc="335" dirty="0">
                <a:latin typeface="Arial"/>
                <a:cs typeface="Arial"/>
              </a:rPr>
              <a:t>t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M</a:t>
            </a:r>
            <a:r>
              <a:rPr sz="2000" spc="-200" dirty="0">
                <a:latin typeface="Arial"/>
                <a:cs typeface="Arial"/>
              </a:rPr>
              <a:t>o</a:t>
            </a:r>
            <a:r>
              <a:rPr sz="2000" spc="-100" dirty="0">
                <a:latin typeface="Arial"/>
                <a:cs typeface="Arial"/>
              </a:rPr>
              <a:t>d</a:t>
            </a:r>
            <a:r>
              <a:rPr sz="2000" spc="-80" dirty="0">
                <a:latin typeface="Arial"/>
                <a:cs typeface="Arial"/>
              </a:rPr>
              <a:t>i</a:t>
            </a:r>
            <a:r>
              <a:rPr sz="2000" spc="110" dirty="0">
                <a:latin typeface="Arial"/>
                <a:cs typeface="Arial"/>
              </a:rPr>
              <a:t>f</a:t>
            </a:r>
            <a:r>
              <a:rPr sz="2000" spc="-80" dirty="0">
                <a:latin typeface="Arial"/>
                <a:cs typeface="Arial"/>
              </a:rPr>
              <a:t>i</a:t>
            </a:r>
            <a:r>
              <a:rPr sz="2000" spc="-225" dirty="0">
                <a:latin typeface="Arial"/>
                <a:cs typeface="Arial"/>
              </a:rPr>
              <a:t>e</a:t>
            </a:r>
            <a:r>
              <a:rPr sz="2000" spc="-10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104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448773" y="534201"/>
            <a:ext cx="3168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914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20" dirty="0"/>
              <a:t>E</a:t>
            </a:r>
            <a:r>
              <a:rPr spc="-15" dirty="0"/>
              <a:t>n</a:t>
            </a:r>
            <a:r>
              <a:rPr spc="-85" dirty="0"/>
              <a:t>t</a:t>
            </a:r>
            <a:r>
              <a:rPr spc="-70" dirty="0"/>
              <a:t>i</a:t>
            </a:r>
            <a:r>
              <a:rPr spc="-85" dirty="0"/>
              <a:t>t</a:t>
            </a:r>
            <a:r>
              <a:rPr spc="-45" dirty="0"/>
              <a:t>y</a:t>
            </a:r>
            <a:r>
              <a:rPr spc="-290" dirty="0"/>
              <a:t> </a:t>
            </a:r>
            <a:r>
              <a:rPr spc="-120" dirty="0"/>
              <a:t>T</a:t>
            </a:r>
            <a:r>
              <a:rPr spc="-110" dirty="0"/>
              <a:t>a</a:t>
            </a:r>
            <a:r>
              <a:rPr spc="215" dirty="0"/>
              <a:t>g</a:t>
            </a:r>
            <a:r>
              <a:rPr dirty="0"/>
              <a:t>s</a:t>
            </a:r>
            <a:r>
              <a:rPr spc="-285" dirty="0"/>
              <a:t> </a:t>
            </a:r>
            <a:r>
              <a:rPr spc="-160" dirty="0"/>
              <a:t>(</a:t>
            </a:r>
            <a:r>
              <a:rPr spc="-155" dirty="0"/>
              <a:t>ET</a:t>
            </a:r>
            <a:r>
              <a:rPr spc="-35" dirty="0"/>
              <a:t>a</a:t>
            </a:r>
            <a:r>
              <a:rPr spc="215" dirty="0"/>
              <a:t>g</a:t>
            </a:r>
            <a:r>
              <a:rPr dirty="0"/>
              <a:t>s</a:t>
            </a:r>
            <a:r>
              <a:rPr spc="-15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09" y="1414462"/>
            <a:ext cx="7178675" cy="812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90" dirty="0">
                <a:latin typeface="Calibri"/>
                <a:cs typeface="Calibri"/>
              </a:rPr>
              <a:t>C</a:t>
            </a:r>
            <a:r>
              <a:rPr sz="2000" b="1" spc="4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35" dirty="0">
                <a:latin typeface="Calibri"/>
                <a:cs typeface="Calibri"/>
              </a:rPr>
              <a:t>e</a:t>
            </a:r>
            <a:r>
              <a:rPr sz="2000" b="1" spc="45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85" dirty="0">
                <a:latin typeface="Calibri"/>
                <a:cs typeface="Calibri"/>
              </a:rPr>
              <a:t>S</a:t>
            </a:r>
            <a:r>
              <a:rPr sz="2000" b="1" spc="65" dirty="0">
                <a:latin typeface="Calibri"/>
                <a:cs typeface="Calibri"/>
              </a:rPr>
              <a:t>h</a:t>
            </a:r>
            <a:r>
              <a:rPr sz="2000" b="1" spc="45" dirty="0">
                <a:latin typeface="Calibri"/>
                <a:cs typeface="Calibri"/>
              </a:rPr>
              <a:t>ou</a:t>
            </a:r>
            <a:r>
              <a:rPr sz="2000" b="1" spc="15" dirty="0">
                <a:latin typeface="Calibri"/>
                <a:cs typeface="Calibri"/>
              </a:rPr>
              <a:t>l</a:t>
            </a:r>
            <a:r>
              <a:rPr sz="2000" b="1" spc="85" dirty="0">
                <a:latin typeface="Calibri"/>
                <a:cs typeface="Calibri"/>
              </a:rPr>
              <a:t>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85" dirty="0">
                <a:latin typeface="Calibri"/>
                <a:cs typeface="Calibri"/>
              </a:rPr>
              <a:t>S</a:t>
            </a:r>
            <a:r>
              <a:rPr sz="2000" b="1" spc="35" dirty="0">
                <a:latin typeface="Calibri"/>
                <a:cs typeface="Calibri"/>
              </a:rPr>
              <a:t>e</a:t>
            </a:r>
            <a:r>
              <a:rPr sz="2000" b="1" spc="45" dirty="0">
                <a:latin typeface="Calibri"/>
                <a:cs typeface="Calibri"/>
              </a:rPr>
              <a:t>n</a:t>
            </a:r>
            <a:r>
              <a:rPr sz="2000" b="1" spc="85" dirty="0">
                <a:latin typeface="Calibri"/>
                <a:cs typeface="Calibri"/>
              </a:rPr>
              <a:t>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ET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195" dirty="0">
                <a:latin typeface="Calibri"/>
                <a:cs typeface="Calibri"/>
              </a:rPr>
              <a:t>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60" dirty="0">
                <a:latin typeface="Calibri"/>
                <a:cs typeface="Calibri"/>
              </a:rPr>
              <a:t>ba</a:t>
            </a:r>
            <a:r>
              <a:rPr sz="2000" b="1" spc="55" dirty="0">
                <a:latin typeface="Calibri"/>
                <a:cs typeface="Calibri"/>
              </a:rPr>
              <a:t>ck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to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65" dirty="0">
                <a:latin typeface="Calibri"/>
                <a:cs typeface="Calibri"/>
              </a:rPr>
              <a:t>v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25" dirty="0">
                <a:latin typeface="Calibri"/>
                <a:cs typeface="Calibri"/>
              </a:rPr>
              <a:t>si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is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65" dirty="0">
                <a:latin typeface="Calibri"/>
                <a:cs typeface="Calibri"/>
              </a:rPr>
              <a:t>v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15" dirty="0">
                <a:latin typeface="Calibri"/>
                <a:cs typeface="Calibri"/>
              </a:rPr>
              <a:t>il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85" dirty="0">
                <a:latin typeface="Calibri"/>
                <a:cs typeface="Calibri"/>
              </a:rPr>
              <a:t>b</a:t>
            </a:r>
            <a:r>
              <a:rPr sz="2000" b="1" spc="15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40" dirty="0">
                <a:latin typeface="Calibri"/>
                <a:cs typeface="Calibri"/>
              </a:rPr>
              <a:t>Fo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10" dirty="0">
                <a:latin typeface="Calibri"/>
                <a:cs typeface="Calibri"/>
              </a:rPr>
              <a:t>UT</a:t>
            </a:r>
            <a:r>
              <a:rPr spc="-85" dirty="0">
                <a:latin typeface="Calibri"/>
                <a:cs typeface="Calibri"/>
              </a:rPr>
              <a:t>,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se</a:t>
            </a:r>
            <a:r>
              <a:rPr spc="-30" dirty="0">
                <a:latin typeface="Calibri"/>
                <a:cs typeface="Calibri"/>
              </a:rPr>
              <a:t> If</a:t>
            </a:r>
            <a:r>
              <a:rPr dirty="0">
                <a:latin typeface="Calibri"/>
                <a:cs typeface="Calibri"/>
              </a:rPr>
              <a:t>-</a:t>
            </a:r>
            <a:r>
              <a:rPr spc="-95" dirty="0">
                <a:latin typeface="Calibri"/>
                <a:cs typeface="Calibri"/>
              </a:rPr>
              <a:t>M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409" y="4387850"/>
            <a:ext cx="361315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299085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299720" algn="l"/>
              </a:tabLst>
              <a:defRPr/>
            </a:pPr>
            <a:r>
              <a:rPr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St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55" dirty="0">
                <a:latin typeface="Calibri"/>
                <a:cs typeface="Calibri"/>
              </a:rPr>
              <a:t>C</a:t>
            </a:r>
            <a:r>
              <a:rPr spc="50" dirty="0">
                <a:latin typeface="Calibri"/>
                <a:cs typeface="Calibri"/>
              </a:rPr>
              <a:t>o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if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es</a:t>
            </a:r>
            <a:r>
              <a:rPr spc="40"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'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ma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ch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034" y="2335212"/>
            <a:ext cx="5943600" cy="1631950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PUT /api/games/2 HTTP/1.1 Accept: application/json, text/xml Host: localhost:8863</a:t>
            </a:r>
          </a:p>
          <a:p>
            <a:r>
              <a:rPr lang="en-US" sz="2000">
                <a:latin typeface="Arial" charset="0"/>
              </a:rPr>
              <a:t>If-Match: "4893023942098"</a:t>
            </a:r>
          </a:p>
          <a:p>
            <a:r>
              <a:rPr lang="en-US" sz="2000">
                <a:latin typeface="Arial" charset="0"/>
              </a:rPr>
              <a:t>...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0034" y="4768850"/>
            <a:ext cx="5943600" cy="401637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78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260" dirty="0">
                <a:latin typeface="Arial"/>
                <a:cs typeface="Arial"/>
              </a:rPr>
              <a:t>H</a:t>
            </a:r>
            <a:r>
              <a:rPr sz="2000" spc="-254" dirty="0">
                <a:latin typeface="Arial"/>
                <a:cs typeface="Arial"/>
              </a:rPr>
              <a:t>T</a:t>
            </a:r>
            <a:r>
              <a:rPr sz="2000" spc="-270" dirty="0">
                <a:latin typeface="Arial"/>
                <a:cs typeface="Arial"/>
              </a:rPr>
              <a:t>T</a:t>
            </a:r>
            <a:r>
              <a:rPr sz="2000" spc="-260" dirty="0">
                <a:latin typeface="Arial"/>
                <a:cs typeface="Arial"/>
              </a:rPr>
              <a:t>P</a:t>
            </a:r>
            <a:r>
              <a:rPr sz="2000" spc="80" dirty="0">
                <a:latin typeface="Arial"/>
                <a:cs typeface="Arial"/>
              </a:rPr>
              <a:t>/</a:t>
            </a:r>
            <a:r>
              <a:rPr sz="2000" spc="145" dirty="0">
                <a:latin typeface="Arial"/>
                <a:cs typeface="Arial"/>
              </a:rPr>
              <a:t>1</a:t>
            </a:r>
            <a:r>
              <a:rPr sz="2000" spc="-20" dirty="0">
                <a:latin typeface="Arial"/>
                <a:cs typeface="Arial"/>
              </a:rPr>
              <a:t>.1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145" dirty="0">
                <a:latin typeface="Arial"/>
                <a:cs typeface="Arial"/>
              </a:rPr>
              <a:t>41</a:t>
            </a:r>
            <a:r>
              <a:rPr sz="2000" spc="140" dirty="0">
                <a:latin typeface="Arial"/>
                <a:cs typeface="Arial"/>
              </a:rPr>
              <a:t>2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33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-160" dirty="0">
                <a:latin typeface="Arial"/>
                <a:cs typeface="Arial"/>
              </a:rPr>
              <a:t>ec</a:t>
            </a:r>
            <a:r>
              <a:rPr sz="2000" spc="-175" dirty="0">
                <a:latin typeface="Arial"/>
                <a:cs typeface="Arial"/>
              </a:rPr>
              <a:t>o</a:t>
            </a:r>
            <a:r>
              <a:rPr sz="2000" spc="-185" dirty="0">
                <a:latin typeface="Arial"/>
                <a:cs typeface="Arial"/>
              </a:rPr>
              <a:t>n</a:t>
            </a:r>
            <a:r>
              <a:rPr sz="2000" spc="-105" dirty="0">
                <a:latin typeface="Arial"/>
                <a:cs typeface="Arial"/>
              </a:rPr>
              <a:t>d</a:t>
            </a:r>
            <a:r>
              <a:rPr sz="2000" spc="-80" dirty="0">
                <a:latin typeface="Arial"/>
                <a:cs typeface="Arial"/>
              </a:rPr>
              <a:t>i</a:t>
            </a:r>
            <a:r>
              <a:rPr sz="2000" spc="130" dirty="0">
                <a:latin typeface="Arial"/>
                <a:cs typeface="Arial"/>
              </a:rPr>
              <a:t>ti</a:t>
            </a:r>
            <a:r>
              <a:rPr sz="2000" spc="-175" dirty="0">
                <a:latin typeface="Arial"/>
                <a:cs typeface="Arial"/>
              </a:rPr>
              <a:t>o</a:t>
            </a:r>
            <a:r>
              <a:rPr sz="2000" spc="-180" dirty="0">
                <a:latin typeface="Arial"/>
                <a:cs typeface="Arial"/>
              </a:rPr>
              <a:t>n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-345" dirty="0">
                <a:latin typeface="Arial"/>
                <a:cs typeface="Arial"/>
              </a:rPr>
              <a:t>F</a:t>
            </a:r>
            <a:r>
              <a:rPr sz="2000" spc="-120" dirty="0">
                <a:latin typeface="Arial"/>
                <a:cs typeface="Arial"/>
              </a:rPr>
              <a:t>ai</a:t>
            </a:r>
            <a:r>
              <a:rPr sz="2000" spc="-80" dirty="0">
                <a:latin typeface="Arial"/>
                <a:cs typeface="Arial"/>
              </a:rPr>
              <a:t>l</a:t>
            </a:r>
            <a:r>
              <a:rPr sz="2000" spc="-160" dirty="0"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722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/>
          <p:cNvSpPr txBox="1"/>
          <p:nvPr/>
        </p:nvSpPr>
        <p:spPr>
          <a:xfrm>
            <a:off x="163512" y="731837"/>
            <a:ext cx="3455987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800" dirty="0">
                <a:cs typeface="Calibri" pitchFamily="34" charset="0"/>
              </a:rPr>
              <a:t>Module 1: </a:t>
            </a:r>
            <a:r>
              <a:rPr lang="en-US" sz="2800" dirty="0" smtClean="0">
                <a:cs typeface="Calibri" pitchFamily="34" charset="0"/>
              </a:rPr>
              <a:t>Introduction</a:t>
            </a:r>
            <a:endParaRPr lang="en-US" sz="2800" dirty="0">
              <a:cs typeface="Calibri" pitchFamily="34" charset="0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286542" y="1798637"/>
            <a:ext cx="3332957" cy="39626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-35" dirty="0">
                <a:latin typeface="Trebuchet MS"/>
                <a:cs typeface="Trebuchet MS"/>
              </a:rPr>
              <a:t>In</a:t>
            </a:r>
            <a:r>
              <a:rPr sz="2000" b="1" spc="-95" dirty="0">
                <a:latin typeface="Trebuchet MS"/>
                <a:cs typeface="Trebuchet MS"/>
              </a:rPr>
              <a:t>t</a:t>
            </a:r>
            <a:r>
              <a:rPr sz="2000" b="1" spc="-160" dirty="0">
                <a:latin typeface="Trebuchet MS"/>
                <a:cs typeface="Trebuchet MS"/>
              </a:rPr>
              <a:t>r</a:t>
            </a:r>
            <a:r>
              <a:rPr sz="2000" b="1" spc="-20" dirty="0">
                <a:latin typeface="Trebuchet MS"/>
                <a:cs typeface="Trebuchet MS"/>
              </a:rPr>
              <a:t>o</a:t>
            </a:r>
            <a:r>
              <a:rPr sz="2000" b="1" spc="-75" dirty="0">
                <a:latin typeface="Trebuchet MS"/>
                <a:cs typeface="Trebuchet MS"/>
              </a:rPr>
              <a:t>duct</a:t>
            </a:r>
            <a:r>
              <a:rPr sz="2000" b="1" spc="-85" dirty="0">
                <a:latin typeface="Trebuchet MS"/>
                <a:cs typeface="Trebuchet MS"/>
              </a:rPr>
              <a:t>i</a:t>
            </a:r>
            <a:r>
              <a:rPr sz="2000" b="1" spc="-20" dirty="0">
                <a:latin typeface="Trebuchet MS"/>
                <a:cs typeface="Trebuchet MS"/>
              </a:rPr>
              <a:t>o</a:t>
            </a:r>
            <a:r>
              <a:rPr sz="2000" b="1" spc="-40" dirty="0"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20" dirty="0">
                <a:latin typeface="Calibri"/>
                <a:cs typeface="Calibri"/>
              </a:rPr>
              <a:t>W</a:t>
            </a:r>
            <a:r>
              <a:rPr spc="-1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W</a:t>
            </a:r>
            <a:r>
              <a:rPr spc="-35" dirty="0">
                <a:latin typeface="Calibri"/>
                <a:cs typeface="Calibri"/>
              </a:rPr>
              <a:t>e</a:t>
            </a:r>
            <a:r>
              <a:rPr spc="75" dirty="0">
                <a:latin typeface="Calibri"/>
                <a:cs typeface="Calibri"/>
              </a:rPr>
              <a:t>b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API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110" dirty="0">
                <a:latin typeface="Calibri"/>
                <a:cs typeface="Calibri"/>
              </a:rPr>
              <a:t>?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85" dirty="0">
                <a:latin typeface="Calibri"/>
                <a:cs typeface="Calibri"/>
              </a:rPr>
              <a:t>W</a:t>
            </a:r>
            <a:r>
              <a:rPr spc="30" dirty="0">
                <a:latin typeface="Calibri"/>
                <a:cs typeface="Calibri"/>
              </a:rPr>
              <a:t>hy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8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si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spc="45" dirty="0">
                <a:latin typeface="Calibri"/>
                <a:cs typeface="Calibri"/>
              </a:rPr>
              <a:t>n</a:t>
            </a:r>
            <a:r>
              <a:rPr spc="-30" dirty="0">
                <a:latin typeface="Calibri"/>
                <a:cs typeface="Calibri"/>
              </a:rPr>
              <a:t> I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spc="20" dirty="0">
                <a:latin typeface="Calibri"/>
                <a:cs typeface="Calibri"/>
              </a:rPr>
              <a:t>por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10" dirty="0">
                <a:latin typeface="Calibri"/>
                <a:cs typeface="Calibri"/>
              </a:rPr>
              <a:t>ant</a:t>
            </a:r>
            <a:r>
              <a:rPr spc="-110" dirty="0">
                <a:latin typeface="Calibri"/>
                <a:cs typeface="Calibri"/>
              </a:rPr>
              <a:t>?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20" dirty="0">
                <a:latin typeface="Calibri"/>
                <a:cs typeface="Calibri"/>
              </a:rPr>
              <a:t>Ty</a:t>
            </a:r>
            <a:r>
              <a:rPr spc="70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f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APIs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" dirty="0">
                <a:latin typeface="Calibri"/>
                <a:cs typeface="Calibri"/>
              </a:rPr>
              <a:t>U</a:t>
            </a:r>
            <a:r>
              <a:rPr spc="50" dirty="0">
                <a:latin typeface="Calibri"/>
                <a:cs typeface="Calibri"/>
              </a:rPr>
              <a:t>n</a:t>
            </a:r>
            <a:r>
              <a:rPr spc="5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an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55" dirty="0">
                <a:latin typeface="Calibri"/>
                <a:cs typeface="Calibri"/>
              </a:rPr>
              <a:t>S</a:t>
            </a:r>
            <a:r>
              <a:rPr spc="15" dirty="0">
                <a:latin typeface="Calibri"/>
                <a:cs typeface="Calibri"/>
              </a:rPr>
              <a:t>T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20" dirty="0">
                <a:latin typeface="Calibri"/>
                <a:cs typeface="Calibri"/>
              </a:rPr>
              <a:t>Th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15" dirty="0">
                <a:latin typeface="Calibri"/>
                <a:cs typeface="Calibri"/>
              </a:rPr>
              <a:t>ol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</a:t>
            </a:r>
            <a:r>
              <a:rPr spc="5" dirty="0">
                <a:latin typeface="Calibri"/>
                <a:cs typeface="Calibri"/>
              </a:rPr>
              <a:t>f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40" dirty="0">
                <a:latin typeface="Calibri"/>
                <a:cs typeface="Calibri"/>
              </a:rPr>
              <a:t>H</a:t>
            </a:r>
            <a:r>
              <a:rPr spc="20" dirty="0">
                <a:latin typeface="Calibri"/>
                <a:cs typeface="Calibri"/>
              </a:rPr>
              <a:t>TT</a:t>
            </a:r>
            <a:r>
              <a:rPr spc="15" dirty="0">
                <a:latin typeface="Calibri"/>
                <a:cs typeface="Calibri"/>
              </a:rPr>
              <a:t>P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40" dirty="0">
                <a:latin typeface="Calibri"/>
                <a:cs typeface="Calibri"/>
              </a:rPr>
              <a:t>H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70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er</a:t>
            </a:r>
            <a:r>
              <a:rPr spc="40" dirty="0">
                <a:latin typeface="Calibri"/>
                <a:cs typeface="Calibri"/>
              </a:rPr>
              <a:t>me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ia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9326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-598488" y="507887"/>
            <a:ext cx="3168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02743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45" dirty="0"/>
              <a:t>P</a:t>
            </a:r>
            <a:r>
              <a:rPr spc="-35" dirty="0"/>
              <a:t>a</a:t>
            </a:r>
            <a:r>
              <a:rPr spc="215" dirty="0"/>
              <a:t>g</a:t>
            </a:r>
            <a:r>
              <a:rPr spc="-75" dirty="0"/>
              <a:t>i</a:t>
            </a:r>
            <a:r>
              <a:rPr spc="-15" dirty="0"/>
              <a:t>n</a:t>
            </a:r>
            <a:r>
              <a:rPr spc="220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775" y="1185862"/>
            <a:ext cx="6026150" cy="14160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13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sts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s</a:t>
            </a:r>
            <a:r>
              <a:rPr sz="2000" b="1" spc="55" dirty="0">
                <a:latin typeface="Calibri"/>
                <a:cs typeface="Calibri"/>
              </a:rPr>
              <a:t>h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15" dirty="0">
                <a:latin typeface="Calibri"/>
                <a:cs typeface="Calibri"/>
              </a:rPr>
              <a:t>l</a:t>
            </a:r>
            <a:r>
              <a:rPr sz="2000" b="1" spc="85" dirty="0">
                <a:latin typeface="Calibri"/>
                <a:cs typeface="Calibri"/>
              </a:rPr>
              <a:t>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15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50" dirty="0">
                <a:latin typeface="Calibri"/>
                <a:cs typeface="Calibri"/>
              </a:rPr>
              <a:t>y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s</a:t>
            </a:r>
            <a:r>
              <a:rPr sz="2000" b="1" spc="45" dirty="0">
                <a:latin typeface="Calibri"/>
                <a:cs typeface="Calibri"/>
              </a:rPr>
              <a:t>u</a:t>
            </a:r>
            <a:r>
              <a:rPr sz="2000" b="1" spc="75" dirty="0">
                <a:latin typeface="Calibri"/>
                <a:cs typeface="Calibri"/>
              </a:rPr>
              <a:t>pp</a:t>
            </a:r>
            <a:r>
              <a:rPr sz="2000" b="1" spc="70" dirty="0">
                <a:latin typeface="Calibri"/>
                <a:cs typeface="Calibri"/>
              </a:rPr>
              <a:t>o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60" dirty="0">
                <a:latin typeface="Calibri"/>
                <a:cs typeface="Calibri"/>
              </a:rPr>
              <a:t>pa</a:t>
            </a:r>
            <a:r>
              <a:rPr sz="2000" b="1" spc="105" dirty="0">
                <a:latin typeface="Calibri"/>
                <a:cs typeface="Calibri"/>
              </a:rPr>
              <a:t>gi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95" dirty="0">
                <a:latin typeface="Calibri"/>
                <a:cs typeface="Calibri"/>
              </a:rPr>
              <a:t>g</a:t>
            </a:r>
            <a:endParaRPr sz="2000" dirty="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30" dirty="0">
                <a:latin typeface="Calibri"/>
                <a:cs typeface="Calibri"/>
              </a:rPr>
              <a:t>Q</a:t>
            </a:r>
            <a:r>
              <a:rPr spc="2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55"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par</a:t>
            </a:r>
            <a:r>
              <a:rPr spc="15" dirty="0">
                <a:latin typeface="Calibri"/>
                <a:cs typeface="Calibri"/>
              </a:rPr>
              <a:t>am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5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75" dirty="0">
                <a:latin typeface="Calibri"/>
                <a:cs typeface="Calibri"/>
              </a:rPr>
              <a:t>pag</a:t>
            </a:r>
            <a:r>
              <a:rPr dirty="0">
                <a:latin typeface="Calibri"/>
                <a:cs typeface="Calibri"/>
              </a:rPr>
              <a:t>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in</a:t>
            </a:r>
            <a:r>
              <a:rPr spc="10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or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on</a:t>
            </a:r>
            <a:endParaRPr dirty="0"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45" dirty="0">
                <a:latin typeface="Calibri"/>
                <a:cs typeface="Calibri"/>
              </a:rPr>
              <a:t>Ob</a:t>
            </a:r>
            <a:r>
              <a:rPr spc="10" dirty="0">
                <a:latin typeface="Calibri"/>
                <a:cs typeface="Calibri"/>
              </a:rPr>
              <a:t>j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85" dirty="0">
                <a:latin typeface="Calibri"/>
                <a:cs typeface="Calibri"/>
              </a:rPr>
              <a:t>W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appe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 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50" dirty="0">
                <a:latin typeface="Calibri"/>
                <a:cs typeface="Calibri"/>
              </a:rPr>
              <a:t>n</a:t>
            </a:r>
            <a:r>
              <a:rPr spc="5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ne</a:t>
            </a:r>
            <a:r>
              <a:rPr spc="35" dirty="0">
                <a:latin typeface="Calibri"/>
                <a:cs typeface="Calibri"/>
              </a:rPr>
              <a:t>x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95" dirty="0">
                <a:latin typeface="Calibri"/>
                <a:cs typeface="Calibri"/>
              </a:rPr>
              <a:t>/</a:t>
            </a:r>
            <a:r>
              <a:rPr spc="10" dirty="0">
                <a:latin typeface="Calibri"/>
                <a:cs typeface="Calibri"/>
              </a:rPr>
              <a:t>pr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4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i</a:t>
            </a:r>
            <a:r>
              <a:rPr spc="15" dirty="0">
                <a:latin typeface="Calibri"/>
                <a:cs typeface="Calibri"/>
              </a:rPr>
              <a:t>nks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2792412"/>
            <a:ext cx="5943600" cy="1939925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{</a:t>
            </a:r>
          </a:p>
          <a:p>
            <a:pPr algn="just"/>
            <a:r>
              <a:rPr lang="en-US" sz="2000">
                <a:latin typeface="Arial" charset="0"/>
              </a:rPr>
              <a:t>"totalResults": 1598,</a:t>
            </a:r>
          </a:p>
          <a:p>
            <a:pPr algn="just"/>
            <a:r>
              <a:rPr lang="en-US" sz="2000">
                <a:latin typeface="Arial" charset="0"/>
              </a:rPr>
              <a:t>"nextPage": "</a:t>
            </a:r>
            <a:r>
              <a:rPr lang="en-US" sz="2000">
                <a:latin typeface="Arial" charset="0"/>
                <a:hlinkClick r:id="rId2"/>
              </a:rPr>
              <a:t>http://.../api/games/?page=3</a:t>
            </a:r>
            <a:r>
              <a:rPr lang="en-US" sz="2000">
                <a:latin typeface="Arial" charset="0"/>
              </a:rPr>
              <a:t>", "prevPage": "</a:t>
            </a:r>
            <a:r>
              <a:rPr lang="en-US" sz="2000">
                <a:latin typeface="Arial" charset="0"/>
                <a:hlinkClick r:id="rId3"/>
              </a:rPr>
              <a:t>http://.../api/games/?page=1</a:t>
            </a:r>
            <a:r>
              <a:rPr lang="en-US" sz="2000">
                <a:latin typeface="Arial" charset="0"/>
              </a:rPr>
              <a:t>", "results": [...]</a:t>
            </a:r>
          </a:p>
          <a:p>
            <a:r>
              <a:rPr lang="en-US" sz="200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088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-674688" y="446523"/>
            <a:ext cx="3168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02743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45" dirty="0"/>
              <a:t>P</a:t>
            </a:r>
            <a:r>
              <a:rPr spc="-35" dirty="0"/>
              <a:t>a</a:t>
            </a:r>
            <a:r>
              <a:rPr spc="215" dirty="0"/>
              <a:t>g</a:t>
            </a:r>
            <a:r>
              <a:rPr spc="-75" dirty="0"/>
              <a:t>i</a:t>
            </a:r>
            <a:r>
              <a:rPr spc="-15" dirty="0"/>
              <a:t>n</a:t>
            </a:r>
            <a:r>
              <a:rPr spc="220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60325" y="1139720"/>
            <a:ext cx="4572000" cy="812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110" dirty="0">
                <a:latin typeface="Calibri"/>
                <a:cs typeface="Calibri"/>
              </a:rPr>
              <a:t>C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25" dirty="0">
                <a:latin typeface="Calibri"/>
                <a:cs typeface="Calibri"/>
              </a:rPr>
              <a:t>se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ff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60" dirty="0">
                <a:latin typeface="Calibri"/>
                <a:cs typeface="Calibri"/>
              </a:rPr>
              <a:t>pa</a:t>
            </a:r>
            <a:r>
              <a:rPr sz="2000" b="1" spc="105" dirty="0">
                <a:latin typeface="Calibri"/>
                <a:cs typeface="Calibri"/>
              </a:rPr>
              <a:t>ge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si</a:t>
            </a:r>
            <a:r>
              <a:rPr sz="2000" b="1" spc="95" dirty="0">
                <a:latin typeface="Calibri"/>
                <a:cs typeface="Calibri"/>
              </a:rPr>
              <a:t>z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t</a:t>
            </a:r>
            <a:r>
              <a:rPr sz="2000" b="1" spc="25" dirty="0">
                <a:latin typeface="Calibri"/>
                <a:cs typeface="Calibri"/>
              </a:rPr>
              <a:t>o</a:t>
            </a:r>
            <a:r>
              <a:rPr sz="2000" b="1" spc="50" dirty="0"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15" dirty="0">
                <a:latin typeface="Calibri"/>
                <a:cs typeface="Calibri"/>
              </a:rPr>
              <a:t>B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10" dirty="0">
                <a:latin typeface="Calibri"/>
                <a:cs typeface="Calibri"/>
              </a:rPr>
              <a:t>imit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10" dirty="0">
                <a:latin typeface="Calibri"/>
                <a:cs typeface="Calibri"/>
              </a:rPr>
              <a:t>iz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f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70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10" dirty="0">
                <a:latin typeface="Calibri"/>
                <a:cs typeface="Calibri"/>
              </a:rPr>
              <a:t>imit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er</a:t>
            </a:r>
            <a:r>
              <a:rPr spc="-5" dirty="0">
                <a:latin typeface="Calibri"/>
                <a:cs typeface="Calibri"/>
              </a:rPr>
              <a:t>ve</a:t>
            </a:r>
            <a:r>
              <a:rPr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65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2212870"/>
            <a:ext cx="5943600" cy="400050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78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85" dirty="0">
                <a:latin typeface="Arial"/>
                <a:cs typeface="Arial"/>
                <a:hlinkClick r:id="rId2"/>
              </a:rPr>
              <a:t>h</a:t>
            </a:r>
            <a:r>
              <a:rPr sz="2000" spc="310" dirty="0">
                <a:latin typeface="Arial"/>
                <a:cs typeface="Arial"/>
                <a:hlinkClick r:id="rId2"/>
              </a:rPr>
              <a:t>t</a:t>
            </a:r>
            <a:r>
              <a:rPr sz="2000" spc="60" dirty="0">
                <a:latin typeface="Arial"/>
                <a:cs typeface="Arial"/>
                <a:hlinkClick r:id="rId2"/>
              </a:rPr>
              <a:t>t</a:t>
            </a:r>
            <a:r>
              <a:rPr sz="2000" spc="114" dirty="0">
                <a:latin typeface="Arial"/>
                <a:cs typeface="Arial"/>
                <a:hlinkClick r:id="rId2"/>
              </a:rPr>
              <a:t>p</a:t>
            </a:r>
            <a:r>
              <a:rPr sz="2000" spc="-200" dirty="0">
                <a:latin typeface="Arial"/>
                <a:cs typeface="Arial"/>
                <a:hlinkClick r:id="rId2"/>
              </a:rPr>
              <a:t>:</a:t>
            </a:r>
            <a:r>
              <a:rPr sz="2000" spc="80" dirty="0">
                <a:latin typeface="Arial"/>
                <a:cs typeface="Arial"/>
                <a:hlinkClick r:id="rId2"/>
              </a:rPr>
              <a:t>//</a:t>
            </a:r>
            <a:r>
              <a:rPr sz="2000" spc="-120" dirty="0">
                <a:latin typeface="Arial"/>
                <a:cs typeface="Arial"/>
                <a:hlinkClick r:id="rId2"/>
              </a:rPr>
              <a:t>...</a:t>
            </a:r>
            <a:r>
              <a:rPr sz="2000" spc="-130" dirty="0">
                <a:latin typeface="Arial"/>
                <a:cs typeface="Arial"/>
                <a:hlinkClick r:id="rId2"/>
              </a:rPr>
              <a:t>/</a:t>
            </a:r>
            <a:r>
              <a:rPr sz="2000" spc="-160" dirty="0">
                <a:latin typeface="Arial"/>
                <a:cs typeface="Arial"/>
                <a:hlinkClick r:id="rId2"/>
              </a:rPr>
              <a:t>a</a:t>
            </a:r>
            <a:r>
              <a:rPr sz="2000" spc="-175" dirty="0">
                <a:latin typeface="Arial"/>
                <a:cs typeface="Arial"/>
                <a:hlinkClick r:id="rId2"/>
              </a:rPr>
              <a:t>p</a:t>
            </a:r>
            <a:r>
              <a:rPr sz="2000" spc="-70" dirty="0">
                <a:latin typeface="Arial"/>
                <a:cs typeface="Arial"/>
                <a:hlinkClick r:id="rId2"/>
              </a:rPr>
              <a:t>i</a:t>
            </a:r>
            <a:r>
              <a:rPr sz="2000" spc="80" dirty="0">
                <a:latin typeface="Arial"/>
                <a:cs typeface="Arial"/>
                <a:hlinkClick r:id="rId2"/>
              </a:rPr>
              <a:t>/</a:t>
            </a:r>
            <a:r>
              <a:rPr sz="2000" spc="-195" dirty="0">
                <a:latin typeface="Arial"/>
                <a:cs typeface="Arial"/>
                <a:hlinkClick r:id="rId2"/>
              </a:rPr>
              <a:t>gam</a:t>
            </a:r>
            <a:r>
              <a:rPr sz="2000" spc="-130" dirty="0">
                <a:latin typeface="Arial"/>
                <a:cs typeface="Arial"/>
                <a:hlinkClick r:id="rId2"/>
              </a:rPr>
              <a:t>es</a:t>
            </a:r>
            <a:r>
              <a:rPr sz="2000" spc="-275" dirty="0">
                <a:latin typeface="Arial"/>
                <a:cs typeface="Arial"/>
                <a:hlinkClick r:id="rId2"/>
              </a:rPr>
              <a:t>?</a:t>
            </a:r>
            <a:r>
              <a:rPr sz="2000" spc="-180" dirty="0">
                <a:latin typeface="Arial"/>
                <a:cs typeface="Arial"/>
                <a:hlinkClick r:id="rId2"/>
              </a:rPr>
              <a:t>p</a:t>
            </a:r>
            <a:r>
              <a:rPr sz="2000" spc="-160" dirty="0">
                <a:latin typeface="Arial"/>
                <a:cs typeface="Arial"/>
                <a:hlinkClick r:id="rId2"/>
              </a:rPr>
              <a:t>age=</a:t>
            </a:r>
            <a:r>
              <a:rPr sz="2000" spc="145" dirty="0">
                <a:latin typeface="Arial"/>
                <a:cs typeface="Arial"/>
                <a:hlinkClick r:id="rId2"/>
              </a:rPr>
              <a:t>5</a:t>
            </a:r>
            <a:r>
              <a:rPr sz="2000" spc="-155" dirty="0">
                <a:latin typeface="Arial"/>
                <a:cs typeface="Arial"/>
                <a:hlinkClick r:id="rId2"/>
              </a:rPr>
              <a:t>&amp;</a:t>
            </a:r>
            <a:r>
              <a:rPr sz="2000" spc="-180" dirty="0">
                <a:latin typeface="Arial"/>
                <a:cs typeface="Arial"/>
                <a:hlinkClick r:id="rId2"/>
              </a:rPr>
              <a:t>p</a:t>
            </a:r>
            <a:r>
              <a:rPr sz="2000" spc="-160" dirty="0">
                <a:latin typeface="Arial"/>
                <a:cs typeface="Arial"/>
                <a:hlinkClick r:id="rId2"/>
              </a:rPr>
              <a:t>age</a:t>
            </a:r>
            <a:r>
              <a:rPr sz="2000" spc="-195" dirty="0">
                <a:latin typeface="Arial"/>
                <a:cs typeface="Arial"/>
                <a:hlinkClick r:id="rId2"/>
              </a:rPr>
              <a:t>S</a:t>
            </a:r>
            <a:r>
              <a:rPr sz="2000" spc="-80" dirty="0">
                <a:latin typeface="Arial"/>
                <a:cs typeface="Arial"/>
                <a:hlinkClick r:id="rId2"/>
              </a:rPr>
              <a:t>i</a:t>
            </a:r>
            <a:r>
              <a:rPr sz="2000" spc="-114" dirty="0">
                <a:latin typeface="Arial"/>
                <a:cs typeface="Arial"/>
                <a:hlinkClick r:id="rId2"/>
              </a:rPr>
              <a:t>z</a:t>
            </a:r>
            <a:r>
              <a:rPr sz="2000" spc="-135" dirty="0">
                <a:latin typeface="Arial"/>
                <a:cs typeface="Arial"/>
                <a:hlinkClick r:id="rId2"/>
              </a:rPr>
              <a:t>e</a:t>
            </a:r>
            <a:r>
              <a:rPr sz="2000" spc="-140" dirty="0">
                <a:latin typeface="Arial"/>
                <a:cs typeface="Arial"/>
                <a:hlinkClick r:id="rId2"/>
              </a:rPr>
              <a:t>=</a:t>
            </a:r>
            <a:r>
              <a:rPr sz="2000" spc="130" dirty="0">
                <a:latin typeface="Arial"/>
                <a:cs typeface="Arial"/>
                <a:hlinkClick r:id="rId2"/>
              </a:rPr>
              <a:t>5</a:t>
            </a:r>
            <a:r>
              <a:rPr sz="2000" spc="140" dirty="0">
                <a:latin typeface="Arial"/>
                <a:cs typeface="Arial"/>
                <a:hlinkClick r:id="rId2"/>
              </a:rPr>
              <a:t>0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1088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-293688" y="534093"/>
            <a:ext cx="3168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588645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40" dirty="0"/>
              <a:t>P</a:t>
            </a:r>
            <a:r>
              <a:rPr spc="-90" dirty="0"/>
              <a:t>a</a:t>
            </a:r>
            <a:r>
              <a:rPr spc="-70" dirty="0"/>
              <a:t>r</a:t>
            </a:r>
            <a:r>
              <a:rPr spc="-85" dirty="0"/>
              <a:t>t</a:t>
            </a:r>
            <a:r>
              <a:rPr spc="-75" dirty="0"/>
              <a:t>i</a:t>
            </a:r>
            <a:r>
              <a:rPr spc="-50" dirty="0"/>
              <a:t>al</a:t>
            </a:r>
            <a:r>
              <a:rPr spc="-295" dirty="0"/>
              <a:t> </a:t>
            </a:r>
            <a:r>
              <a:rPr spc="10" dirty="0"/>
              <a:t>I</a:t>
            </a:r>
            <a:r>
              <a:rPr spc="-85" dirty="0"/>
              <a:t>t</a:t>
            </a:r>
            <a:r>
              <a:rPr spc="-65" dirty="0"/>
              <a:t>e</a:t>
            </a:r>
            <a:r>
              <a:rPr spc="-105" dirty="0"/>
              <a:t>m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473" y="1025070"/>
            <a:ext cx="5918200" cy="812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55" dirty="0">
                <a:latin typeface="Calibri"/>
                <a:cs typeface="Calibri"/>
              </a:rPr>
              <a:t>A</a:t>
            </a:r>
            <a:r>
              <a:rPr sz="2000" b="1" spc="15" dirty="0">
                <a:latin typeface="Calibri"/>
                <a:cs typeface="Calibri"/>
              </a:rPr>
              <a:t>ll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80" dirty="0">
                <a:latin typeface="Calibri"/>
                <a:cs typeface="Calibri"/>
              </a:rPr>
              <a:t>q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st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60" dirty="0">
                <a:latin typeface="Calibri"/>
                <a:cs typeface="Calibri"/>
              </a:rPr>
              <a:t>pa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ti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15" dirty="0">
                <a:latin typeface="Calibri"/>
                <a:cs typeface="Calibri"/>
              </a:rPr>
              <a:t>l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t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45" dirty="0">
                <a:latin typeface="Calibri"/>
                <a:cs typeface="Calibri"/>
              </a:rPr>
              <a:t>ms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30" dirty="0">
                <a:latin typeface="Calibri"/>
                <a:cs typeface="Calibri"/>
              </a:rPr>
              <a:t>Q</a:t>
            </a:r>
            <a:r>
              <a:rPr spc="2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55"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40" dirty="0">
                <a:latin typeface="Calibri"/>
                <a:cs typeface="Calibri"/>
              </a:rPr>
              <a:t>ommo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pa</a:t>
            </a:r>
            <a:r>
              <a:rPr spc="15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5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par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0298" y="2022020"/>
            <a:ext cx="5943600" cy="400050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787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85" dirty="0">
                <a:latin typeface="Arial"/>
                <a:cs typeface="Arial"/>
                <a:hlinkClick r:id="rId2"/>
              </a:rPr>
              <a:t>h</a:t>
            </a:r>
            <a:r>
              <a:rPr sz="2000" spc="310" dirty="0">
                <a:latin typeface="Arial"/>
                <a:cs typeface="Arial"/>
                <a:hlinkClick r:id="rId2"/>
              </a:rPr>
              <a:t>t</a:t>
            </a:r>
            <a:r>
              <a:rPr sz="2000" spc="60" dirty="0">
                <a:latin typeface="Arial"/>
                <a:cs typeface="Arial"/>
                <a:hlinkClick r:id="rId2"/>
              </a:rPr>
              <a:t>t</a:t>
            </a:r>
            <a:r>
              <a:rPr sz="2000" spc="114" dirty="0">
                <a:latin typeface="Arial"/>
                <a:cs typeface="Arial"/>
                <a:hlinkClick r:id="rId2"/>
              </a:rPr>
              <a:t>p</a:t>
            </a:r>
            <a:r>
              <a:rPr sz="2000" spc="-200" dirty="0">
                <a:latin typeface="Arial"/>
                <a:cs typeface="Arial"/>
                <a:hlinkClick r:id="rId2"/>
              </a:rPr>
              <a:t>:</a:t>
            </a:r>
            <a:r>
              <a:rPr sz="2000" spc="80" dirty="0">
                <a:latin typeface="Arial"/>
                <a:cs typeface="Arial"/>
                <a:hlinkClick r:id="rId2"/>
              </a:rPr>
              <a:t>//</a:t>
            </a:r>
            <a:r>
              <a:rPr sz="2000" spc="-120" dirty="0">
                <a:latin typeface="Arial"/>
                <a:cs typeface="Arial"/>
                <a:hlinkClick r:id="rId2"/>
              </a:rPr>
              <a:t>...</a:t>
            </a:r>
            <a:r>
              <a:rPr sz="2000" spc="-130" dirty="0">
                <a:latin typeface="Arial"/>
                <a:cs typeface="Arial"/>
                <a:hlinkClick r:id="rId2"/>
              </a:rPr>
              <a:t>/</a:t>
            </a:r>
            <a:r>
              <a:rPr sz="2000" spc="-160" dirty="0">
                <a:latin typeface="Arial"/>
                <a:cs typeface="Arial"/>
                <a:hlinkClick r:id="rId2"/>
              </a:rPr>
              <a:t>a</a:t>
            </a:r>
            <a:r>
              <a:rPr sz="2000" spc="-175" dirty="0">
                <a:latin typeface="Arial"/>
                <a:cs typeface="Arial"/>
                <a:hlinkClick r:id="rId2"/>
              </a:rPr>
              <a:t>p</a:t>
            </a:r>
            <a:r>
              <a:rPr sz="2000" spc="-70" dirty="0">
                <a:latin typeface="Arial"/>
                <a:cs typeface="Arial"/>
                <a:hlinkClick r:id="rId2"/>
              </a:rPr>
              <a:t>i</a:t>
            </a:r>
            <a:r>
              <a:rPr sz="2000" spc="80" dirty="0">
                <a:latin typeface="Arial"/>
                <a:cs typeface="Arial"/>
                <a:hlinkClick r:id="rId2"/>
              </a:rPr>
              <a:t>/</a:t>
            </a:r>
            <a:r>
              <a:rPr sz="2000" spc="-195" dirty="0">
                <a:latin typeface="Arial"/>
                <a:cs typeface="Arial"/>
                <a:hlinkClick r:id="rId2"/>
              </a:rPr>
              <a:t>gam</a:t>
            </a:r>
            <a:r>
              <a:rPr sz="2000" spc="-130" dirty="0">
                <a:latin typeface="Arial"/>
                <a:cs typeface="Arial"/>
                <a:hlinkClick r:id="rId2"/>
              </a:rPr>
              <a:t>es</a:t>
            </a:r>
            <a:r>
              <a:rPr sz="2000" spc="80" dirty="0">
                <a:latin typeface="Arial"/>
                <a:cs typeface="Arial"/>
                <a:hlinkClick r:id="rId2"/>
              </a:rPr>
              <a:t>/</a:t>
            </a:r>
            <a:r>
              <a:rPr sz="2000" spc="145" dirty="0">
                <a:latin typeface="Arial"/>
                <a:cs typeface="Arial"/>
                <a:hlinkClick r:id="rId2"/>
              </a:rPr>
              <a:t>123</a:t>
            </a:r>
            <a:r>
              <a:rPr sz="2000" spc="-275" dirty="0">
                <a:latin typeface="Arial"/>
                <a:cs typeface="Arial"/>
                <a:hlinkClick r:id="rId2"/>
              </a:rPr>
              <a:t>?</a:t>
            </a:r>
            <a:r>
              <a:rPr sz="2000" spc="100" dirty="0">
                <a:latin typeface="Arial"/>
                <a:cs typeface="Arial"/>
                <a:hlinkClick r:id="rId2"/>
              </a:rPr>
              <a:t>f</a:t>
            </a:r>
            <a:r>
              <a:rPr sz="2000" spc="-80" dirty="0">
                <a:latin typeface="Arial"/>
                <a:cs typeface="Arial"/>
                <a:hlinkClick r:id="rId2"/>
              </a:rPr>
              <a:t>i</a:t>
            </a:r>
            <a:r>
              <a:rPr sz="2000" spc="-215" dirty="0">
                <a:latin typeface="Arial"/>
                <a:cs typeface="Arial"/>
                <a:hlinkClick r:id="rId2"/>
              </a:rPr>
              <a:t>e</a:t>
            </a:r>
            <a:r>
              <a:rPr sz="2000" spc="-95" dirty="0">
                <a:latin typeface="Arial"/>
                <a:cs typeface="Arial"/>
                <a:hlinkClick r:id="rId2"/>
              </a:rPr>
              <a:t>l</a:t>
            </a:r>
            <a:r>
              <a:rPr sz="2000" spc="-114" dirty="0">
                <a:latin typeface="Arial"/>
                <a:cs typeface="Arial"/>
                <a:hlinkClick r:id="rId2"/>
              </a:rPr>
              <a:t>d</a:t>
            </a:r>
            <a:r>
              <a:rPr sz="2000" spc="-30" dirty="0">
                <a:latin typeface="Arial"/>
                <a:cs typeface="Arial"/>
                <a:hlinkClick r:id="rId2"/>
              </a:rPr>
              <a:t>s</a:t>
            </a:r>
            <a:r>
              <a:rPr sz="2000" spc="-55" dirty="0">
                <a:latin typeface="Arial"/>
                <a:cs typeface="Arial"/>
                <a:hlinkClick r:id="rId2"/>
              </a:rPr>
              <a:t>=</a:t>
            </a:r>
            <a:r>
              <a:rPr sz="2000" spc="-90" dirty="0">
                <a:latin typeface="Arial"/>
                <a:cs typeface="Arial"/>
                <a:hlinkClick r:id="rId2"/>
              </a:rPr>
              <a:t>i</a:t>
            </a:r>
            <a:r>
              <a:rPr sz="2000" spc="-100" dirty="0">
                <a:latin typeface="Arial"/>
                <a:cs typeface="Arial"/>
                <a:hlinkClick r:id="rId2"/>
              </a:rPr>
              <a:t>d</a:t>
            </a:r>
            <a:r>
              <a:rPr sz="2000" spc="-140" dirty="0">
                <a:latin typeface="Arial"/>
                <a:cs typeface="Arial"/>
                <a:hlinkClick r:id="rId2"/>
              </a:rPr>
              <a:t>,</a:t>
            </a:r>
            <a:r>
              <a:rPr sz="2000" spc="-265" dirty="0">
                <a:latin typeface="Arial"/>
                <a:cs typeface="Arial"/>
                <a:hlinkClick r:id="rId2"/>
              </a:rPr>
              <a:t>n</a:t>
            </a:r>
            <a:r>
              <a:rPr sz="2000" spc="-170" dirty="0">
                <a:latin typeface="Arial"/>
                <a:cs typeface="Arial"/>
                <a:hlinkClick r:id="rId2"/>
              </a:rPr>
              <a:t>a</a:t>
            </a:r>
            <a:r>
              <a:rPr sz="2000" spc="-250" dirty="0">
                <a:latin typeface="Arial"/>
                <a:cs typeface="Arial"/>
                <a:hlinkClick r:id="rId2"/>
              </a:rPr>
              <a:t>m</a:t>
            </a:r>
            <a:r>
              <a:rPr sz="2000" spc="-225" dirty="0">
                <a:latin typeface="Arial"/>
                <a:cs typeface="Arial"/>
                <a:hlinkClick r:id="rId2"/>
              </a:rPr>
              <a:t>e</a:t>
            </a:r>
            <a:r>
              <a:rPr sz="2000" spc="-130" dirty="0">
                <a:latin typeface="Arial"/>
                <a:cs typeface="Arial"/>
                <a:hlinkClick r:id="rId2"/>
              </a:rPr>
              <a:t>,</a:t>
            </a:r>
            <a:r>
              <a:rPr sz="2000" spc="-240" dirty="0">
                <a:latin typeface="Arial"/>
                <a:cs typeface="Arial"/>
                <a:hlinkClick r:id="rId2"/>
              </a:rPr>
              <a:t>p</a:t>
            </a:r>
            <a:r>
              <a:rPr sz="2000" spc="-25" dirty="0">
                <a:latin typeface="Arial"/>
                <a:cs typeface="Arial"/>
                <a:hlinkClick r:id="rId2"/>
              </a:rPr>
              <a:t>r</a:t>
            </a:r>
            <a:r>
              <a:rPr sz="2000" spc="-10" dirty="0">
                <a:latin typeface="Arial"/>
                <a:cs typeface="Arial"/>
                <a:hlinkClick r:id="rId2"/>
              </a:rPr>
              <a:t>i</a:t>
            </a:r>
            <a:r>
              <a:rPr sz="2000" spc="-110" dirty="0">
                <a:latin typeface="Arial"/>
                <a:cs typeface="Arial"/>
                <a:hlinkClick r:id="rId2"/>
              </a:rPr>
              <a:t>c</a:t>
            </a:r>
            <a:r>
              <a:rPr sz="2000" spc="-225" dirty="0">
                <a:latin typeface="Arial"/>
                <a:cs typeface="Arial"/>
                <a:hlinkClick r:id="rId2"/>
              </a:rPr>
              <a:t>e</a:t>
            </a:r>
            <a:r>
              <a:rPr sz="2000" spc="-170" dirty="0">
                <a:latin typeface="Arial"/>
                <a:cs typeface="Arial"/>
                <a:hlinkClick r:id="rId2"/>
              </a:rPr>
              <a:t>,</a:t>
            </a:r>
            <a:r>
              <a:rPr sz="2000" spc="-125" dirty="0">
                <a:latin typeface="Arial"/>
                <a:cs typeface="Arial"/>
                <a:hlinkClick r:id="rId2"/>
              </a:rPr>
              <a:t>i</a:t>
            </a:r>
            <a:r>
              <a:rPr sz="2000" spc="-260" dirty="0">
                <a:latin typeface="Arial"/>
                <a:cs typeface="Arial"/>
                <a:hlinkClick r:id="rId2"/>
              </a:rPr>
              <a:t>m</a:t>
            </a:r>
            <a:r>
              <a:rPr sz="2000" spc="-160" dirty="0">
                <a:latin typeface="Arial"/>
                <a:cs typeface="Arial"/>
                <a:hlinkClick r:id="rId2"/>
              </a:rPr>
              <a:t>a</a:t>
            </a:r>
            <a:r>
              <a:rPr sz="2000" spc="-170" dirty="0">
                <a:latin typeface="Arial"/>
                <a:cs typeface="Arial"/>
                <a:hlinkClick r:id="rId2"/>
              </a:rPr>
              <a:t>g</a:t>
            </a:r>
            <a:r>
              <a:rPr sz="2000" spc="-225" dirty="0">
                <a:latin typeface="Arial"/>
                <a:cs typeface="Arial"/>
                <a:hlinkClick r:id="rId2"/>
              </a:rPr>
              <a:t>e</a:t>
            </a:r>
            <a:r>
              <a:rPr sz="2000" spc="-280" dirty="0">
                <a:latin typeface="Arial"/>
                <a:cs typeface="Arial"/>
                <a:hlinkClick r:id="rId2"/>
              </a:rPr>
              <a:t>U</a:t>
            </a:r>
            <a:r>
              <a:rPr sz="2000" spc="-25" dirty="0">
                <a:latin typeface="Arial"/>
                <a:cs typeface="Arial"/>
                <a:hlinkClick r:id="rId2"/>
              </a:rPr>
              <a:t>rl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915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-293688" y="579437"/>
            <a:ext cx="3168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58864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40" dirty="0"/>
              <a:t>P</a:t>
            </a:r>
            <a:r>
              <a:rPr spc="-90" dirty="0"/>
              <a:t>a</a:t>
            </a:r>
            <a:r>
              <a:rPr spc="-70" dirty="0"/>
              <a:t>r</a:t>
            </a:r>
            <a:r>
              <a:rPr spc="-85" dirty="0"/>
              <a:t>t</a:t>
            </a:r>
            <a:r>
              <a:rPr spc="-75" dirty="0"/>
              <a:t>i</a:t>
            </a:r>
            <a:r>
              <a:rPr spc="-50" dirty="0"/>
              <a:t>al</a:t>
            </a:r>
            <a:r>
              <a:rPr spc="-295" dirty="0"/>
              <a:t> </a:t>
            </a:r>
            <a:r>
              <a:rPr spc="10" dirty="0"/>
              <a:t>I</a:t>
            </a:r>
            <a:r>
              <a:rPr spc="-85" dirty="0"/>
              <a:t>t</a:t>
            </a:r>
            <a:r>
              <a:rPr spc="-65" dirty="0"/>
              <a:t>e</a:t>
            </a:r>
            <a:r>
              <a:rPr spc="-105" dirty="0"/>
              <a:t>m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" y="1036637"/>
            <a:ext cx="5192713" cy="14160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85" dirty="0">
                <a:latin typeface="Calibri"/>
                <a:cs typeface="Calibri"/>
              </a:rPr>
              <a:t>p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10" dirty="0">
                <a:latin typeface="Calibri"/>
                <a:cs typeface="Calibri"/>
              </a:rPr>
              <a:t>ti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95" dirty="0">
                <a:latin typeface="Calibri"/>
                <a:cs typeface="Calibri"/>
              </a:rPr>
              <a:t>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P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ti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15" dirty="0">
                <a:latin typeface="Calibri"/>
                <a:cs typeface="Calibri"/>
              </a:rPr>
              <a:t>l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t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45" dirty="0">
                <a:latin typeface="Calibri"/>
                <a:cs typeface="Calibri"/>
              </a:rPr>
              <a:t>ms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7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PA</a:t>
            </a:r>
            <a:r>
              <a:rPr spc="30" dirty="0">
                <a:latin typeface="Calibri"/>
                <a:cs typeface="Calibri"/>
              </a:rPr>
              <a:t>T</a:t>
            </a:r>
            <a:r>
              <a:rPr spc="75" dirty="0">
                <a:latin typeface="Calibri"/>
                <a:cs typeface="Calibri"/>
              </a:rPr>
              <a:t>C</a:t>
            </a:r>
            <a:r>
              <a:rPr spc="40" dirty="0">
                <a:latin typeface="Calibri"/>
                <a:cs typeface="Calibri"/>
              </a:rPr>
              <a:t>H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HT</a:t>
            </a:r>
            <a:r>
              <a:rPr spc="20" dirty="0">
                <a:latin typeface="Calibri"/>
                <a:cs typeface="Calibri"/>
              </a:rPr>
              <a:t>T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25" dirty="0">
                <a:latin typeface="Calibri"/>
                <a:cs typeface="Calibri"/>
              </a:rPr>
              <a:t> 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75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" dirty="0">
                <a:latin typeface="Calibri"/>
                <a:cs typeface="Calibri"/>
              </a:rPr>
              <a:t>U</a:t>
            </a:r>
            <a:r>
              <a:rPr spc="60" dirty="0">
                <a:latin typeface="Calibri"/>
                <a:cs typeface="Calibri"/>
              </a:rPr>
              <a:t>p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</a:t>
            </a:r>
            <a:r>
              <a:rPr spc="5" dirty="0">
                <a:latin typeface="Calibri"/>
                <a:cs typeface="Calibri"/>
              </a:rPr>
              <a:t>f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par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ial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pos</a:t>
            </a:r>
            <a:r>
              <a:rPr dirty="0">
                <a:latin typeface="Calibri"/>
                <a:cs typeface="Calibri"/>
              </a:rPr>
              <a:t>si</a:t>
            </a:r>
            <a:r>
              <a:rPr spc="35" dirty="0">
                <a:latin typeface="Calibri"/>
                <a:cs typeface="Calibri"/>
              </a:rPr>
              <a:t>bl</a:t>
            </a:r>
            <a:r>
              <a:rPr dirty="0">
                <a:latin typeface="Calibri"/>
                <a:cs typeface="Calibri"/>
              </a:rPr>
              <a:t>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h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</a:t>
            </a:r>
            <a:r>
              <a:rPr spc="20" dirty="0">
                <a:latin typeface="Calibri"/>
                <a:cs typeface="Calibri"/>
              </a:rPr>
              <a:t>T</a:t>
            </a:r>
            <a:r>
              <a:rPr spc="70" dirty="0">
                <a:latin typeface="Calibri"/>
                <a:cs typeface="Calibri"/>
              </a:rPr>
              <a:t>a</a:t>
            </a:r>
            <a:r>
              <a:rPr spc="75" dirty="0">
                <a:latin typeface="Calibri"/>
                <a:cs typeface="Calibri"/>
              </a:rPr>
              <a:t>g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25" dirty="0">
                <a:latin typeface="Calibri"/>
                <a:cs typeface="Calibri"/>
              </a:rPr>
              <a:t>ppor</a:t>
            </a:r>
            <a:r>
              <a:rPr spc="-15" dirty="0">
                <a:latin typeface="Calibri"/>
                <a:cs typeface="Calibri"/>
              </a:rPr>
              <a:t>t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112" y="2636837"/>
            <a:ext cx="6096000" cy="3786188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 dirty="0">
                <a:latin typeface="Arial" charset="0"/>
              </a:rPr>
              <a:t>PATCH /</a:t>
            </a:r>
            <a:r>
              <a:rPr lang="en-US" sz="2000" dirty="0" err="1">
                <a:latin typeface="Arial" charset="0"/>
              </a:rPr>
              <a:t>api</a:t>
            </a:r>
            <a:r>
              <a:rPr lang="en-US" sz="2000" dirty="0">
                <a:latin typeface="Arial" charset="0"/>
              </a:rPr>
              <a:t>/games/2 HTTP/1.1 Accept: application/</a:t>
            </a:r>
            <a:r>
              <a:rPr lang="en-US" sz="2000" dirty="0" err="1">
                <a:latin typeface="Arial" charset="0"/>
              </a:rPr>
              <a:t>json</a:t>
            </a:r>
            <a:endParaRPr lang="en-US" sz="20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If-Match: "1234567890"</a:t>
            </a:r>
          </a:p>
          <a:p>
            <a:r>
              <a:rPr lang="en-US" sz="2000" dirty="0">
                <a:latin typeface="Arial" charset="0"/>
              </a:rPr>
              <a:t>Host: localhost:8863 Content-Length: 192</a:t>
            </a:r>
          </a:p>
          <a:p>
            <a:pPr>
              <a:spcBef>
                <a:spcPts val="5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Arial" charset="0"/>
              </a:rPr>
              <a:t>{</a:t>
            </a:r>
          </a:p>
          <a:p>
            <a:r>
              <a:rPr lang="en-US" sz="2000" dirty="0">
                <a:latin typeface="Arial" charset="0"/>
              </a:rPr>
              <a:t>"id":2,</a:t>
            </a:r>
          </a:p>
          <a:p>
            <a:r>
              <a:rPr lang="en-US" sz="2000" dirty="0">
                <a:latin typeface="Arial" charset="0"/>
              </a:rPr>
              <a:t>"</a:t>
            </a:r>
            <a:r>
              <a:rPr lang="en-US" sz="2000" dirty="0" err="1">
                <a:latin typeface="Arial" charset="0"/>
              </a:rPr>
              <a:t>name":"Final</a:t>
            </a:r>
            <a:r>
              <a:rPr lang="en-US" sz="2000" dirty="0">
                <a:latin typeface="Arial" charset="0"/>
              </a:rPr>
              <a:t> Fantasy™ XIII 2nd Edition", "price":150.0,</a:t>
            </a:r>
          </a:p>
          <a:p>
            <a:r>
              <a:rPr lang="en-US" sz="2000" dirty="0">
                <a:latin typeface="Arial" charset="0"/>
              </a:rPr>
              <a:t>"</a:t>
            </a:r>
            <a:r>
              <a:rPr lang="en-US" sz="2000" dirty="0" err="1">
                <a:latin typeface="Arial" charset="0"/>
              </a:rPr>
              <a:t>imageUrl</a:t>
            </a:r>
            <a:r>
              <a:rPr lang="en-US" sz="2000" dirty="0">
                <a:latin typeface="Arial" charset="0"/>
              </a:rPr>
              <a:t>":"…",</a:t>
            </a:r>
          </a:p>
          <a:p>
            <a:r>
              <a:rPr lang="en-US" sz="2000" dirty="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088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2297112" y="1367656"/>
            <a:ext cx="3168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8248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70" dirty="0"/>
              <a:t>S</a:t>
            </a:r>
            <a:r>
              <a:rPr spc="-35" dirty="0"/>
              <a:t>umm</a:t>
            </a:r>
            <a:r>
              <a:rPr spc="-20" dirty="0"/>
              <a:t>a</a:t>
            </a:r>
            <a:r>
              <a:rPr spc="-140" dirty="0"/>
              <a:t>r</a:t>
            </a:r>
            <a:r>
              <a:rPr spc="-4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212" y="2303462"/>
            <a:ext cx="7124700" cy="31019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95" dirty="0">
                <a:latin typeface="Calibri"/>
                <a:cs typeface="Calibri"/>
              </a:rPr>
              <a:t>Y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0" dirty="0">
                <a:latin typeface="Calibri"/>
                <a:cs typeface="Calibri"/>
              </a:rPr>
              <a:t>u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si</a:t>
            </a:r>
            <a:r>
              <a:rPr sz="2000" b="1" spc="130" dirty="0">
                <a:latin typeface="Calibri"/>
                <a:cs typeface="Calibri"/>
              </a:rPr>
              <a:t>gn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110" dirty="0">
                <a:latin typeface="Calibri"/>
                <a:cs typeface="Calibri"/>
              </a:rPr>
              <a:t>g</a:t>
            </a:r>
            <a:r>
              <a:rPr sz="2000" b="1" spc="75" dirty="0">
                <a:latin typeface="Calibri"/>
                <a:cs typeface="Calibri"/>
              </a:rPr>
              <a:t>r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A</a:t>
            </a:r>
            <a:r>
              <a:rPr sz="2000" b="1" spc="4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20" dirty="0">
                <a:latin typeface="Calibri"/>
                <a:cs typeface="Calibri"/>
              </a:rPr>
              <a:t>T</a:t>
            </a:r>
            <a:r>
              <a:rPr spc="40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ea</a:t>
            </a:r>
            <a:r>
              <a:rPr spc="10" dirty="0">
                <a:latin typeface="Calibri"/>
                <a:cs typeface="Calibri"/>
              </a:rPr>
              <a:t>l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15" dirty="0">
                <a:latin typeface="Calibri"/>
                <a:cs typeface="Calibri"/>
              </a:rPr>
              <a:t>i</a:t>
            </a:r>
            <a:r>
              <a:rPr spc="4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el</a:t>
            </a:r>
            <a:r>
              <a:rPr spc="20" dirty="0">
                <a:latin typeface="Calibri"/>
                <a:cs typeface="Calibri"/>
              </a:rPr>
              <a:t>in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40" dirty="0">
                <a:latin typeface="Calibri"/>
                <a:cs typeface="Calibri"/>
              </a:rPr>
              <a:t>n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70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ise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er</a:t>
            </a:r>
            <a:r>
              <a:rPr spc="5"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" dirty="0">
                <a:latin typeface="Calibri"/>
                <a:cs typeface="Calibri"/>
              </a:rPr>
              <a:t>Bal</a:t>
            </a:r>
            <a:r>
              <a:rPr spc="25" dirty="0">
                <a:latin typeface="Calibri"/>
                <a:cs typeface="Calibri"/>
              </a:rPr>
              <a:t>anc</a:t>
            </a:r>
            <a:r>
              <a:rPr dirty="0">
                <a:latin typeface="Calibri"/>
                <a:cs typeface="Calibri"/>
              </a:rPr>
              <a:t>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wha</a:t>
            </a:r>
            <a:r>
              <a:rPr spc="10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spc="40" dirty="0">
                <a:latin typeface="Calibri"/>
                <a:cs typeface="Calibri"/>
              </a:rPr>
              <a:t>oo</a:t>
            </a:r>
            <a:r>
              <a:rPr spc="45" dirty="0">
                <a:latin typeface="Calibri"/>
                <a:cs typeface="Calibri"/>
              </a:rPr>
              <a:t>d</a:t>
            </a:r>
            <a:r>
              <a:rPr spc="-30" dirty="0">
                <a:latin typeface="Calibri"/>
                <a:cs typeface="Calibri"/>
              </a:rPr>
              <a:t> f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 t</a:t>
            </a:r>
            <a:r>
              <a:rPr spc="20" dirty="0">
                <a:latin typeface="Calibri"/>
                <a:cs typeface="Calibri"/>
              </a:rPr>
              <a:t>h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an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wha</a:t>
            </a:r>
            <a:r>
              <a:rPr spc="10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spc="40" dirty="0">
                <a:latin typeface="Calibri"/>
                <a:cs typeface="Calibri"/>
              </a:rPr>
              <a:t>oo</a:t>
            </a:r>
            <a:r>
              <a:rPr spc="4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20" dirty="0">
                <a:latin typeface="Calibri"/>
                <a:cs typeface="Calibri"/>
              </a:rPr>
              <a:t>h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40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35" dirty="0">
                <a:latin typeface="Calibri"/>
                <a:cs typeface="Calibri"/>
              </a:rPr>
              <a:t>(</a:t>
            </a:r>
            <a:r>
              <a:rPr sz="1600" spc="15" dirty="0">
                <a:latin typeface="Calibri"/>
                <a:cs typeface="Calibri"/>
              </a:rPr>
              <a:t>e.g</a:t>
            </a:r>
            <a:r>
              <a:rPr sz="1600" spc="-80" dirty="0">
                <a:latin typeface="Calibri"/>
                <a:cs typeface="Calibri"/>
              </a:rPr>
              <a:t>.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ca</a:t>
            </a:r>
            <a:r>
              <a:rPr sz="1600" spc="35" dirty="0">
                <a:latin typeface="Calibri"/>
                <a:cs typeface="Calibri"/>
              </a:rPr>
              <a:t>ch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135" dirty="0">
                <a:latin typeface="Calibri"/>
                <a:cs typeface="Calibri"/>
              </a:rPr>
              <a:t>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130" dirty="0">
                <a:latin typeface="Calibri"/>
                <a:cs typeface="Calibri"/>
              </a:rPr>
              <a:t>gg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es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40" dirty="0">
                <a:latin typeface="Calibri"/>
                <a:cs typeface="Calibri"/>
              </a:rPr>
              <a:t>v</a:t>
            </a:r>
            <a:r>
              <a:rPr sz="1600" spc="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20" dirty="0">
                <a:latin typeface="Calibri"/>
                <a:cs typeface="Calibri"/>
              </a:rPr>
              <a:t>y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55" dirty="0">
                <a:latin typeface="Calibri"/>
                <a:cs typeface="Calibri"/>
              </a:rPr>
              <a:t>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70" dirty="0">
                <a:latin typeface="Calibri"/>
                <a:cs typeface="Calibri"/>
              </a:rPr>
              <a:t>g</a:t>
            </a:r>
            <a:r>
              <a:rPr sz="1600" spc="65" dirty="0">
                <a:latin typeface="Calibri"/>
                <a:cs typeface="Calibri"/>
              </a:rPr>
              <a:t>s</a:t>
            </a:r>
            <a:r>
              <a:rPr sz="1600" spc="-35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lvl="2" fontAlgn="auto">
              <a:spcBef>
                <a:spcPts val="39"/>
              </a:spcBef>
              <a:spcAft>
                <a:spcPts val="0"/>
              </a:spcAft>
              <a:buFont typeface="Wingdings"/>
              <a:buChar char=""/>
              <a:defRPr/>
            </a:pPr>
            <a:endParaRPr sz="21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" dirty="0">
                <a:latin typeface="Calibri"/>
                <a:cs typeface="Calibri"/>
              </a:rPr>
              <a:t>U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10" dirty="0">
                <a:latin typeface="Calibri"/>
                <a:cs typeface="Calibri"/>
              </a:rPr>
              <a:t>ima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el</a:t>
            </a:r>
            <a:r>
              <a:rPr spc="25" dirty="0">
                <a:latin typeface="Calibri"/>
                <a:cs typeface="Calibri"/>
              </a:rPr>
              <a:t>y</a:t>
            </a:r>
            <a:r>
              <a:rPr spc="-85" dirty="0">
                <a:latin typeface="Calibri"/>
                <a:cs typeface="Calibri"/>
              </a:rPr>
              <a:t>,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ar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wha</a:t>
            </a:r>
            <a:r>
              <a:rPr spc="10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ak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s</a:t>
            </a:r>
            <a:r>
              <a:rPr spc="25" dirty="0">
                <a:latin typeface="Calibri"/>
                <a:cs typeface="Calibri"/>
              </a:rPr>
              <a:t>u</a:t>
            </a:r>
            <a:r>
              <a:rPr spc="30" dirty="0">
                <a:latin typeface="Calibri"/>
                <a:cs typeface="Calibri"/>
              </a:rPr>
              <a:t>cc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ss</a:t>
            </a:r>
            <a:r>
              <a:rPr spc="-10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10" dirty="0">
                <a:latin typeface="Calibri"/>
                <a:cs typeface="Calibri"/>
              </a:rPr>
              <a:t>l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545" dirty="0">
                <a:latin typeface="Calibri"/>
                <a:cs typeface="Calibri"/>
              </a:rPr>
              <a:t>…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484" dirty="0">
                <a:latin typeface="Calibri"/>
                <a:cs typeface="Calibri"/>
              </a:rPr>
              <a:t>…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65" dirty="0">
                <a:latin typeface="Calibri"/>
                <a:cs typeface="Calibri"/>
              </a:rPr>
              <a:t>pp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4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l 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-25" dirty="0">
                <a:latin typeface="Calibri"/>
                <a:cs typeface="Calibri"/>
              </a:rPr>
              <a:t>f </a:t>
            </a:r>
            <a:r>
              <a:rPr sz="1600" spc="25" dirty="0">
                <a:latin typeface="Calibri"/>
                <a:cs typeface="Calibri"/>
              </a:rPr>
              <a:t>co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fe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ence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spc="65" dirty="0">
                <a:latin typeface="Calibri"/>
                <a:cs typeface="Calibri"/>
              </a:rPr>
              <a:t>p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k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5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6812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/>
          <p:cNvSpPr txBox="1"/>
          <p:nvPr/>
        </p:nvSpPr>
        <p:spPr>
          <a:xfrm>
            <a:off x="163512" y="731837"/>
            <a:ext cx="4419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800" dirty="0">
                <a:cs typeface="Calibri" pitchFamily="34" charset="0"/>
              </a:rPr>
              <a:t>Module 3</a:t>
            </a:r>
            <a:r>
              <a:rPr lang="en-US" sz="2800" dirty="0" smtClean="0">
                <a:cs typeface="Calibri" pitchFamily="34" charset="0"/>
              </a:rPr>
              <a:t>: Versioning</a:t>
            </a:r>
            <a:endParaRPr lang="en-US" sz="2800" dirty="0">
              <a:cs typeface="Calibri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03" y="1417637"/>
            <a:ext cx="3741738" cy="4359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1900" b="1" spc="10" dirty="0">
                <a:latin typeface="Calibri"/>
                <a:cs typeface="Calibri"/>
              </a:rPr>
              <a:t>V</a:t>
            </a:r>
            <a:r>
              <a:rPr sz="1900" b="1" spc="20" dirty="0">
                <a:latin typeface="Calibri"/>
                <a:cs typeface="Calibri"/>
              </a:rPr>
              <a:t>e</a:t>
            </a:r>
            <a:r>
              <a:rPr sz="1900" b="1" spc="5" dirty="0">
                <a:latin typeface="Calibri"/>
                <a:cs typeface="Calibri"/>
              </a:rPr>
              <a:t>r</a:t>
            </a:r>
            <a:r>
              <a:rPr sz="1900" b="1" spc="15" dirty="0">
                <a:latin typeface="Calibri"/>
                <a:cs typeface="Calibri"/>
              </a:rPr>
              <a:t>s</a:t>
            </a:r>
            <a:r>
              <a:rPr sz="1900" b="1" dirty="0">
                <a:latin typeface="Calibri"/>
                <a:cs typeface="Calibri"/>
              </a:rPr>
              <a:t>i</a:t>
            </a:r>
            <a:r>
              <a:rPr sz="1900" b="1" spc="35" dirty="0">
                <a:latin typeface="Calibri"/>
                <a:cs typeface="Calibri"/>
              </a:rPr>
              <a:t>o</a:t>
            </a:r>
            <a:r>
              <a:rPr sz="1900" b="1" spc="45" dirty="0">
                <a:latin typeface="Calibri"/>
                <a:cs typeface="Calibri"/>
              </a:rPr>
              <a:t>n</a:t>
            </a:r>
            <a:r>
              <a:rPr sz="1900" b="1" spc="10" dirty="0">
                <a:latin typeface="Calibri"/>
                <a:cs typeface="Calibri"/>
              </a:rPr>
              <a:t>i</a:t>
            </a:r>
            <a:r>
              <a:rPr sz="1900" b="1" spc="114" dirty="0">
                <a:latin typeface="Calibri"/>
                <a:cs typeface="Calibri"/>
              </a:rPr>
              <a:t>ng</a:t>
            </a:r>
            <a:endParaRPr sz="1900">
              <a:latin typeface="Calibri"/>
              <a:cs typeface="Calibri"/>
            </a:endParaRPr>
          </a:p>
          <a:p>
            <a:pPr marL="756285" lvl="1" indent="-286385" fontAlgn="auto">
              <a:spcBef>
                <a:spcPts val="1545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z="1700" spc="-85" dirty="0">
                <a:latin typeface="Calibri"/>
                <a:cs typeface="Calibri"/>
              </a:rPr>
              <a:t>W</a:t>
            </a:r>
            <a:r>
              <a:rPr sz="1700" spc="40" dirty="0">
                <a:latin typeface="Calibri"/>
                <a:cs typeface="Calibri"/>
              </a:rPr>
              <a:t>h</a:t>
            </a:r>
            <a:r>
              <a:rPr sz="1700" spc="30" dirty="0">
                <a:latin typeface="Calibri"/>
                <a:cs typeface="Calibri"/>
              </a:rPr>
              <a:t>y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Ve</a:t>
            </a:r>
            <a:r>
              <a:rPr sz="1700" spc="-55" dirty="0">
                <a:latin typeface="Calibri"/>
                <a:cs typeface="Calibri"/>
              </a:rPr>
              <a:t>r</a:t>
            </a:r>
            <a:r>
              <a:rPr sz="1700" spc="10" dirty="0">
                <a:latin typeface="Calibri"/>
                <a:cs typeface="Calibri"/>
              </a:rPr>
              <a:t>si</a:t>
            </a:r>
            <a:r>
              <a:rPr sz="1700" spc="25" dirty="0">
                <a:latin typeface="Calibri"/>
                <a:cs typeface="Calibri"/>
              </a:rPr>
              <a:t>o</a:t>
            </a:r>
            <a:r>
              <a:rPr sz="1700" spc="40" dirty="0">
                <a:latin typeface="Calibri"/>
                <a:cs typeface="Calibri"/>
              </a:rPr>
              <a:t>n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spc="35" dirty="0">
                <a:latin typeface="Calibri"/>
                <a:cs typeface="Calibri"/>
              </a:rPr>
              <a:t>n</a:t>
            </a:r>
            <a:r>
              <a:rPr sz="1700" spc="140" dirty="0">
                <a:latin typeface="Calibri"/>
                <a:cs typeface="Calibri"/>
              </a:rPr>
              <a:t>g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I</a:t>
            </a:r>
            <a:r>
              <a:rPr sz="1700" spc="40" dirty="0">
                <a:latin typeface="Calibri"/>
                <a:cs typeface="Calibri"/>
              </a:rPr>
              <a:t>m</a:t>
            </a:r>
            <a:r>
              <a:rPr sz="1700" spc="70" dirty="0">
                <a:latin typeface="Calibri"/>
                <a:cs typeface="Calibri"/>
              </a:rPr>
              <a:t>p</a:t>
            </a:r>
            <a:r>
              <a:rPr sz="1700" spc="35" dirty="0">
                <a:latin typeface="Calibri"/>
                <a:cs typeface="Calibri"/>
              </a:rPr>
              <a:t>o</a:t>
            </a:r>
            <a:r>
              <a:rPr sz="1700" spc="-55" dirty="0">
                <a:latin typeface="Calibri"/>
                <a:cs typeface="Calibri"/>
              </a:rPr>
              <a:t>r</a:t>
            </a:r>
            <a:r>
              <a:rPr sz="1700" spc="-10" dirty="0">
                <a:latin typeface="Calibri"/>
                <a:cs typeface="Calibri"/>
              </a:rPr>
              <a:t>ta</a:t>
            </a:r>
            <a:r>
              <a:rPr sz="1700" spc="40" dirty="0">
                <a:latin typeface="Calibri"/>
                <a:cs typeface="Calibri"/>
              </a:rPr>
              <a:t>n</a:t>
            </a:r>
            <a:r>
              <a:rPr sz="1700" spc="-15" dirty="0">
                <a:latin typeface="Calibri"/>
                <a:cs typeface="Calibri"/>
              </a:rPr>
              <a:t>t</a:t>
            </a:r>
            <a:r>
              <a:rPr sz="1700" spc="-105" dirty="0">
                <a:latin typeface="Calibri"/>
                <a:cs typeface="Calibri"/>
              </a:rPr>
              <a:t>?</a:t>
            </a:r>
            <a:endParaRPr sz="1700">
              <a:latin typeface="Calibri"/>
              <a:cs typeface="Calibri"/>
            </a:endParaRPr>
          </a:p>
          <a:p>
            <a:pPr lvl="1" fontAlgn="auto">
              <a:spcBef>
                <a:spcPts val="27"/>
              </a:spcBef>
              <a:spcAft>
                <a:spcPts val="0"/>
              </a:spcAft>
              <a:buFont typeface="Wingdings"/>
              <a:buChar char=""/>
              <a:defRPr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z="1700" spc="50" dirty="0">
                <a:latin typeface="Calibri"/>
                <a:cs typeface="Calibri"/>
              </a:rPr>
              <a:t>S</a:t>
            </a:r>
            <a:r>
              <a:rPr sz="1700" spc="35" dirty="0">
                <a:latin typeface="Calibri"/>
                <a:cs typeface="Calibri"/>
              </a:rPr>
              <a:t>o</a:t>
            </a:r>
            <a:r>
              <a:rPr sz="1700" spc="30" dirty="0">
                <a:latin typeface="Calibri"/>
                <a:cs typeface="Calibri"/>
              </a:rPr>
              <a:t>m</a:t>
            </a:r>
            <a:r>
              <a:rPr sz="1700" spc="25" dirty="0">
                <a:latin typeface="Calibri"/>
                <a:cs typeface="Calibri"/>
              </a:rPr>
              <a:t>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spc="50" dirty="0">
                <a:latin typeface="Calibri"/>
                <a:cs typeface="Calibri"/>
              </a:rPr>
              <a:t>x</a:t>
            </a:r>
            <a:r>
              <a:rPr sz="1700" spc="30" dirty="0">
                <a:latin typeface="Calibri"/>
                <a:cs typeface="Calibri"/>
              </a:rPr>
              <a:t>am</a:t>
            </a:r>
            <a:r>
              <a:rPr sz="1700" spc="35" dirty="0">
                <a:latin typeface="Calibri"/>
                <a:cs typeface="Calibri"/>
              </a:rPr>
              <a:t>p</a:t>
            </a:r>
            <a:r>
              <a:rPr sz="1700" spc="15" dirty="0">
                <a:latin typeface="Calibri"/>
                <a:cs typeface="Calibri"/>
              </a:rPr>
              <a:t>l</a:t>
            </a:r>
            <a:r>
              <a:rPr sz="1700" spc="-5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s</a:t>
            </a:r>
            <a:endParaRPr sz="1700">
              <a:latin typeface="Calibri"/>
              <a:cs typeface="Calibri"/>
            </a:endParaRPr>
          </a:p>
          <a:p>
            <a:pPr lvl="1" fontAlgn="auto">
              <a:spcBef>
                <a:spcPts val="27"/>
              </a:spcBef>
              <a:spcAft>
                <a:spcPts val="0"/>
              </a:spcAft>
              <a:buFont typeface="Wingdings"/>
              <a:buChar char=""/>
              <a:defRPr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z="1700" spc="10" dirty="0">
                <a:latin typeface="Calibri"/>
                <a:cs typeface="Calibri"/>
              </a:rPr>
              <a:t>Usi</a:t>
            </a:r>
            <a:r>
              <a:rPr sz="1700" spc="25" dirty="0">
                <a:latin typeface="Calibri"/>
                <a:cs typeface="Calibri"/>
              </a:rPr>
              <a:t>n</a:t>
            </a:r>
            <a:r>
              <a:rPr sz="1700" spc="140" dirty="0">
                <a:latin typeface="Calibri"/>
                <a:cs typeface="Calibri"/>
              </a:rPr>
              <a:t>g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U</a:t>
            </a:r>
            <a:r>
              <a:rPr sz="1700" spc="-15" dirty="0">
                <a:latin typeface="Calibri"/>
                <a:cs typeface="Calibri"/>
              </a:rPr>
              <a:t>R</a:t>
            </a:r>
            <a:r>
              <a:rPr sz="1700" spc="-25" dirty="0">
                <a:latin typeface="Calibri"/>
                <a:cs typeface="Calibri"/>
              </a:rPr>
              <a:t>I </a:t>
            </a:r>
            <a:r>
              <a:rPr sz="1700" spc="30" dirty="0">
                <a:latin typeface="Calibri"/>
                <a:cs typeface="Calibri"/>
              </a:rPr>
              <a:t>P</a:t>
            </a:r>
            <a:r>
              <a:rPr sz="1700" spc="-10" dirty="0">
                <a:latin typeface="Calibri"/>
                <a:cs typeface="Calibri"/>
              </a:rPr>
              <a:t>a</a:t>
            </a:r>
            <a:r>
              <a:rPr sz="1700" spc="-15" dirty="0">
                <a:latin typeface="Calibri"/>
                <a:cs typeface="Calibri"/>
              </a:rPr>
              <a:t>t</a:t>
            </a:r>
            <a:r>
              <a:rPr sz="1700" spc="40" dirty="0">
                <a:latin typeface="Calibri"/>
                <a:cs typeface="Calibri"/>
              </a:rPr>
              <a:t>h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Ve</a:t>
            </a:r>
            <a:r>
              <a:rPr sz="1700" spc="-55" dirty="0">
                <a:latin typeface="Calibri"/>
                <a:cs typeface="Calibri"/>
              </a:rPr>
              <a:t>r</a:t>
            </a:r>
            <a:r>
              <a:rPr sz="1700" spc="10" dirty="0">
                <a:latin typeface="Calibri"/>
                <a:cs typeface="Calibri"/>
              </a:rPr>
              <a:t>si</a:t>
            </a:r>
            <a:r>
              <a:rPr sz="1700" spc="25" dirty="0">
                <a:latin typeface="Calibri"/>
                <a:cs typeface="Calibri"/>
              </a:rPr>
              <a:t>o</a:t>
            </a:r>
            <a:r>
              <a:rPr sz="1700" spc="40" dirty="0">
                <a:latin typeface="Calibri"/>
                <a:cs typeface="Calibri"/>
              </a:rPr>
              <a:t>n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spc="35" dirty="0">
                <a:latin typeface="Calibri"/>
                <a:cs typeface="Calibri"/>
              </a:rPr>
              <a:t>n</a:t>
            </a:r>
            <a:r>
              <a:rPr sz="1700" spc="140" dirty="0">
                <a:latin typeface="Calibri"/>
                <a:cs typeface="Calibri"/>
              </a:rPr>
              <a:t>g</a:t>
            </a:r>
            <a:endParaRPr sz="1700">
              <a:latin typeface="Calibri"/>
              <a:cs typeface="Calibri"/>
            </a:endParaRPr>
          </a:p>
          <a:p>
            <a:pPr lvl="1" fontAlgn="auto">
              <a:spcBef>
                <a:spcPts val="27"/>
              </a:spcBef>
              <a:spcAft>
                <a:spcPts val="0"/>
              </a:spcAft>
              <a:buFont typeface="Wingdings"/>
              <a:buChar char=""/>
              <a:defRPr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z="1700" spc="10" dirty="0">
                <a:latin typeface="Calibri"/>
                <a:cs typeface="Calibri"/>
              </a:rPr>
              <a:t>U</a:t>
            </a:r>
            <a:r>
              <a:rPr sz="1700" dirty="0">
                <a:latin typeface="Calibri"/>
                <a:cs typeface="Calibri"/>
              </a:rPr>
              <a:t>si</a:t>
            </a:r>
            <a:r>
              <a:rPr sz="1700" spc="40" dirty="0">
                <a:latin typeface="Calibri"/>
                <a:cs typeface="Calibri"/>
              </a:rPr>
              <a:t>n</a:t>
            </a:r>
            <a:r>
              <a:rPr sz="1700" spc="140" dirty="0">
                <a:latin typeface="Calibri"/>
                <a:cs typeface="Calibri"/>
              </a:rPr>
              <a:t>g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U</a:t>
            </a:r>
            <a:r>
              <a:rPr sz="1700" spc="-40" dirty="0">
                <a:latin typeface="Calibri"/>
                <a:cs typeface="Calibri"/>
              </a:rPr>
              <a:t>R</a:t>
            </a:r>
            <a:r>
              <a:rPr sz="1700" spc="-15" dirty="0">
                <a:latin typeface="Calibri"/>
                <a:cs typeface="Calibri"/>
              </a:rPr>
              <a:t>I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30" dirty="0">
                <a:latin typeface="Calibri"/>
                <a:cs typeface="Calibri"/>
              </a:rPr>
              <a:t>P</a:t>
            </a:r>
            <a:r>
              <a:rPr sz="1700" spc="-5" dirty="0">
                <a:latin typeface="Calibri"/>
                <a:cs typeface="Calibri"/>
              </a:rPr>
              <a:t>aram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spc="-5" dirty="0">
                <a:latin typeface="Calibri"/>
                <a:cs typeface="Calibri"/>
              </a:rPr>
              <a:t>e</a:t>
            </a:r>
            <a:r>
              <a:rPr sz="1700" spc="-45" dirty="0">
                <a:latin typeface="Calibri"/>
                <a:cs typeface="Calibri"/>
              </a:rPr>
              <a:t>r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V</a:t>
            </a:r>
            <a:r>
              <a:rPr sz="1700" spc="-5" dirty="0">
                <a:latin typeface="Calibri"/>
                <a:cs typeface="Calibri"/>
              </a:rPr>
              <a:t>e</a:t>
            </a:r>
            <a:r>
              <a:rPr sz="1700" spc="-30" dirty="0">
                <a:latin typeface="Calibri"/>
                <a:cs typeface="Calibri"/>
              </a:rPr>
              <a:t>r</a:t>
            </a:r>
            <a:r>
              <a:rPr sz="1700" spc="-2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35" dirty="0">
                <a:latin typeface="Calibri"/>
                <a:cs typeface="Calibri"/>
              </a:rPr>
              <a:t>o</a:t>
            </a:r>
            <a:r>
              <a:rPr sz="1700" spc="4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40" dirty="0">
                <a:latin typeface="Calibri"/>
                <a:cs typeface="Calibri"/>
              </a:rPr>
              <a:t>n</a:t>
            </a:r>
            <a:r>
              <a:rPr sz="1700" spc="140" dirty="0">
                <a:latin typeface="Calibri"/>
                <a:cs typeface="Calibri"/>
              </a:rPr>
              <a:t>g</a:t>
            </a:r>
            <a:endParaRPr sz="1700">
              <a:latin typeface="Calibri"/>
              <a:cs typeface="Calibri"/>
            </a:endParaRPr>
          </a:p>
          <a:p>
            <a:pPr lvl="1" fontAlgn="auto">
              <a:spcBef>
                <a:spcPts val="27"/>
              </a:spcBef>
              <a:spcAft>
                <a:spcPts val="0"/>
              </a:spcAft>
              <a:buFont typeface="Wingdings"/>
              <a:buChar char=""/>
              <a:defRPr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z="1700" spc="10" dirty="0">
                <a:latin typeface="Calibri"/>
                <a:cs typeface="Calibri"/>
              </a:rPr>
              <a:t>U</a:t>
            </a:r>
            <a:r>
              <a:rPr sz="1700" dirty="0">
                <a:latin typeface="Calibri"/>
                <a:cs typeface="Calibri"/>
              </a:rPr>
              <a:t>si</a:t>
            </a:r>
            <a:r>
              <a:rPr sz="1700" spc="100" dirty="0">
                <a:latin typeface="Calibri"/>
                <a:cs typeface="Calibri"/>
              </a:rPr>
              <a:t>ng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75" dirty="0">
                <a:latin typeface="Calibri"/>
                <a:cs typeface="Calibri"/>
              </a:rPr>
              <a:t>C</a:t>
            </a:r>
            <a:r>
              <a:rPr sz="1700" spc="35" dirty="0">
                <a:latin typeface="Calibri"/>
                <a:cs typeface="Calibri"/>
              </a:rPr>
              <a:t>o</a:t>
            </a:r>
            <a:r>
              <a:rPr sz="1700" spc="20" dirty="0">
                <a:latin typeface="Calibri"/>
                <a:cs typeface="Calibri"/>
              </a:rPr>
              <a:t>nt</a:t>
            </a:r>
            <a:r>
              <a:rPr sz="1700" spc="-5" dirty="0">
                <a:latin typeface="Calibri"/>
                <a:cs typeface="Calibri"/>
              </a:rPr>
              <a:t>e</a:t>
            </a:r>
            <a:r>
              <a:rPr sz="1700" spc="20" dirty="0">
                <a:latin typeface="Calibri"/>
                <a:cs typeface="Calibri"/>
              </a:rPr>
              <a:t>nt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20" dirty="0">
                <a:latin typeface="Calibri"/>
                <a:cs typeface="Calibri"/>
              </a:rPr>
              <a:t>T</a:t>
            </a:r>
            <a:r>
              <a:rPr sz="1700" spc="30" dirty="0">
                <a:latin typeface="Calibri"/>
                <a:cs typeface="Calibri"/>
              </a:rPr>
              <a:t>ype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V</a:t>
            </a:r>
            <a:r>
              <a:rPr sz="1700" spc="-5" dirty="0">
                <a:latin typeface="Calibri"/>
                <a:cs typeface="Calibri"/>
              </a:rPr>
              <a:t>e</a:t>
            </a:r>
            <a:r>
              <a:rPr sz="1700" spc="-5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si</a:t>
            </a:r>
            <a:r>
              <a:rPr sz="1700" spc="35" dirty="0">
                <a:latin typeface="Calibri"/>
                <a:cs typeface="Calibri"/>
              </a:rPr>
              <a:t>on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spc="100" dirty="0">
                <a:latin typeface="Calibri"/>
                <a:cs typeface="Calibri"/>
              </a:rPr>
              <a:t>ng</a:t>
            </a:r>
            <a:endParaRPr sz="1700">
              <a:latin typeface="Calibri"/>
              <a:cs typeface="Calibri"/>
            </a:endParaRPr>
          </a:p>
          <a:p>
            <a:pPr lvl="1" fontAlgn="auto">
              <a:spcBef>
                <a:spcPts val="27"/>
              </a:spcBef>
              <a:spcAft>
                <a:spcPts val="0"/>
              </a:spcAft>
              <a:buFont typeface="Wingdings"/>
              <a:buChar char=""/>
              <a:defRPr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z="1700" spc="10" dirty="0">
                <a:latin typeface="Calibri"/>
                <a:cs typeface="Calibri"/>
              </a:rPr>
              <a:t>Usi</a:t>
            </a:r>
            <a:r>
              <a:rPr sz="1700" spc="25" dirty="0">
                <a:latin typeface="Calibri"/>
                <a:cs typeface="Calibri"/>
              </a:rPr>
              <a:t>n</a:t>
            </a:r>
            <a:r>
              <a:rPr sz="1700" spc="140" dirty="0">
                <a:latin typeface="Calibri"/>
                <a:cs typeface="Calibri"/>
              </a:rPr>
              <a:t>g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75" dirty="0">
                <a:latin typeface="Calibri"/>
                <a:cs typeface="Calibri"/>
              </a:rPr>
              <a:t>C</a:t>
            </a:r>
            <a:r>
              <a:rPr sz="1700" spc="10" dirty="0">
                <a:latin typeface="Calibri"/>
                <a:cs typeface="Calibri"/>
              </a:rPr>
              <a:t>ust</a:t>
            </a:r>
            <a:r>
              <a:rPr sz="1700" spc="45" dirty="0">
                <a:latin typeface="Calibri"/>
                <a:cs typeface="Calibri"/>
              </a:rPr>
              <a:t>om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45" dirty="0">
                <a:latin typeface="Calibri"/>
                <a:cs typeface="Calibri"/>
              </a:rPr>
              <a:t>H</a:t>
            </a:r>
            <a:r>
              <a:rPr sz="1700" spc="-5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a</a:t>
            </a:r>
            <a:r>
              <a:rPr sz="1700" spc="55" dirty="0">
                <a:latin typeface="Calibri"/>
                <a:cs typeface="Calibri"/>
              </a:rPr>
              <a:t>d</a:t>
            </a:r>
            <a:r>
              <a:rPr sz="1700" spc="-5" dirty="0">
                <a:latin typeface="Calibri"/>
                <a:cs typeface="Calibri"/>
              </a:rPr>
              <a:t>e</a:t>
            </a:r>
            <a:r>
              <a:rPr sz="1700" spc="-45" dirty="0">
                <a:latin typeface="Calibri"/>
                <a:cs typeface="Calibri"/>
              </a:rPr>
              <a:t>r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Ve</a:t>
            </a:r>
            <a:r>
              <a:rPr sz="1700" spc="-55" dirty="0">
                <a:latin typeface="Calibri"/>
                <a:cs typeface="Calibri"/>
              </a:rPr>
              <a:t>r</a:t>
            </a:r>
            <a:r>
              <a:rPr sz="1700" spc="10" dirty="0">
                <a:latin typeface="Calibri"/>
                <a:cs typeface="Calibri"/>
              </a:rPr>
              <a:t>si</a:t>
            </a:r>
            <a:r>
              <a:rPr sz="1700" spc="25" dirty="0">
                <a:latin typeface="Calibri"/>
                <a:cs typeface="Calibri"/>
              </a:rPr>
              <a:t>o</a:t>
            </a:r>
            <a:r>
              <a:rPr sz="1700" spc="40" dirty="0">
                <a:latin typeface="Calibri"/>
                <a:cs typeface="Calibri"/>
              </a:rPr>
              <a:t>n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spc="35" dirty="0">
                <a:latin typeface="Calibri"/>
                <a:cs typeface="Calibri"/>
              </a:rPr>
              <a:t>n</a:t>
            </a:r>
            <a:r>
              <a:rPr sz="1700" spc="140" dirty="0">
                <a:latin typeface="Calibri"/>
                <a:cs typeface="Calibri"/>
              </a:rPr>
              <a:t>g</a:t>
            </a:r>
            <a:endParaRPr sz="1700">
              <a:latin typeface="Calibri"/>
              <a:cs typeface="Calibri"/>
            </a:endParaRPr>
          </a:p>
          <a:p>
            <a:pPr lvl="1" fontAlgn="auto">
              <a:spcBef>
                <a:spcPts val="27"/>
              </a:spcBef>
              <a:spcAft>
                <a:spcPts val="0"/>
              </a:spcAft>
              <a:buFont typeface="Wingdings"/>
              <a:buChar char=""/>
              <a:defRPr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z="1700" spc="-85" dirty="0">
                <a:latin typeface="Calibri"/>
                <a:cs typeface="Calibri"/>
              </a:rPr>
              <a:t>W</a:t>
            </a:r>
            <a:r>
              <a:rPr sz="1700" spc="35" dirty="0">
                <a:latin typeface="Calibri"/>
                <a:cs typeface="Calibri"/>
              </a:rPr>
              <a:t>h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spc="40" dirty="0">
                <a:latin typeface="Calibri"/>
                <a:cs typeface="Calibri"/>
              </a:rPr>
              <a:t>ch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25" dirty="0">
                <a:latin typeface="Calibri"/>
                <a:cs typeface="Calibri"/>
              </a:rPr>
              <a:t>One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spc="35" dirty="0">
                <a:latin typeface="Calibri"/>
                <a:cs typeface="Calibri"/>
              </a:rPr>
              <a:t>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75" dirty="0">
                <a:latin typeface="Calibri"/>
                <a:cs typeface="Calibri"/>
              </a:rPr>
              <a:t>C</a:t>
            </a:r>
            <a:r>
              <a:rPr sz="1700" spc="40" dirty="0">
                <a:latin typeface="Calibri"/>
                <a:cs typeface="Calibri"/>
              </a:rPr>
              <a:t>ho</a:t>
            </a:r>
            <a:r>
              <a:rPr sz="1700" spc="3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se</a:t>
            </a:r>
            <a:endParaRPr sz="1700">
              <a:latin typeface="Calibri"/>
              <a:cs typeface="Calibri"/>
            </a:endParaRPr>
          </a:p>
          <a:p>
            <a:pPr lvl="1" fontAlgn="auto">
              <a:spcBef>
                <a:spcPts val="27"/>
              </a:spcBef>
              <a:spcAft>
                <a:spcPts val="0"/>
              </a:spcAft>
              <a:buFont typeface="Wingdings"/>
              <a:buChar char=""/>
              <a:defRPr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z="1700" spc="-15" dirty="0">
                <a:latin typeface="Calibri"/>
                <a:cs typeface="Calibri"/>
              </a:rPr>
              <a:t>Ve</a:t>
            </a:r>
            <a:r>
              <a:rPr sz="1700" spc="-55" dirty="0">
                <a:latin typeface="Calibri"/>
                <a:cs typeface="Calibri"/>
              </a:rPr>
              <a:t>r</a:t>
            </a:r>
            <a:r>
              <a:rPr sz="1700" spc="10" dirty="0">
                <a:latin typeface="Calibri"/>
                <a:cs typeface="Calibri"/>
              </a:rPr>
              <a:t>si</a:t>
            </a:r>
            <a:r>
              <a:rPr sz="1700" spc="25" dirty="0">
                <a:latin typeface="Calibri"/>
                <a:cs typeface="Calibri"/>
              </a:rPr>
              <a:t>o</a:t>
            </a:r>
            <a:r>
              <a:rPr sz="1700" spc="40" dirty="0">
                <a:latin typeface="Calibri"/>
                <a:cs typeface="Calibri"/>
              </a:rPr>
              <a:t>n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spc="35" dirty="0">
                <a:latin typeface="Calibri"/>
                <a:cs typeface="Calibri"/>
              </a:rPr>
              <a:t>n</a:t>
            </a:r>
            <a:r>
              <a:rPr sz="1700" spc="140" dirty="0">
                <a:latin typeface="Calibri"/>
                <a:cs typeface="Calibri"/>
              </a:rPr>
              <a:t>g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R</a:t>
            </a:r>
            <a:r>
              <a:rPr sz="1700" spc="-5" dirty="0">
                <a:latin typeface="Calibri"/>
                <a:cs typeface="Calibri"/>
              </a:rPr>
              <a:t>e</a:t>
            </a:r>
            <a:r>
              <a:rPr sz="1700" spc="15" dirty="0">
                <a:latin typeface="Calibri"/>
                <a:cs typeface="Calibri"/>
              </a:rPr>
              <a:t>s</a:t>
            </a:r>
            <a:r>
              <a:rPr sz="1700" spc="25" dirty="0">
                <a:latin typeface="Calibri"/>
                <a:cs typeface="Calibri"/>
              </a:rPr>
              <a:t>o</a:t>
            </a:r>
            <a:r>
              <a:rPr sz="1700" spc="-5" dirty="0">
                <a:latin typeface="Calibri"/>
                <a:cs typeface="Calibri"/>
              </a:rPr>
              <a:t>ur</a:t>
            </a:r>
            <a:r>
              <a:rPr sz="1700" spc="40" dirty="0">
                <a:latin typeface="Calibri"/>
                <a:cs typeface="Calibri"/>
              </a:rPr>
              <a:t>c</a:t>
            </a:r>
            <a:r>
              <a:rPr sz="1700" spc="-5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s</a:t>
            </a:r>
            <a:endParaRPr sz="1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0751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1763712" y="1438048"/>
            <a:ext cx="5851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92786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/>
              <a:t>W</a:t>
            </a:r>
            <a:r>
              <a:rPr spc="-15" dirty="0"/>
              <a:t>h</a:t>
            </a:r>
            <a:r>
              <a:rPr spc="-45" dirty="0"/>
              <a:t>y</a:t>
            </a:r>
            <a:r>
              <a:rPr spc="-295" dirty="0"/>
              <a:t> </a:t>
            </a:r>
            <a:r>
              <a:rPr spc="25" dirty="0"/>
              <a:t>V</a:t>
            </a:r>
            <a:r>
              <a:rPr spc="-165" dirty="0"/>
              <a:t>e</a:t>
            </a:r>
            <a:r>
              <a:rPr spc="-114" dirty="0"/>
              <a:t>r</a:t>
            </a:r>
            <a:r>
              <a:rPr spc="-5" dirty="0"/>
              <a:t>s</a:t>
            </a:r>
            <a:r>
              <a:rPr spc="-75" dirty="0"/>
              <a:t>i</a:t>
            </a:r>
            <a:r>
              <a:rPr spc="10" dirty="0"/>
              <a:t>o</a:t>
            </a:r>
            <a:r>
              <a:rPr spc="-2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9718" y="2348706"/>
            <a:ext cx="6688138" cy="37734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55" dirty="0">
                <a:latin typeface="Calibri"/>
                <a:cs typeface="Calibri"/>
              </a:rPr>
              <a:t>O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y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0" dirty="0">
                <a:latin typeface="Calibri"/>
                <a:cs typeface="Calibri"/>
              </a:rPr>
              <a:t>u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75" dirty="0">
                <a:latin typeface="Calibri"/>
                <a:cs typeface="Calibri"/>
              </a:rPr>
              <a:t>p</a:t>
            </a:r>
            <a:r>
              <a:rPr sz="2000" b="1" spc="70" dirty="0">
                <a:latin typeface="Calibri"/>
                <a:cs typeface="Calibri"/>
              </a:rPr>
              <a:t>u</a:t>
            </a:r>
            <a:r>
              <a:rPr sz="2000" b="1" spc="50" dirty="0">
                <a:latin typeface="Calibri"/>
                <a:cs typeface="Calibri"/>
              </a:rPr>
              <a:t>bl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45" dirty="0">
                <a:latin typeface="Calibri"/>
                <a:cs typeface="Calibri"/>
              </a:rPr>
              <a:t>sh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A</a:t>
            </a:r>
            <a:r>
              <a:rPr sz="2000" b="1" spc="4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,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-45" dirty="0">
                <a:latin typeface="Calibri"/>
                <a:cs typeface="Calibri"/>
              </a:rPr>
              <a:t>t</a:t>
            </a:r>
            <a:r>
              <a:rPr sz="2000" b="1" spc="-35" dirty="0">
                <a:latin typeface="Calibri"/>
                <a:cs typeface="Calibri"/>
              </a:rPr>
              <a:t>'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st</a:t>
            </a:r>
            <a:r>
              <a:rPr sz="2000" b="1" spc="25" dirty="0">
                <a:latin typeface="Calibri"/>
                <a:cs typeface="Calibri"/>
              </a:rPr>
              <a:t>o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2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15" dirty="0">
                <a:latin typeface="Calibri"/>
                <a:cs typeface="Calibri"/>
              </a:rPr>
              <a:t>P</a:t>
            </a:r>
            <a:r>
              <a:rPr spc="35" dirty="0">
                <a:latin typeface="Calibri"/>
                <a:cs typeface="Calibri"/>
              </a:rPr>
              <a:t>ubl</a:t>
            </a:r>
            <a:r>
              <a:rPr dirty="0">
                <a:latin typeface="Calibri"/>
                <a:cs typeface="Calibri"/>
              </a:rPr>
              <a:t>is</a:t>
            </a:r>
            <a:r>
              <a:rPr spc="20" dirty="0">
                <a:latin typeface="Calibri"/>
                <a:cs typeface="Calibri"/>
              </a:rPr>
              <a:t>hi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a</a:t>
            </a:r>
            <a:r>
              <a:rPr spc="25" dirty="0">
                <a:latin typeface="Calibri"/>
                <a:cs typeface="Calibri"/>
              </a:rPr>
              <a:t>n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no</a:t>
            </a:r>
            <a:r>
              <a:rPr spc="1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i</a:t>
            </a:r>
            <a:r>
              <a:rPr spc="40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ial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ov</a:t>
            </a:r>
            <a:r>
              <a:rPr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</a:t>
            </a:r>
            <a:r>
              <a:rPr spc="-95" dirty="0">
                <a:latin typeface="Calibri"/>
                <a:cs typeface="Calibri"/>
              </a:rPr>
              <a:t>/</a:t>
            </a:r>
            <a:r>
              <a:rPr spc="75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40" dirty="0">
                <a:latin typeface="Calibri"/>
                <a:cs typeface="Calibri"/>
              </a:rPr>
              <a:t>om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 t</a:t>
            </a:r>
            <a:r>
              <a:rPr spc="20" dirty="0">
                <a:latin typeface="Calibri"/>
                <a:cs typeface="Calibri"/>
              </a:rPr>
              <a:t>h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no</a:t>
            </a:r>
            <a:r>
              <a:rPr spc="1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55" dirty="0">
                <a:latin typeface="Calibri"/>
                <a:cs typeface="Calibri"/>
              </a:rPr>
              <a:t>hang</a:t>
            </a:r>
            <a:r>
              <a:rPr dirty="0">
                <a:latin typeface="Calibri"/>
                <a:cs typeface="Calibri"/>
              </a:rPr>
              <a:t>i</a:t>
            </a:r>
            <a:r>
              <a:rPr spc="90" dirty="0">
                <a:latin typeface="Calibri"/>
                <a:cs typeface="Calibri"/>
              </a:rPr>
              <a:t>ng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15" dirty="0">
                <a:latin typeface="Calibri"/>
                <a:cs typeface="Calibri"/>
              </a:rPr>
              <a:t>B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e</a:t>
            </a:r>
            <a:r>
              <a:rPr spc="25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25" dirty="0">
                <a:latin typeface="Calibri"/>
                <a:cs typeface="Calibri"/>
              </a:rPr>
              <a:t>ir</a:t>
            </a:r>
            <a:r>
              <a:rPr spc="25" dirty="0">
                <a:latin typeface="Calibri"/>
                <a:cs typeface="Calibri"/>
              </a:rPr>
              <a:t>emen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wil</a:t>
            </a:r>
            <a:r>
              <a:rPr spc="10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ch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40" dirty="0">
                <a:latin typeface="Calibri"/>
                <a:cs typeface="Calibri"/>
              </a:rPr>
              <a:t>n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10" dirty="0">
                <a:latin typeface="Calibri"/>
                <a:cs typeface="Calibri"/>
              </a:rPr>
              <a:t>Nee</a:t>
            </a:r>
            <a:r>
              <a:rPr spc="1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w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evo</a:t>
            </a:r>
            <a:r>
              <a:rPr spc="10" dirty="0">
                <a:latin typeface="Calibri"/>
                <a:cs typeface="Calibri"/>
              </a:rPr>
              <a:t>lv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t</a:t>
            </a:r>
            <a:r>
              <a:rPr spc="40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w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t</a:t>
            </a:r>
            <a:r>
              <a:rPr spc="40" dirty="0">
                <a:latin typeface="Calibri"/>
                <a:cs typeface="Calibri"/>
              </a:rPr>
              <a:t>h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70" dirty="0">
                <a:latin typeface="Calibri"/>
                <a:cs typeface="Calibri"/>
              </a:rPr>
              <a:t>b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ea</a:t>
            </a:r>
            <a:r>
              <a:rPr spc="15" dirty="0">
                <a:latin typeface="Calibri"/>
                <a:cs typeface="Calibri"/>
              </a:rPr>
              <a:t>k</a:t>
            </a:r>
            <a:r>
              <a:rPr spc="20" dirty="0">
                <a:latin typeface="Calibri"/>
                <a:cs typeface="Calibri"/>
              </a:rPr>
              <a:t>in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e</a:t>
            </a:r>
            <a:r>
              <a:rPr spc="1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20" dirty="0">
                <a:latin typeface="Calibri"/>
                <a:cs typeface="Calibri"/>
              </a:rPr>
              <a:t>in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clien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5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 V</a:t>
            </a:r>
            <a:r>
              <a:rPr spc="-30" dirty="0">
                <a:latin typeface="Calibri"/>
                <a:cs typeface="Calibri"/>
              </a:rPr>
              <a:t>er</a:t>
            </a:r>
            <a:r>
              <a:rPr dirty="0">
                <a:latin typeface="Calibri"/>
                <a:cs typeface="Calibri"/>
              </a:rPr>
              <a:t>s</a:t>
            </a:r>
            <a:r>
              <a:rPr spc="15" dirty="0">
                <a:latin typeface="Calibri"/>
                <a:cs typeface="Calibri"/>
              </a:rPr>
              <a:t>io</a:t>
            </a:r>
            <a:r>
              <a:rPr spc="40" dirty="0">
                <a:latin typeface="Calibri"/>
                <a:cs typeface="Calibri"/>
              </a:rPr>
              <a:t>n</a:t>
            </a:r>
            <a:r>
              <a:rPr spc="20" dirty="0">
                <a:latin typeface="Calibri"/>
                <a:cs typeface="Calibri"/>
              </a:rPr>
              <a:t>in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40"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'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10" dirty="0">
                <a:latin typeface="Calibri"/>
                <a:cs typeface="Calibri"/>
              </a:rPr>
              <a:t>ct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30" dirty="0">
                <a:latin typeface="Calibri"/>
                <a:cs typeface="Calibri"/>
              </a:rPr>
              <a:t>er</a:t>
            </a:r>
            <a:r>
              <a:rPr dirty="0">
                <a:latin typeface="Calibri"/>
                <a:cs typeface="Calibri"/>
              </a:rPr>
              <a:t>s</a:t>
            </a:r>
            <a:r>
              <a:rPr spc="15" dirty="0">
                <a:latin typeface="Calibri"/>
                <a:cs typeface="Calibri"/>
              </a:rPr>
              <a:t>io</a:t>
            </a:r>
            <a:r>
              <a:rPr spc="40" dirty="0">
                <a:latin typeface="Calibri"/>
                <a:cs typeface="Calibri"/>
              </a:rPr>
              <a:t>n</a:t>
            </a:r>
            <a:r>
              <a:rPr spc="20" dirty="0">
                <a:latin typeface="Calibri"/>
                <a:cs typeface="Calibri"/>
              </a:rPr>
              <a:t>in</a:t>
            </a:r>
            <a:r>
              <a:rPr spc="1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80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on</a:t>
            </a:r>
            <a:r>
              <a:rPr sz="1600" spc="-35" dirty="0">
                <a:latin typeface="Calibri"/>
                <a:cs typeface="Calibri"/>
              </a:rPr>
              <a:t>'t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ti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th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50" dirty="0">
                <a:latin typeface="Calibri"/>
                <a:cs typeface="Calibri"/>
              </a:rPr>
              <a:t>m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45" dirty="0">
                <a:latin typeface="Calibri"/>
                <a:cs typeface="Calibri"/>
              </a:rPr>
              <a:t>tog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th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761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2669381" y="2616200"/>
            <a:ext cx="5851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4033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90" dirty="0"/>
              <a:t>T</a:t>
            </a:r>
            <a:r>
              <a:rPr spc="-80" dirty="0"/>
              <a:t>h</a:t>
            </a:r>
            <a:r>
              <a:rPr spc="-85" dirty="0"/>
              <a:t>e</a:t>
            </a:r>
            <a:r>
              <a:rPr spc="-295" dirty="0"/>
              <a:t> </a:t>
            </a:r>
            <a:r>
              <a:rPr spc="-75" dirty="0"/>
              <a:t>Ri</a:t>
            </a:r>
            <a:r>
              <a:rPr spc="215" dirty="0"/>
              <a:t>g</a:t>
            </a:r>
            <a:r>
              <a:rPr spc="-65" dirty="0"/>
              <a:t>h</a:t>
            </a:r>
            <a:r>
              <a:rPr spc="-45" dirty="0"/>
              <a:t>t</a:t>
            </a:r>
            <a:r>
              <a:rPr spc="-275" dirty="0"/>
              <a:t> </a:t>
            </a:r>
            <a:r>
              <a:rPr dirty="0"/>
              <a:t>W</a:t>
            </a:r>
            <a:r>
              <a:rPr spc="-35" dirty="0"/>
              <a:t>a</a:t>
            </a:r>
            <a:r>
              <a:rPr spc="-45" dirty="0"/>
              <a:t>y</a:t>
            </a:r>
            <a:r>
              <a:rPr spc="-280" dirty="0"/>
              <a:t> </a:t>
            </a:r>
            <a:r>
              <a:rPr spc="-30" dirty="0"/>
              <a:t>t</a:t>
            </a:r>
            <a:r>
              <a:rPr spc="-50" dirty="0"/>
              <a:t>o</a:t>
            </a:r>
            <a:r>
              <a:rPr spc="-300" dirty="0"/>
              <a:t> </a:t>
            </a:r>
            <a:r>
              <a:rPr spc="25" dirty="0"/>
              <a:t>V</a:t>
            </a:r>
            <a:r>
              <a:rPr spc="-150" dirty="0"/>
              <a:t>e</a:t>
            </a:r>
            <a:r>
              <a:rPr spc="-70" dirty="0"/>
              <a:t>r</a:t>
            </a:r>
            <a:r>
              <a:rPr spc="-80" dirty="0"/>
              <a:t>s</a:t>
            </a:r>
            <a:r>
              <a:rPr spc="-75" dirty="0"/>
              <a:t>i</a:t>
            </a:r>
            <a:r>
              <a:rPr spc="5" dirty="0"/>
              <a:t>o</a:t>
            </a:r>
            <a:r>
              <a:rPr spc="-20" dirty="0"/>
              <a:t>n</a:t>
            </a:r>
            <a:r>
              <a:rPr spc="-290" dirty="0"/>
              <a:t> </a:t>
            </a:r>
            <a:r>
              <a:rPr spc="-45" dirty="0"/>
              <a:t>Y</a:t>
            </a:r>
            <a:r>
              <a:rPr spc="5" dirty="0"/>
              <a:t>o</a:t>
            </a:r>
            <a:r>
              <a:rPr spc="-35" dirty="0"/>
              <a:t>u</a:t>
            </a:r>
            <a:r>
              <a:rPr spc="-145" dirty="0"/>
              <a:t>r</a:t>
            </a:r>
            <a:r>
              <a:rPr spc="-265" dirty="0"/>
              <a:t> </a:t>
            </a:r>
            <a:r>
              <a:rPr spc="50" dirty="0"/>
              <a:t>A</a:t>
            </a:r>
            <a:r>
              <a:rPr spc="-40" dirty="0"/>
              <a:t>P</a:t>
            </a:r>
            <a:r>
              <a:rPr spc="10" dirty="0"/>
              <a:t>I?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9718" y="3527425"/>
            <a:ext cx="5697538" cy="14160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55" dirty="0">
                <a:latin typeface="Calibri"/>
                <a:cs typeface="Calibri"/>
              </a:rPr>
              <a:t>T</a:t>
            </a:r>
            <a:r>
              <a:rPr sz="2000" b="1" spc="65" dirty="0">
                <a:latin typeface="Calibri"/>
                <a:cs typeface="Calibri"/>
              </a:rPr>
              <a:t>h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is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-75" dirty="0">
                <a:latin typeface="Calibri"/>
                <a:cs typeface="Calibri"/>
              </a:rPr>
              <a:t>'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75" dirty="0">
                <a:latin typeface="Calibri"/>
                <a:cs typeface="Calibri"/>
              </a:rPr>
              <a:t>'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e'</a:t>
            </a:r>
            <a:r>
              <a:rPr sz="2000" b="1" spc="-6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85" dirty="0">
                <a:latin typeface="Calibri"/>
                <a:cs typeface="Calibri"/>
              </a:rPr>
              <a:t>We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20" dirty="0">
                <a:latin typeface="Calibri"/>
                <a:cs typeface="Calibri"/>
              </a:rPr>
              <a:t>a</a:t>
            </a:r>
            <a:r>
              <a:rPr spc="2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ar</a:t>
            </a:r>
            <a:r>
              <a:rPr spc="45" dirty="0">
                <a:latin typeface="Calibri"/>
                <a:cs typeface="Calibri"/>
              </a:rPr>
              <a:t>n</a:t>
            </a:r>
            <a:r>
              <a:rPr spc="-30" dirty="0">
                <a:latin typeface="Calibri"/>
                <a:cs typeface="Calibri"/>
              </a:rPr>
              <a:t> f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55" dirty="0">
                <a:latin typeface="Calibri"/>
                <a:cs typeface="Calibri"/>
              </a:rPr>
              <a:t>m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op</a:t>
            </a:r>
            <a:r>
              <a:rPr spc="2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</a:t>
            </a:r>
            <a:r>
              <a:rPr spc="20" dirty="0">
                <a:latin typeface="Calibri"/>
                <a:cs typeface="Calibri"/>
              </a:rPr>
              <a:t>ons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10" dirty="0">
                <a:latin typeface="Calibri"/>
                <a:cs typeface="Calibri"/>
              </a:rPr>
              <a:t>B</a:t>
            </a:r>
            <a:r>
              <a:rPr spc="15" dirty="0">
                <a:latin typeface="Calibri"/>
                <a:cs typeface="Calibri"/>
              </a:rPr>
              <a:t>u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20" dirty="0">
                <a:latin typeface="Calibri"/>
                <a:cs typeface="Calibri"/>
              </a:rPr>
              <a:t>he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15" dirty="0">
                <a:latin typeface="Calibri"/>
                <a:cs typeface="Calibri"/>
              </a:rPr>
              <a:t>n't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op</a:t>
            </a:r>
            <a:r>
              <a:rPr spc="2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10" dirty="0">
                <a:latin typeface="Calibri"/>
                <a:cs typeface="Calibri"/>
              </a:rPr>
              <a:t>hat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20" dirty="0">
                <a:latin typeface="Calibri"/>
                <a:cs typeface="Calibri"/>
              </a:rPr>
              <a:t>a</a:t>
            </a:r>
            <a:r>
              <a:rPr spc="25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40" dirty="0">
                <a:latin typeface="Calibri"/>
                <a:cs typeface="Calibri"/>
              </a:rPr>
              <a:t>om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0" dirty="0">
                <a:latin typeface="Calibri"/>
                <a:cs typeface="Calibri"/>
              </a:rPr>
              <a:t>nd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0015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2297112" y="1216025"/>
            <a:ext cx="5851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685925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70" dirty="0"/>
              <a:t>S</a:t>
            </a:r>
            <a:r>
              <a:rPr spc="5" dirty="0"/>
              <a:t>o</a:t>
            </a:r>
            <a:r>
              <a:rPr spc="-30" dirty="0"/>
              <a:t>m</a:t>
            </a:r>
            <a:r>
              <a:rPr spc="-145" dirty="0"/>
              <a:t>e</a:t>
            </a:r>
            <a:r>
              <a:rPr spc="-270" dirty="0"/>
              <a:t> </a:t>
            </a:r>
            <a:r>
              <a:rPr spc="-120" dirty="0"/>
              <a:t>E</a:t>
            </a:r>
            <a:r>
              <a:rPr spc="-50" dirty="0"/>
              <a:t>xa</a:t>
            </a:r>
            <a:r>
              <a:rPr spc="-80" dirty="0"/>
              <a:t>m</a:t>
            </a:r>
            <a:r>
              <a:rPr spc="25" dirty="0"/>
              <a:t>p</a:t>
            </a:r>
            <a:r>
              <a:rPr spc="-75" dirty="0"/>
              <a:t>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9718" y="2097088"/>
            <a:ext cx="5873750" cy="42465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1900" b="1" spc="55" dirty="0">
                <a:latin typeface="Calibri"/>
                <a:cs typeface="Calibri"/>
              </a:rPr>
              <a:t>Tum</a:t>
            </a:r>
            <a:r>
              <a:rPr sz="1900" b="1" spc="40" dirty="0">
                <a:latin typeface="Calibri"/>
                <a:cs typeface="Calibri"/>
              </a:rPr>
              <a:t>b</a:t>
            </a:r>
            <a:r>
              <a:rPr sz="1900" b="1" spc="15" dirty="0">
                <a:latin typeface="Calibri"/>
                <a:cs typeface="Calibri"/>
              </a:rPr>
              <a:t>l</a:t>
            </a:r>
            <a:r>
              <a:rPr sz="1900" b="1" dirty="0">
                <a:latin typeface="Calibri"/>
                <a:cs typeface="Calibri"/>
              </a:rPr>
              <a:t>r</a:t>
            </a:r>
            <a:endParaRPr sz="1900">
              <a:latin typeface="Calibri"/>
              <a:cs typeface="Calibri"/>
            </a:endParaRPr>
          </a:p>
          <a:p>
            <a:pPr marL="756285" lvl="1" indent="-286385" fontAlgn="auto">
              <a:spcBef>
                <a:spcPts val="21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z="1700" spc="10" dirty="0">
                <a:latin typeface="Calibri"/>
                <a:cs typeface="Calibri"/>
              </a:rPr>
              <a:t>U</a:t>
            </a:r>
            <a:r>
              <a:rPr sz="1700" spc="-30" dirty="0">
                <a:latin typeface="Calibri"/>
                <a:cs typeface="Calibri"/>
              </a:rPr>
              <a:t>r</a:t>
            </a:r>
            <a:r>
              <a:rPr sz="1700" spc="-15" dirty="0">
                <a:latin typeface="Calibri"/>
                <a:cs typeface="Calibri"/>
              </a:rPr>
              <a:t>i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30" dirty="0">
                <a:latin typeface="Calibri"/>
                <a:cs typeface="Calibri"/>
              </a:rPr>
              <a:t>P</a:t>
            </a:r>
            <a:r>
              <a:rPr sz="1700" spc="-1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40" dirty="0">
                <a:latin typeface="Calibri"/>
                <a:cs typeface="Calibri"/>
              </a:rPr>
              <a:t>h</a:t>
            </a:r>
            <a:endParaRPr sz="1700">
              <a:latin typeface="Calibri"/>
              <a:cs typeface="Calibri"/>
            </a:endParaRPr>
          </a:p>
          <a:p>
            <a:pPr marL="1155700" lvl="2" indent="-228600" fontAlgn="auto">
              <a:spcBef>
                <a:spcPts val="185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500" spc="30" dirty="0">
                <a:latin typeface="Calibri"/>
                <a:cs typeface="Calibri"/>
                <a:hlinkClick r:id="rId2"/>
              </a:rPr>
              <a:t>h</a:t>
            </a:r>
            <a:r>
              <a:rPr sz="1500" spc="-15" dirty="0">
                <a:latin typeface="Calibri"/>
                <a:cs typeface="Calibri"/>
                <a:hlinkClick r:id="rId2"/>
              </a:rPr>
              <a:t>tt</a:t>
            </a:r>
            <a:r>
              <a:rPr sz="1500" spc="55" dirty="0">
                <a:latin typeface="Calibri"/>
                <a:cs typeface="Calibri"/>
                <a:hlinkClick r:id="rId2"/>
              </a:rPr>
              <a:t>p</a:t>
            </a:r>
            <a:r>
              <a:rPr sz="1500" spc="-55" dirty="0">
                <a:latin typeface="Calibri"/>
                <a:cs typeface="Calibri"/>
                <a:hlinkClick r:id="rId2"/>
              </a:rPr>
              <a:t>://</a:t>
            </a:r>
            <a:r>
              <a:rPr sz="1500" spc="-80" dirty="0">
                <a:latin typeface="Calibri"/>
                <a:cs typeface="Calibri"/>
                <a:hlinkClick r:id="rId2"/>
              </a:rPr>
              <a:t>a</a:t>
            </a:r>
            <a:r>
              <a:rPr sz="1500" spc="55" dirty="0">
                <a:latin typeface="Calibri"/>
                <a:cs typeface="Calibri"/>
                <a:hlinkClick r:id="rId2"/>
              </a:rPr>
              <a:t>p</a:t>
            </a:r>
            <a:r>
              <a:rPr sz="1500" dirty="0">
                <a:latin typeface="Calibri"/>
                <a:cs typeface="Calibri"/>
                <a:hlinkClick r:id="rId2"/>
              </a:rPr>
              <a:t>i</a:t>
            </a:r>
            <a:r>
              <a:rPr sz="1500" spc="-35" dirty="0">
                <a:latin typeface="Calibri"/>
                <a:cs typeface="Calibri"/>
                <a:hlinkClick r:id="rId2"/>
              </a:rPr>
              <a:t>.</a:t>
            </a:r>
            <a:r>
              <a:rPr sz="1500" spc="-55" dirty="0">
                <a:latin typeface="Calibri"/>
                <a:cs typeface="Calibri"/>
                <a:hlinkClick r:id="rId2"/>
              </a:rPr>
              <a:t>t</a:t>
            </a:r>
            <a:r>
              <a:rPr sz="1500" spc="30" dirty="0">
                <a:latin typeface="Calibri"/>
                <a:cs typeface="Calibri"/>
                <a:hlinkClick r:id="rId2"/>
              </a:rPr>
              <a:t>u</a:t>
            </a:r>
            <a:r>
              <a:rPr sz="1500" spc="40" dirty="0">
                <a:latin typeface="Calibri"/>
                <a:cs typeface="Calibri"/>
                <a:hlinkClick r:id="rId2"/>
              </a:rPr>
              <a:t>m</a:t>
            </a:r>
            <a:r>
              <a:rPr sz="1500" spc="55" dirty="0">
                <a:latin typeface="Calibri"/>
                <a:cs typeface="Calibri"/>
                <a:hlinkClick r:id="rId2"/>
              </a:rPr>
              <a:t>b</a:t>
            </a:r>
            <a:r>
              <a:rPr sz="1500" spc="15" dirty="0">
                <a:latin typeface="Calibri"/>
                <a:cs typeface="Calibri"/>
                <a:hlinkClick r:id="rId2"/>
              </a:rPr>
              <a:t>l</a:t>
            </a:r>
            <a:r>
              <a:rPr sz="1500" spc="-30" dirty="0">
                <a:latin typeface="Calibri"/>
                <a:cs typeface="Calibri"/>
                <a:hlinkClick r:id="rId2"/>
              </a:rPr>
              <a:t>r.c</a:t>
            </a:r>
            <a:r>
              <a:rPr sz="1500" spc="30" dirty="0">
                <a:latin typeface="Calibri"/>
                <a:cs typeface="Calibri"/>
                <a:hlinkClick r:id="rId2"/>
              </a:rPr>
              <a:t>o</a:t>
            </a:r>
            <a:r>
              <a:rPr sz="1500" spc="40" dirty="0">
                <a:latin typeface="Calibri"/>
                <a:cs typeface="Calibri"/>
                <a:hlinkClick r:id="rId2"/>
              </a:rPr>
              <a:t>m</a:t>
            </a:r>
            <a:r>
              <a:rPr sz="1500" spc="-70" dirty="0">
                <a:latin typeface="Calibri"/>
                <a:cs typeface="Calibri"/>
                <a:hlinkClick r:id="rId2"/>
              </a:rPr>
              <a:t>/</a:t>
            </a:r>
            <a:r>
              <a:rPr sz="1500" b="1" spc="-30" dirty="0">
                <a:latin typeface="Trebuchet MS"/>
                <a:cs typeface="Trebuchet MS"/>
                <a:hlinkClick r:id="rId2"/>
              </a:rPr>
              <a:t>v2</a:t>
            </a:r>
            <a:r>
              <a:rPr sz="1500" spc="-10" dirty="0">
                <a:latin typeface="Calibri"/>
                <a:cs typeface="Calibri"/>
                <a:hlinkClick r:id="rId2"/>
              </a:rPr>
              <a:t>/u</a:t>
            </a:r>
            <a:r>
              <a:rPr sz="1500" spc="-5" dirty="0">
                <a:latin typeface="Calibri"/>
                <a:cs typeface="Calibri"/>
                <a:hlinkClick r:id="rId2"/>
              </a:rPr>
              <a:t>s</a:t>
            </a:r>
            <a:r>
              <a:rPr sz="1500" dirty="0">
                <a:latin typeface="Calibri"/>
                <a:cs typeface="Calibri"/>
                <a:hlinkClick r:id="rId2"/>
              </a:rPr>
              <a:t>e</a:t>
            </a:r>
            <a:r>
              <a:rPr sz="1500" spc="-50" dirty="0">
                <a:latin typeface="Calibri"/>
                <a:cs typeface="Calibri"/>
                <a:hlinkClick r:id="rId2"/>
              </a:rPr>
              <a:t>r/</a:t>
            </a:r>
            <a:endParaRPr sz="1500">
              <a:latin typeface="Calibri"/>
              <a:cs typeface="Calibri"/>
            </a:endParaRPr>
          </a:p>
          <a:p>
            <a:pPr lvl="2" fontAlgn="auto">
              <a:spcBef>
                <a:spcPts val="40"/>
              </a:spcBef>
              <a:spcAft>
                <a:spcPts val="0"/>
              </a:spcAft>
              <a:buFont typeface="Wingdings"/>
              <a:buChar char=""/>
              <a:defRPr/>
            </a:pPr>
            <a:endParaRPr sz="16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1900" b="1" spc="25" dirty="0">
                <a:latin typeface="Calibri"/>
                <a:cs typeface="Calibri"/>
              </a:rPr>
              <a:t>N</a:t>
            </a:r>
            <a:r>
              <a:rPr sz="1900" b="1" spc="20" dirty="0">
                <a:latin typeface="Calibri"/>
                <a:cs typeface="Calibri"/>
              </a:rPr>
              <a:t>e</a:t>
            </a:r>
            <a:r>
              <a:rPr sz="1900" b="1" spc="-5" dirty="0">
                <a:latin typeface="Calibri"/>
                <a:cs typeface="Calibri"/>
              </a:rPr>
              <a:t>tf</a:t>
            </a:r>
            <a:r>
              <a:rPr sz="1900" b="1" dirty="0">
                <a:latin typeface="Calibri"/>
                <a:cs typeface="Calibri"/>
              </a:rPr>
              <a:t>l</a:t>
            </a:r>
            <a:r>
              <a:rPr sz="1900" b="1" spc="30" dirty="0">
                <a:latin typeface="Calibri"/>
                <a:cs typeface="Calibri"/>
              </a:rPr>
              <a:t>ix</a:t>
            </a:r>
            <a:endParaRPr sz="1900">
              <a:latin typeface="Calibri"/>
              <a:cs typeface="Calibri"/>
            </a:endParaRPr>
          </a:p>
          <a:p>
            <a:pPr marL="756285" lvl="1" indent="-286385" fontAlgn="auto">
              <a:spcBef>
                <a:spcPts val="825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z="1700" spc="10" dirty="0">
                <a:latin typeface="Calibri"/>
                <a:cs typeface="Calibri"/>
              </a:rPr>
              <a:t>U</a:t>
            </a:r>
            <a:r>
              <a:rPr sz="1700" spc="-30" dirty="0">
                <a:latin typeface="Calibri"/>
                <a:cs typeface="Calibri"/>
              </a:rPr>
              <a:t>r</a:t>
            </a:r>
            <a:r>
              <a:rPr sz="1700" spc="-15" dirty="0">
                <a:latin typeface="Calibri"/>
                <a:cs typeface="Calibri"/>
              </a:rPr>
              <a:t>i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30" dirty="0">
                <a:latin typeface="Calibri"/>
                <a:cs typeface="Calibri"/>
              </a:rPr>
              <a:t>P</a:t>
            </a:r>
            <a:r>
              <a:rPr sz="1700" spc="-5" dirty="0">
                <a:latin typeface="Calibri"/>
                <a:cs typeface="Calibri"/>
              </a:rPr>
              <a:t>aram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spc="-5" dirty="0">
                <a:latin typeface="Calibri"/>
                <a:cs typeface="Calibri"/>
              </a:rPr>
              <a:t>e</a:t>
            </a:r>
            <a:r>
              <a:rPr sz="1700" spc="-45" dirty="0">
                <a:latin typeface="Calibri"/>
                <a:cs typeface="Calibri"/>
              </a:rPr>
              <a:t>r</a:t>
            </a:r>
            <a:endParaRPr sz="1700">
              <a:latin typeface="Calibri"/>
              <a:cs typeface="Calibri"/>
            </a:endParaRPr>
          </a:p>
          <a:p>
            <a:pPr marL="1155700" lvl="2" indent="-228600" fontAlgn="auto">
              <a:spcBef>
                <a:spcPts val="185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500" spc="10" dirty="0">
                <a:latin typeface="Calibri"/>
                <a:cs typeface="Calibri"/>
                <a:hlinkClick r:id="rId3"/>
              </a:rPr>
              <a:t>http</a:t>
            </a:r>
            <a:r>
              <a:rPr sz="1500" spc="-95" dirty="0">
                <a:latin typeface="Calibri"/>
                <a:cs typeface="Calibri"/>
                <a:hlinkClick r:id="rId3"/>
              </a:rPr>
              <a:t>:</a:t>
            </a:r>
            <a:r>
              <a:rPr sz="1500" spc="-70" dirty="0">
                <a:latin typeface="Calibri"/>
                <a:cs typeface="Calibri"/>
                <a:hlinkClick r:id="rId3"/>
              </a:rPr>
              <a:t>//</a:t>
            </a:r>
            <a:r>
              <a:rPr sz="1500" spc="-5" dirty="0">
                <a:latin typeface="Calibri"/>
                <a:cs typeface="Calibri"/>
                <a:hlinkClick r:id="rId3"/>
              </a:rPr>
              <a:t>a</a:t>
            </a:r>
            <a:r>
              <a:rPr sz="1500" spc="25" dirty="0">
                <a:latin typeface="Calibri"/>
                <a:cs typeface="Calibri"/>
                <a:hlinkClick r:id="rId3"/>
              </a:rPr>
              <a:t>pi</a:t>
            </a:r>
            <a:r>
              <a:rPr sz="1500" spc="-70" dirty="0">
                <a:latin typeface="Calibri"/>
                <a:cs typeface="Calibri"/>
                <a:hlinkClick r:id="rId3"/>
              </a:rPr>
              <a:t>.</a:t>
            </a:r>
            <a:r>
              <a:rPr sz="1500" spc="30" dirty="0">
                <a:latin typeface="Calibri"/>
                <a:cs typeface="Calibri"/>
                <a:hlinkClick r:id="rId3"/>
              </a:rPr>
              <a:t>n</a:t>
            </a:r>
            <a:r>
              <a:rPr sz="1500" dirty="0">
                <a:latin typeface="Calibri"/>
                <a:cs typeface="Calibri"/>
                <a:hlinkClick r:id="rId3"/>
              </a:rPr>
              <a:t>e</a:t>
            </a:r>
            <a:r>
              <a:rPr sz="1500" spc="-15" dirty="0">
                <a:latin typeface="Calibri"/>
                <a:cs typeface="Calibri"/>
                <a:hlinkClick r:id="rId3"/>
              </a:rPr>
              <a:t>t</a:t>
            </a:r>
            <a:r>
              <a:rPr sz="1500" spc="-20" dirty="0">
                <a:latin typeface="Calibri"/>
                <a:cs typeface="Calibri"/>
                <a:hlinkClick r:id="rId3"/>
              </a:rPr>
              <a:t>f</a:t>
            </a:r>
            <a:r>
              <a:rPr sz="1500" spc="15" dirty="0">
                <a:latin typeface="Calibri"/>
                <a:cs typeface="Calibri"/>
                <a:hlinkClick r:id="rId3"/>
              </a:rPr>
              <a:t>l</a:t>
            </a:r>
            <a:r>
              <a:rPr sz="1500" dirty="0">
                <a:latin typeface="Calibri"/>
                <a:cs typeface="Calibri"/>
                <a:hlinkClick r:id="rId3"/>
              </a:rPr>
              <a:t>i</a:t>
            </a:r>
            <a:r>
              <a:rPr sz="1500" spc="35" dirty="0">
                <a:latin typeface="Calibri"/>
                <a:cs typeface="Calibri"/>
                <a:hlinkClick r:id="rId3"/>
              </a:rPr>
              <a:t>x</a:t>
            </a:r>
            <a:r>
              <a:rPr sz="1500" spc="-70" dirty="0">
                <a:latin typeface="Calibri"/>
                <a:cs typeface="Calibri"/>
                <a:hlinkClick r:id="rId3"/>
              </a:rPr>
              <a:t>.</a:t>
            </a:r>
            <a:r>
              <a:rPr sz="1500" spc="30" dirty="0">
                <a:latin typeface="Calibri"/>
                <a:cs typeface="Calibri"/>
                <a:hlinkClick r:id="rId3"/>
              </a:rPr>
              <a:t>co</a:t>
            </a:r>
            <a:r>
              <a:rPr sz="1500" spc="40" dirty="0">
                <a:latin typeface="Calibri"/>
                <a:cs typeface="Calibri"/>
                <a:hlinkClick r:id="rId3"/>
              </a:rPr>
              <a:t>m</a:t>
            </a:r>
            <a:r>
              <a:rPr sz="1500" spc="-70" dirty="0">
                <a:latin typeface="Calibri"/>
                <a:cs typeface="Calibri"/>
                <a:hlinkClick r:id="rId3"/>
              </a:rPr>
              <a:t>/</a:t>
            </a:r>
            <a:r>
              <a:rPr sz="1500" spc="30" dirty="0">
                <a:latin typeface="Calibri"/>
                <a:cs typeface="Calibri"/>
                <a:hlinkClick r:id="rId3"/>
              </a:rPr>
              <a:t>c</a:t>
            </a:r>
            <a:r>
              <a:rPr sz="1500" spc="-5" dirty="0">
                <a:latin typeface="Calibri"/>
                <a:cs typeface="Calibri"/>
                <a:hlinkClick r:id="rId3"/>
              </a:rPr>
              <a:t>a</a:t>
            </a:r>
            <a:r>
              <a:rPr sz="1500" spc="-15" dirty="0">
                <a:latin typeface="Calibri"/>
                <a:cs typeface="Calibri"/>
                <a:hlinkClick r:id="rId3"/>
              </a:rPr>
              <a:t>t</a:t>
            </a:r>
            <a:r>
              <a:rPr sz="1500" spc="-5" dirty="0">
                <a:latin typeface="Calibri"/>
                <a:cs typeface="Calibri"/>
                <a:hlinkClick r:id="rId3"/>
              </a:rPr>
              <a:t>a</a:t>
            </a:r>
            <a:r>
              <a:rPr sz="1500" spc="15" dirty="0">
                <a:latin typeface="Calibri"/>
                <a:cs typeface="Calibri"/>
                <a:hlinkClick r:id="rId3"/>
              </a:rPr>
              <a:t>l</a:t>
            </a:r>
            <a:r>
              <a:rPr sz="1500" spc="30" dirty="0">
                <a:latin typeface="Calibri"/>
                <a:cs typeface="Calibri"/>
                <a:hlinkClick r:id="rId3"/>
              </a:rPr>
              <a:t>o</a:t>
            </a:r>
            <a:r>
              <a:rPr sz="1500" spc="125" dirty="0">
                <a:latin typeface="Calibri"/>
                <a:cs typeface="Calibri"/>
                <a:hlinkClick r:id="rId3"/>
              </a:rPr>
              <a:t>g</a:t>
            </a:r>
            <a:r>
              <a:rPr sz="1500" spc="-70" dirty="0">
                <a:latin typeface="Calibri"/>
                <a:cs typeface="Calibri"/>
                <a:hlinkClick r:id="rId3"/>
              </a:rPr>
              <a:t>/</a:t>
            </a:r>
            <a:r>
              <a:rPr sz="1500" spc="-15" dirty="0">
                <a:latin typeface="Calibri"/>
                <a:cs typeface="Calibri"/>
                <a:hlinkClick r:id="rId3"/>
              </a:rPr>
              <a:t>t</a:t>
            </a:r>
            <a:r>
              <a:rPr sz="1500" dirty="0">
                <a:latin typeface="Calibri"/>
                <a:cs typeface="Calibri"/>
                <a:hlinkClick r:id="rId3"/>
              </a:rPr>
              <a:t>i</a:t>
            </a:r>
            <a:r>
              <a:rPr sz="1500" spc="-15" dirty="0">
                <a:latin typeface="Calibri"/>
                <a:cs typeface="Calibri"/>
                <a:hlinkClick r:id="rId3"/>
              </a:rPr>
              <a:t>t</a:t>
            </a:r>
            <a:r>
              <a:rPr sz="1500" spc="15" dirty="0">
                <a:latin typeface="Calibri"/>
                <a:cs typeface="Calibri"/>
                <a:hlinkClick r:id="rId3"/>
              </a:rPr>
              <a:t>l</a:t>
            </a:r>
            <a:r>
              <a:rPr sz="1500" dirty="0">
                <a:latin typeface="Calibri"/>
                <a:cs typeface="Calibri"/>
                <a:hlinkClick r:id="rId3"/>
              </a:rPr>
              <a:t>e</a:t>
            </a:r>
            <a:r>
              <a:rPr sz="1500" spc="10" dirty="0">
                <a:latin typeface="Calibri"/>
                <a:cs typeface="Calibri"/>
                <a:hlinkClick r:id="rId3"/>
              </a:rPr>
              <a:t>s</a:t>
            </a:r>
            <a:r>
              <a:rPr sz="1500" spc="-70" dirty="0">
                <a:latin typeface="Calibri"/>
                <a:cs typeface="Calibri"/>
                <a:hlinkClick r:id="rId3"/>
              </a:rPr>
              <a:t>/</a:t>
            </a:r>
            <a:r>
              <a:rPr sz="1500" spc="10" dirty="0">
                <a:latin typeface="Calibri"/>
                <a:cs typeface="Calibri"/>
                <a:hlinkClick r:id="rId3"/>
              </a:rPr>
              <a:t>s</a:t>
            </a:r>
            <a:r>
              <a:rPr sz="1500" dirty="0">
                <a:latin typeface="Calibri"/>
                <a:cs typeface="Calibri"/>
                <a:hlinkClick r:id="rId3"/>
              </a:rPr>
              <a:t>e</a:t>
            </a:r>
            <a:r>
              <a:rPr sz="1500" spc="-40" dirty="0">
                <a:latin typeface="Calibri"/>
                <a:cs typeface="Calibri"/>
                <a:hlinkClick r:id="rId3"/>
              </a:rPr>
              <a:t>r</a:t>
            </a:r>
            <a:r>
              <a:rPr sz="1500" dirty="0">
                <a:latin typeface="Calibri"/>
                <a:cs typeface="Calibri"/>
                <a:hlinkClick r:id="rId3"/>
              </a:rPr>
              <a:t>ie</a:t>
            </a:r>
            <a:r>
              <a:rPr sz="1500" spc="10" dirty="0">
                <a:latin typeface="Calibri"/>
                <a:cs typeface="Calibri"/>
                <a:hlinkClick r:id="rId3"/>
              </a:rPr>
              <a:t>s</a:t>
            </a:r>
            <a:r>
              <a:rPr sz="1500" spc="-70" dirty="0">
                <a:latin typeface="Calibri"/>
                <a:cs typeface="Calibri"/>
                <a:hlinkClick r:id="rId3"/>
              </a:rPr>
              <a:t>/</a:t>
            </a:r>
            <a:r>
              <a:rPr sz="1500" spc="-15" dirty="0">
                <a:latin typeface="Calibri"/>
                <a:cs typeface="Calibri"/>
                <a:hlinkClick r:id="rId3"/>
              </a:rPr>
              <a:t>70023522</a:t>
            </a:r>
            <a:r>
              <a:rPr sz="1500" dirty="0">
                <a:latin typeface="Calibri"/>
                <a:cs typeface="Calibri"/>
                <a:hlinkClick r:id="rId3"/>
              </a:rPr>
              <a:t>?</a:t>
            </a:r>
            <a:r>
              <a:rPr sz="1500" b="1" spc="-5" dirty="0">
                <a:latin typeface="Trebuchet MS"/>
                <a:cs typeface="Trebuchet MS"/>
                <a:hlinkClick r:id="rId3"/>
              </a:rPr>
              <a:t>v</a:t>
            </a:r>
            <a:r>
              <a:rPr sz="1500" b="1" spc="20" dirty="0">
                <a:latin typeface="Trebuchet MS"/>
                <a:cs typeface="Trebuchet MS"/>
                <a:hlinkClick r:id="rId3"/>
              </a:rPr>
              <a:t>=</a:t>
            </a:r>
            <a:r>
              <a:rPr sz="1500" b="1" spc="-140" dirty="0">
                <a:latin typeface="Trebuchet MS"/>
                <a:cs typeface="Trebuchet MS"/>
                <a:hlinkClick r:id="rId3"/>
              </a:rPr>
              <a:t>1</a:t>
            </a:r>
            <a:r>
              <a:rPr sz="1500" b="1" spc="-80" dirty="0">
                <a:latin typeface="Trebuchet MS"/>
                <a:cs typeface="Trebuchet MS"/>
                <a:hlinkClick r:id="rId3"/>
              </a:rPr>
              <a:t>.</a:t>
            </a:r>
            <a:r>
              <a:rPr sz="1500" b="1" spc="-55" dirty="0">
                <a:latin typeface="Trebuchet MS"/>
                <a:cs typeface="Trebuchet MS"/>
                <a:hlinkClick r:id="rId3"/>
              </a:rPr>
              <a:t>5</a:t>
            </a:r>
            <a:endParaRPr sz="1500">
              <a:latin typeface="Trebuchet MS"/>
              <a:cs typeface="Trebuchet MS"/>
            </a:endParaRPr>
          </a:p>
          <a:p>
            <a:pPr lvl="2" fontAlgn="auto">
              <a:spcBef>
                <a:spcPts val="40"/>
              </a:spcBef>
              <a:spcAft>
                <a:spcPts val="0"/>
              </a:spcAft>
              <a:buFont typeface="Wingdings"/>
              <a:buChar char=""/>
              <a:defRPr/>
            </a:pPr>
            <a:endParaRPr sz="16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1900" b="1" spc="40" dirty="0">
                <a:latin typeface="Calibri"/>
                <a:cs typeface="Calibri"/>
              </a:rPr>
              <a:t>G</a:t>
            </a:r>
            <a:r>
              <a:rPr sz="1900" b="1" spc="10" dirty="0">
                <a:latin typeface="Calibri"/>
                <a:cs typeface="Calibri"/>
              </a:rPr>
              <a:t>it</a:t>
            </a:r>
            <a:r>
              <a:rPr sz="1900" b="1" spc="40" dirty="0">
                <a:latin typeface="Calibri"/>
                <a:cs typeface="Calibri"/>
              </a:rPr>
              <a:t>H</a:t>
            </a:r>
            <a:r>
              <a:rPr sz="1900" b="1" spc="50" dirty="0">
                <a:latin typeface="Calibri"/>
                <a:cs typeface="Calibri"/>
              </a:rPr>
              <a:t>u</a:t>
            </a:r>
            <a:r>
              <a:rPr sz="1900" b="1" spc="80" dirty="0">
                <a:latin typeface="Calibri"/>
                <a:cs typeface="Calibri"/>
              </a:rPr>
              <a:t>b</a:t>
            </a:r>
            <a:r>
              <a:rPr sz="1900" b="1" spc="-30" dirty="0">
                <a:latin typeface="Calibri"/>
                <a:cs typeface="Calibri"/>
              </a:rPr>
              <a:t> </a:t>
            </a:r>
            <a:r>
              <a:rPr sz="1900" b="1" spc="35" dirty="0">
                <a:latin typeface="Calibri"/>
                <a:cs typeface="Calibri"/>
              </a:rPr>
              <a:t>AP</a:t>
            </a:r>
            <a:r>
              <a:rPr sz="1900" b="1" spc="-15" dirty="0">
                <a:latin typeface="Calibri"/>
                <a:cs typeface="Calibri"/>
              </a:rPr>
              <a:t>I</a:t>
            </a:r>
            <a:endParaRPr sz="1900">
              <a:latin typeface="Calibri"/>
              <a:cs typeface="Calibri"/>
            </a:endParaRPr>
          </a:p>
          <a:p>
            <a:pPr marL="756285" lvl="1" indent="-286385" fontAlgn="auto">
              <a:spcBef>
                <a:spcPts val="825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z="1700" spc="75" dirty="0">
                <a:latin typeface="Calibri"/>
                <a:cs typeface="Calibri"/>
              </a:rPr>
              <a:t>C</a:t>
            </a:r>
            <a:r>
              <a:rPr sz="1700" spc="40" dirty="0">
                <a:latin typeface="Calibri"/>
                <a:cs typeface="Calibri"/>
              </a:rPr>
              <a:t>on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-5" dirty="0">
                <a:latin typeface="Calibri"/>
                <a:cs typeface="Calibri"/>
              </a:rPr>
              <a:t>e</a:t>
            </a:r>
            <a:r>
              <a:rPr sz="1700" spc="40" dirty="0">
                <a:latin typeface="Calibri"/>
                <a:cs typeface="Calibri"/>
              </a:rPr>
              <a:t>n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N</a:t>
            </a:r>
            <a:r>
              <a:rPr sz="1700" spc="-5" dirty="0">
                <a:latin typeface="Calibri"/>
                <a:cs typeface="Calibri"/>
              </a:rPr>
              <a:t>e</a:t>
            </a:r>
            <a:r>
              <a:rPr sz="1700" spc="135" dirty="0">
                <a:latin typeface="Calibri"/>
                <a:cs typeface="Calibri"/>
              </a:rPr>
              <a:t>g</a:t>
            </a:r>
            <a:r>
              <a:rPr sz="1700" spc="10" dirty="0">
                <a:latin typeface="Calibri"/>
                <a:cs typeface="Calibri"/>
              </a:rPr>
              <a:t>ot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-1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-5" dirty="0">
                <a:latin typeface="Calibri"/>
                <a:cs typeface="Calibri"/>
              </a:rPr>
              <a:t>i</a:t>
            </a:r>
            <a:r>
              <a:rPr sz="1700" spc="40" dirty="0">
                <a:latin typeface="Calibri"/>
                <a:cs typeface="Calibri"/>
              </a:rPr>
              <a:t>on</a:t>
            </a:r>
            <a:endParaRPr sz="1700">
              <a:latin typeface="Calibri"/>
              <a:cs typeface="Calibri"/>
            </a:endParaRPr>
          </a:p>
          <a:p>
            <a:pPr marL="1155700" lvl="2" indent="-228600" fontAlgn="auto">
              <a:spcBef>
                <a:spcPts val="185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500" spc="65" dirty="0">
                <a:latin typeface="Calibri"/>
                <a:cs typeface="Calibri"/>
              </a:rPr>
              <a:t>C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5" dirty="0">
                <a:latin typeface="Calibri"/>
                <a:cs typeface="Calibri"/>
              </a:rPr>
              <a:t>nt</a:t>
            </a:r>
            <a:r>
              <a:rPr sz="1500" spc="15" dirty="0">
                <a:latin typeface="Calibri"/>
                <a:cs typeface="Calibri"/>
              </a:rPr>
              <a:t>ent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</a:t>
            </a:r>
            <a:r>
              <a:rPr sz="1500" spc="20" dirty="0">
                <a:latin typeface="Calibri"/>
                <a:cs typeface="Calibri"/>
              </a:rPr>
              <a:t>y</a:t>
            </a:r>
            <a:r>
              <a:rPr sz="1500" spc="5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95" dirty="0">
                <a:latin typeface="Calibri"/>
                <a:cs typeface="Calibri"/>
              </a:rPr>
              <a:t>: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</a:t>
            </a:r>
            <a:r>
              <a:rPr sz="1500" spc="55" dirty="0">
                <a:latin typeface="Calibri"/>
                <a:cs typeface="Calibri"/>
              </a:rPr>
              <a:t>pp</a:t>
            </a:r>
            <a:r>
              <a:rPr sz="1500" spc="15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30" dirty="0">
                <a:latin typeface="Calibri"/>
                <a:cs typeface="Calibri"/>
              </a:rPr>
              <a:t>c</a:t>
            </a:r>
            <a:r>
              <a:rPr sz="1500" spc="-5" dirty="0">
                <a:latin typeface="Calibri"/>
                <a:cs typeface="Calibri"/>
              </a:rPr>
              <a:t>ati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-25" dirty="0">
                <a:latin typeface="Calibri"/>
                <a:cs typeface="Calibri"/>
              </a:rPr>
              <a:t>n</a:t>
            </a:r>
            <a:r>
              <a:rPr sz="1500" spc="-15" dirty="0">
                <a:latin typeface="Calibri"/>
                <a:cs typeface="Calibri"/>
              </a:rPr>
              <a:t>/</a:t>
            </a:r>
            <a:r>
              <a:rPr sz="1500" spc="35" dirty="0">
                <a:latin typeface="Calibri"/>
                <a:cs typeface="Calibri"/>
              </a:rPr>
              <a:t>vn</a:t>
            </a:r>
            <a:r>
              <a:rPr sz="1500" spc="50" dirty="0">
                <a:latin typeface="Calibri"/>
                <a:cs typeface="Calibri"/>
              </a:rPr>
              <a:t>d</a:t>
            </a:r>
            <a:r>
              <a:rPr sz="1500" spc="-70" dirty="0">
                <a:latin typeface="Calibri"/>
                <a:cs typeface="Calibri"/>
              </a:rPr>
              <a:t>.</a:t>
            </a:r>
            <a:r>
              <a:rPr sz="1500" spc="125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10" dirty="0">
                <a:latin typeface="Calibri"/>
                <a:cs typeface="Calibri"/>
              </a:rPr>
              <a:t>th</a:t>
            </a:r>
            <a:r>
              <a:rPr sz="1500" spc="20" dirty="0">
                <a:latin typeface="Calibri"/>
                <a:cs typeface="Calibri"/>
              </a:rPr>
              <a:t>u</a:t>
            </a:r>
            <a:r>
              <a:rPr sz="1500" spc="55" dirty="0">
                <a:latin typeface="Calibri"/>
                <a:cs typeface="Calibri"/>
              </a:rPr>
              <a:t>b</a:t>
            </a:r>
            <a:r>
              <a:rPr sz="1500" spc="-70" dirty="0">
                <a:latin typeface="Calibri"/>
                <a:cs typeface="Calibri"/>
              </a:rPr>
              <a:t>.</a:t>
            </a:r>
            <a:r>
              <a:rPr sz="1500" b="1" spc="-60" dirty="0">
                <a:latin typeface="Trebuchet MS"/>
                <a:cs typeface="Trebuchet MS"/>
              </a:rPr>
              <a:t>1</a:t>
            </a:r>
            <a:r>
              <a:rPr sz="1500" spc="-70" dirty="0">
                <a:latin typeface="Calibri"/>
                <a:cs typeface="Calibri"/>
              </a:rPr>
              <a:t>.</a:t>
            </a:r>
            <a:r>
              <a:rPr sz="1500" spc="55" dirty="0">
                <a:latin typeface="Calibri"/>
                <a:cs typeface="Calibri"/>
              </a:rPr>
              <a:t>p</a:t>
            </a:r>
            <a:r>
              <a:rPr sz="1500" spc="-30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spc="60" dirty="0">
                <a:latin typeface="Calibri"/>
                <a:cs typeface="Calibri"/>
              </a:rPr>
              <a:t>am</a:t>
            </a:r>
            <a:r>
              <a:rPr sz="1500" spc="55" dirty="0">
                <a:latin typeface="Calibri"/>
                <a:cs typeface="Calibri"/>
              </a:rPr>
              <a:t>+</a:t>
            </a:r>
            <a:r>
              <a:rPr sz="1500" spc="-5" dirty="0">
                <a:latin typeface="Calibri"/>
                <a:cs typeface="Calibri"/>
              </a:rPr>
              <a:t>j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45" dirty="0">
                <a:latin typeface="Calibri"/>
                <a:cs typeface="Calibri"/>
              </a:rPr>
              <a:t>o</a:t>
            </a:r>
            <a:r>
              <a:rPr sz="1500" spc="35" dirty="0">
                <a:latin typeface="Calibri"/>
                <a:cs typeface="Calibri"/>
              </a:rPr>
              <a:t>n</a:t>
            </a:r>
            <a:endParaRPr sz="1500">
              <a:latin typeface="Calibri"/>
              <a:cs typeface="Calibri"/>
            </a:endParaRPr>
          </a:p>
          <a:p>
            <a:pPr lvl="2" fontAlgn="auto">
              <a:spcBef>
                <a:spcPts val="40"/>
              </a:spcBef>
              <a:spcAft>
                <a:spcPts val="0"/>
              </a:spcAft>
              <a:buFont typeface="Wingdings"/>
              <a:buChar char=""/>
              <a:defRPr/>
            </a:pPr>
            <a:endParaRPr sz="16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1900" b="1" spc="80" dirty="0">
                <a:latin typeface="Calibri"/>
                <a:cs typeface="Calibri"/>
              </a:rPr>
              <a:t>A</a:t>
            </a:r>
            <a:r>
              <a:rPr sz="1900" b="1" spc="55" dirty="0">
                <a:latin typeface="Calibri"/>
                <a:cs typeface="Calibri"/>
              </a:rPr>
              <a:t>z</a:t>
            </a:r>
            <a:r>
              <a:rPr sz="1900" b="1" spc="50" dirty="0">
                <a:latin typeface="Calibri"/>
                <a:cs typeface="Calibri"/>
              </a:rPr>
              <a:t>u</a:t>
            </a:r>
            <a:r>
              <a:rPr sz="1900" b="1" spc="-5" dirty="0">
                <a:latin typeface="Calibri"/>
                <a:cs typeface="Calibri"/>
              </a:rPr>
              <a:t>r</a:t>
            </a:r>
            <a:r>
              <a:rPr sz="1900" b="1" spc="15" dirty="0">
                <a:latin typeface="Calibri"/>
                <a:cs typeface="Calibri"/>
              </a:rPr>
              <a:t>e</a:t>
            </a:r>
            <a:endParaRPr sz="1900">
              <a:latin typeface="Calibri"/>
              <a:cs typeface="Calibri"/>
            </a:endParaRPr>
          </a:p>
          <a:p>
            <a:pPr marL="756285" lvl="1" indent="-286385" fontAlgn="auto">
              <a:spcBef>
                <a:spcPts val="825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z="1700" spc="-15" dirty="0">
                <a:latin typeface="Calibri"/>
                <a:cs typeface="Calibri"/>
              </a:rPr>
              <a:t>R</a:t>
            </a:r>
            <a:r>
              <a:rPr sz="1700" spc="25" dirty="0">
                <a:latin typeface="Calibri"/>
                <a:cs typeface="Calibri"/>
              </a:rPr>
              <a:t>e</a:t>
            </a:r>
            <a:r>
              <a:rPr sz="1700" spc="35" dirty="0">
                <a:latin typeface="Calibri"/>
                <a:cs typeface="Calibri"/>
              </a:rPr>
              <a:t>qu</a:t>
            </a:r>
            <a:r>
              <a:rPr sz="1700" dirty="0">
                <a:latin typeface="Calibri"/>
                <a:cs typeface="Calibri"/>
              </a:rPr>
              <a:t>es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45" dirty="0">
                <a:latin typeface="Calibri"/>
                <a:cs typeface="Calibri"/>
              </a:rPr>
              <a:t>H</a:t>
            </a:r>
            <a:r>
              <a:rPr sz="1700" spc="-5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der</a:t>
            </a:r>
            <a:endParaRPr sz="1700">
              <a:latin typeface="Calibri"/>
              <a:cs typeface="Calibri"/>
            </a:endParaRPr>
          </a:p>
          <a:p>
            <a:pPr marL="927100" fontAlgn="auto">
              <a:spcBef>
                <a:spcPts val="185"/>
              </a:spcBef>
              <a:spcAft>
                <a:spcPts val="0"/>
              </a:spcAft>
              <a:tabLst>
                <a:tab pos="1155065" algn="l"/>
              </a:tabLst>
              <a:defRPr/>
            </a:pPr>
            <a:r>
              <a:rPr sz="750" dirty="0">
                <a:latin typeface="Wingdings"/>
                <a:cs typeface="Wingdings"/>
              </a:rPr>
              <a:t></a:t>
            </a:r>
            <a:r>
              <a:rPr sz="750" dirty="0">
                <a:latin typeface="Times New Roman"/>
                <a:cs typeface="Times New Roman"/>
              </a:rPr>
              <a:t>	</a:t>
            </a:r>
            <a:r>
              <a:rPr sz="1500" spc="35" dirty="0">
                <a:latin typeface="Calibri"/>
                <a:cs typeface="Calibri"/>
              </a:rPr>
              <a:t>x</a:t>
            </a:r>
            <a:r>
              <a:rPr sz="1500" spc="-5" dirty="0">
                <a:latin typeface="Calibri"/>
                <a:cs typeface="Calibri"/>
              </a:rPr>
              <a:t>-</a:t>
            </a:r>
            <a:r>
              <a:rPr sz="1500" spc="30" dirty="0">
                <a:latin typeface="Calibri"/>
                <a:cs typeface="Calibri"/>
              </a:rPr>
              <a:t>m</a:t>
            </a:r>
            <a:r>
              <a:rPr sz="1500" spc="20" dirty="0">
                <a:latin typeface="Calibri"/>
                <a:cs typeface="Calibri"/>
              </a:rPr>
              <a:t>s</a:t>
            </a:r>
            <a:r>
              <a:rPr sz="1500" spc="-5" dirty="0">
                <a:latin typeface="Calibri"/>
                <a:cs typeface="Calibri"/>
              </a:rPr>
              <a:t>-</a:t>
            </a:r>
            <a:r>
              <a:rPr sz="1500" spc="35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30" dirty="0">
                <a:latin typeface="Calibri"/>
                <a:cs typeface="Calibri"/>
              </a:rPr>
              <a:t>on</a:t>
            </a:r>
            <a:r>
              <a:rPr sz="1500" spc="-95" dirty="0">
                <a:latin typeface="Calibri"/>
                <a:cs typeface="Calibri"/>
              </a:rPr>
              <a:t>: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2011</a:t>
            </a:r>
            <a:r>
              <a:rPr sz="1500" spc="-5" dirty="0">
                <a:latin typeface="Calibri"/>
                <a:cs typeface="Calibri"/>
              </a:rPr>
              <a:t>-</a:t>
            </a:r>
            <a:r>
              <a:rPr sz="1500" dirty="0">
                <a:latin typeface="Calibri"/>
                <a:cs typeface="Calibri"/>
              </a:rPr>
              <a:t>08</a:t>
            </a:r>
            <a:r>
              <a:rPr sz="1500" spc="-5" dirty="0">
                <a:latin typeface="Calibri"/>
                <a:cs typeface="Calibri"/>
              </a:rPr>
              <a:t>-</a:t>
            </a:r>
            <a:r>
              <a:rPr sz="1500" spc="15" dirty="0">
                <a:latin typeface="Calibri"/>
                <a:cs typeface="Calibri"/>
              </a:rPr>
              <a:t>18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9391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1535112" y="1643062"/>
            <a:ext cx="5851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861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25" dirty="0"/>
              <a:t>V</a:t>
            </a:r>
            <a:r>
              <a:rPr spc="-150" dirty="0"/>
              <a:t>e</a:t>
            </a:r>
            <a:r>
              <a:rPr spc="-70" dirty="0"/>
              <a:t>r</a:t>
            </a:r>
            <a:r>
              <a:rPr spc="-80" dirty="0"/>
              <a:t>s</a:t>
            </a:r>
            <a:r>
              <a:rPr spc="-75" dirty="0"/>
              <a:t>i</a:t>
            </a:r>
            <a:r>
              <a:rPr spc="5" dirty="0"/>
              <a:t>o</a:t>
            </a:r>
            <a:r>
              <a:rPr spc="-65" dirty="0"/>
              <a:t>n</a:t>
            </a:r>
            <a:r>
              <a:rPr spc="-35" dirty="0"/>
              <a:t>i</a:t>
            </a:r>
            <a:r>
              <a:rPr spc="120" dirty="0"/>
              <a:t>n</a:t>
            </a:r>
            <a:r>
              <a:rPr spc="95" dirty="0"/>
              <a:t>g</a:t>
            </a:r>
            <a:r>
              <a:rPr spc="-310" dirty="0"/>
              <a:t> </a:t>
            </a:r>
            <a:r>
              <a:rPr spc="-75" dirty="0"/>
              <a:t>i</a:t>
            </a:r>
            <a:r>
              <a:rPr spc="-20" dirty="0"/>
              <a:t>n</a:t>
            </a:r>
            <a:r>
              <a:rPr spc="-290" dirty="0"/>
              <a:t> </a:t>
            </a:r>
            <a:r>
              <a:rPr spc="-80" dirty="0"/>
              <a:t>th</a:t>
            </a:r>
            <a:r>
              <a:rPr spc="-100" dirty="0"/>
              <a:t>e</a:t>
            </a:r>
            <a:r>
              <a:rPr spc="-295" dirty="0"/>
              <a:t> </a:t>
            </a:r>
            <a:r>
              <a:rPr dirty="0"/>
              <a:t>U</a:t>
            </a:r>
            <a:r>
              <a:rPr spc="-75" dirty="0"/>
              <a:t>R</a:t>
            </a:r>
            <a:r>
              <a:rPr spc="15" dirty="0"/>
              <a:t>I</a:t>
            </a:r>
            <a:r>
              <a:rPr spc="-275" dirty="0"/>
              <a:t> </a:t>
            </a:r>
            <a:r>
              <a:rPr spc="-40" dirty="0"/>
              <a:t>Pa</a:t>
            </a:r>
            <a:r>
              <a:rPr spc="-55" dirty="0"/>
              <a:t>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5449" y="2554287"/>
            <a:ext cx="5186363" cy="13589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25" dirty="0">
                <a:latin typeface="Calibri"/>
                <a:cs typeface="Calibri"/>
              </a:rPr>
              <a:t>si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95" dirty="0">
                <a:latin typeface="Calibri"/>
                <a:cs typeface="Calibri"/>
              </a:rPr>
              <a:t>g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P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95" dirty="0">
                <a:latin typeface="Calibri"/>
                <a:cs typeface="Calibri"/>
              </a:rPr>
              <a:t>Y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P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35" dirty="0">
                <a:latin typeface="Calibri"/>
                <a:cs typeface="Calibri"/>
              </a:rPr>
              <a:t>th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to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V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25" dirty="0">
                <a:latin typeface="Calibri"/>
                <a:cs typeface="Calibri"/>
              </a:rPr>
              <a:t>si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5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20" dirty="0">
                <a:latin typeface="Calibri"/>
                <a:cs typeface="Calibri"/>
              </a:rPr>
              <a:t>low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as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al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55" dirty="0">
                <a:latin typeface="Calibri"/>
                <a:cs typeface="Calibri"/>
              </a:rPr>
              <a:t>hang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t</a:t>
            </a:r>
            <a:r>
              <a:rPr spc="20" dirty="0">
                <a:latin typeface="Calibri"/>
                <a:cs typeface="Calibri"/>
              </a:rPr>
              <a:t>h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v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4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135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65" dirty="0">
                <a:latin typeface="Calibri"/>
                <a:cs typeface="Calibri"/>
              </a:rPr>
              <a:t>b</a:t>
            </a:r>
            <a:r>
              <a:rPr sz="1600" spc="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20" dirty="0">
                <a:latin typeface="Calibri"/>
                <a:cs typeface="Calibri"/>
              </a:rPr>
              <a:t>ow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40" dirty="0">
                <a:latin typeface="Calibri"/>
                <a:cs typeface="Calibri"/>
              </a:rPr>
              <a:t>h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v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65" dirty="0">
                <a:latin typeface="Calibri"/>
                <a:cs typeface="Calibri"/>
              </a:rPr>
              <a:t>p</a:t>
            </a:r>
            <a:r>
              <a:rPr sz="1600" spc="15" dirty="0">
                <a:latin typeface="Calibri"/>
                <a:cs typeface="Calibri"/>
              </a:rPr>
              <a:t>en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25" dirty="0">
                <a:latin typeface="Calibri"/>
                <a:cs typeface="Calibri"/>
              </a:rPr>
              <a:t>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35" dirty="0">
                <a:latin typeface="Calibri"/>
                <a:cs typeface="Calibri"/>
              </a:rPr>
              <a:t>ch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130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9074" y="4084637"/>
            <a:ext cx="6934200" cy="708025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  <a:hlinkClick r:id="rId2"/>
              </a:rPr>
              <a:t>http://.../api/v1/Customers?type=Current&amp;id=123</a:t>
            </a:r>
            <a:r>
              <a:rPr lang="en-US" sz="2000">
                <a:latin typeface="Arial" charset="0"/>
              </a:rPr>
              <a:t> </a:t>
            </a:r>
            <a:r>
              <a:rPr lang="en-US" sz="2000">
                <a:latin typeface="Arial" charset="0"/>
                <a:hlinkClick r:id="rId3"/>
              </a:rPr>
              <a:t>http://.../api/v2/CurrentCustomers/123</a:t>
            </a:r>
            <a:endParaRPr 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09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2689225" y="1025525"/>
            <a:ext cx="47021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7194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/>
              <a:t>W</a:t>
            </a:r>
            <a:r>
              <a:rPr spc="-15" dirty="0"/>
              <a:t>h</a:t>
            </a:r>
            <a:r>
              <a:rPr spc="-55" dirty="0"/>
              <a:t>at</a:t>
            </a:r>
            <a:r>
              <a:rPr spc="-290" dirty="0"/>
              <a:t> </a:t>
            </a:r>
            <a:r>
              <a:rPr spc="-75" dirty="0"/>
              <a:t>i</a:t>
            </a:r>
            <a:r>
              <a:rPr dirty="0"/>
              <a:t>s</a:t>
            </a:r>
            <a:r>
              <a:rPr spc="-295" dirty="0"/>
              <a:t> </a:t>
            </a:r>
            <a:r>
              <a:rPr spc="-30" dirty="0"/>
              <a:t>a</a:t>
            </a:r>
            <a:r>
              <a:rPr spc="-280" dirty="0"/>
              <a:t> </a:t>
            </a:r>
            <a:r>
              <a:rPr spc="85" dirty="0"/>
              <a:t>"</a:t>
            </a:r>
            <a:r>
              <a:rPr spc="-40" dirty="0"/>
              <a:t>Web</a:t>
            </a:r>
            <a:r>
              <a:rPr spc="-275" dirty="0"/>
              <a:t> </a:t>
            </a:r>
            <a:r>
              <a:rPr spc="50" dirty="0"/>
              <a:t>A</a:t>
            </a:r>
            <a:r>
              <a:rPr spc="-40" dirty="0"/>
              <a:t>P</a:t>
            </a:r>
            <a:r>
              <a:rPr spc="10" dirty="0"/>
              <a:t>I</a:t>
            </a:r>
            <a:r>
              <a:rPr spc="85" dirty="0"/>
              <a:t>"</a:t>
            </a:r>
            <a:r>
              <a:rPr spc="10" dirty="0"/>
              <a:t>?</a:t>
            </a:r>
          </a:p>
        </p:txBody>
      </p:sp>
      <p:sp>
        <p:nvSpPr>
          <p:cNvPr id="3" name="object 3"/>
          <p:cNvSpPr>
            <a:spLocks/>
          </p:cNvSpPr>
          <p:nvPr/>
        </p:nvSpPr>
        <p:spPr bwMode="auto">
          <a:xfrm>
            <a:off x="544512" y="2190750"/>
            <a:ext cx="4343400" cy="4343400"/>
          </a:xfrm>
          <a:custGeom>
            <a:avLst/>
            <a:gdLst>
              <a:gd name="T0" fmla="*/ 1993586 w 4343400"/>
              <a:gd name="T1" fmla="*/ 7199 h 4343400"/>
              <a:gd name="T2" fmla="*/ 1649814 w 4343400"/>
              <a:gd name="T3" fmla="*/ 63115 h 4343400"/>
              <a:gd name="T4" fmla="*/ 1326374 w 4343400"/>
              <a:gd name="T5" fmla="*/ 170664 h 4343400"/>
              <a:gd name="T6" fmla="*/ 1027739 w 4343400"/>
              <a:gd name="T7" fmla="*/ 325372 h 4343400"/>
              <a:gd name="T8" fmla="*/ 758379 w 4343400"/>
              <a:gd name="T9" fmla="*/ 522769 h 4343400"/>
              <a:gd name="T10" fmla="*/ 522765 w 4343400"/>
              <a:gd name="T11" fmla="*/ 758384 h 4343400"/>
              <a:gd name="T12" fmla="*/ 325369 w 4343400"/>
              <a:gd name="T13" fmla="*/ 1027745 h 4343400"/>
              <a:gd name="T14" fmla="*/ 170662 w 4343400"/>
              <a:gd name="T15" fmla="*/ 1326380 h 4343400"/>
              <a:gd name="T16" fmla="*/ 63115 w 4343400"/>
              <a:gd name="T17" fmla="*/ 1649818 h 4343400"/>
              <a:gd name="T18" fmla="*/ 7199 w 4343400"/>
              <a:gd name="T19" fmla="*/ 1993587 h 4343400"/>
              <a:gd name="T20" fmla="*/ 7199 w 4343400"/>
              <a:gd name="T21" fmla="*/ 2349813 h 4343400"/>
              <a:gd name="T22" fmla="*/ 63115 w 4343400"/>
              <a:gd name="T23" fmla="*/ 2693585 h 4343400"/>
              <a:gd name="T24" fmla="*/ 170662 w 4343400"/>
              <a:gd name="T25" fmla="*/ 3017025 h 4343400"/>
              <a:gd name="T26" fmla="*/ 325369 w 4343400"/>
              <a:gd name="T27" fmla="*/ 3315660 h 4343400"/>
              <a:gd name="T28" fmla="*/ 522765 w 4343400"/>
              <a:gd name="T29" fmla="*/ 3585020 h 4343400"/>
              <a:gd name="T30" fmla="*/ 758379 w 4343400"/>
              <a:gd name="T31" fmla="*/ 3820634 h 4343400"/>
              <a:gd name="T32" fmla="*/ 1027739 w 4343400"/>
              <a:gd name="T33" fmla="*/ 4018030 h 4343400"/>
              <a:gd name="T34" fmla="*/ 1326374 w 4343400"/>
              <a:gd name="T35" fmla="*/ 4172737 h 4343400"/>
              <a:gd name="T36" fmla="*/ 1649814 w 4343400"/>
              <a:gd name="T37" fmla="*/ 4280284 h 4343400"/>
              <a:gd name="T38" fmla="*/ 1993586 w 4343400"/>
              <a:gd name="T39" fmla="*/ 4336200 h 4343400"/>
              <a:gd name="T40" fmla="*/ 2349811 w 4343400"/>
              <a:gd name="T41" fmla="*/ 4336200 h 4343400"/>
              <a:gd name="T42" fmla="*/ 2693581 w 4343400"/>
              <a:gd name="T43" fmla="*/ 4280284 h 4343400"/>
              <a:gd name="T44" fmla="*/ 3017019 w 4343400"/>
              <a:gd name="T45" fmla="*/ 4172737 h 4343400"/>
              <a:gd name="T46" fmla="*/ 3315654 w 4343400"/>
              <a:gd name="T47" fmla="*/ 4018030 h 4343400"/>
              <a:gd name="T48" fmla="*/ 3585015 w 4343400"/>
              <a:gd name="T49" fmla="*/ 3820634 h 4343400"/>
              <a:gd name="T50" fmla="*/ 3820630 w 4343400"/>
              <a:gd name="T51" fmla="*/ 3585020 h 4343400"/>
              <a:gd name="T52" fmla="*/ 4018027 w 4343400"/>
              <a:gd name="T53" fmla="*/ 3315660 h 4343400"/>
              <a:gd name="T54" fmla="*/ 4172735 w 4343400"/>
              <a:gd name="T55" fmla="*/ 3017025 h 4343400"/>
              <a:gd name="T56" fmla="*/ 4280284 w 4343400"/>
              <a:gd name="T57" fmla="*/ 2693585 h 4343400"/>
              <a:gd name="T58" fmla="*/ 4336200 w 4343400"/>
              <a:gd name="T59" fmla="*/ 2349813 h 4343400"/>
              <a:gd name="T60" fmla="*/ 4336200 w 4343400"/>
              <a:gd name="T61" fmla="*/ 1993587 h 4343400"/>
              <a:gd name="T62" fmla="*/ 4280284 w 4343400"/>
              <a:gd name="T63" fmla="*/ 1649818 h 4343400"/>
              <a:gd name="T64" fmla="*/ 4172735 w 4343400"/>
              <a:gd name="T65" fmla="*/ 1326380 h 4343400"/>
              <a:gd name="T66" fmla="*/ 4018027 w 4343400"/>
              <a:gd name="T67" fmla="*/ 1027745 h 4343400"/>
              <a:gd name="T68" fmla="*/ 3820630 w 4343400"/>
              <a:gd name="T69" fmla="*/ 758384 h 4343400"/>
              <a:gd name="T70" fmla="*/ 3585015 w 4343400"/>
              <a:gd name="T71" fmla="*/ 522769 h 4343400"/>
              <a:gd name="T72" fmla="*/ 3315654 w 4343400"/>
              <a:gd name="T73" fmla="*/ 325372 h 4343400"/>
              <a:gd name="T74" fmla="*/ 3017019 w 4343400"/>
              <a:gd name="T75" fmla="*/ 170664 h 4343400"/>
              <a:gd name="T76" fmla="*/ 2693581 w 4343400"/>
              <a:gd name="T77" fmla="*/ 63115 h 4343400"/>
              <a:gd name="T78" fmla="*/ 2349811 w 4343400"/>
              <a:gd name="T79" fmla="*/ 7199 h 4343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43400" h="4343400">
                <a:moveTo>
                  <a:pt x="2171699" y="0"/>
                </a:moveTo>
                <a:lnTo>
                  <a:pt x="1993586" y="7199"/>
                </a:lnTo>
                <a:lnTo>
                  <a:pt x="1819438" y="28424"/>
                </a:lnTo>
                <a:lnTo>
                  <a:pt x="1649814" y="63115"/>
                </a:lnTo>
                <a:lnTo>
                  <a:pt x="1485273" y="110715"/>
                </a:lnTo>
                <a:lnTo>
                  <a:pt x="1326374" y="170664"/>
                </a:lnTo>
                <a:lnTo>
                  <a:pt x="1173677" y="242402"/>
                </a:lnTo>
                <a:lnTo>
                  <a:pt x="1027739" y="325372"/>
                </a:lnTo>
                <a:lnTo>
                  <a:pt x="889120" y="419014"/>
                </a:lnTo>
                <a:lnTo>
                  <a:pt x="758379" y="522769"/>
                </a:lnTo>
                <a:lnTo>
                  <a:pt x="636074" y="636079"/>
                </a:lnTo>
                <a:lnTo>
                  <a:pt x="522765" y="758384"/>
                </a:lnTo>
                <a:lnTo>
                  <a:pt x="419011" y="889125"/>
                </a:lnTo>
                <a:lnTo>
                  <a:pt x="325369" y="1027745"/>
                </a:lnTo>
                <a:lnTo>
                  <a:pt x="242400" y="1173682"/>
                </a:lnTo>
                <a:lnTo>
                  <a:pt x="170662" y="1326380"/>
                </a:lnTo>
                <a:lnTo>
                  <a:pt x="110714" y="1485278"/>
                </a:lnTo>
                <a:lnTo>
                  <a:pt x="63115" y="1649818"/>
                </a:lnTo>
                <a:lnTo>
                  <a:pt x="28423" y="1819441"/>
                </a:lnTo>
                <a:lnTo>
                  <a:pt x="7199" y="1993587"/>
                </a:lnTo>
                <a:lnTo>
                  <a:pt x="0" y="2171699"/>
                </a:lnTo>
                <a:lnTo>
                  <a:pt x="7199" y="2349813"/>
                </a:lnTo>
                <a:lnTo>
                  <a:pt x="28423" y="2523961"/>
                </a:lnTo>
                <a:lnTo>
                  <a:pt x="63115" y="2693585"/>
                </a:lnTo>
                <a:lnTo>
                  <a:pt x="110714" y="2858126"/>
                </a:lnTo>
                <a:lnTo>
                  <a:pt x="170662" y="3017025"/>
                </a:lnTo>
                <a:lnTo>
                  <a:pt x="242400" y="3169722"/>
                </a:lnTo>
                <a:lnTo>
                  <a:pt x="325369" y="3315660"/>
                </a:lnTo>
                <a:lnTo>
                  <a:pt x="419011" y="3454279"/>
                </a:lnTo>
                <a:lnTo>
                  <a:pt x="522765" y="3585020"/>
                </a:lnTo>
                <a:lnTo>
                  <a:pt x="636074" y="3707324"/>
                </a:lnTo>
                <a:lnTo>
                  <a:pt x="758379" y="3820634"/>
                </a:lnTo>
                <a:lnTo>
                  <a:pt x="889120" y="3924388"/>
                </a:lnTo>
                <a:lnTo>
                  <a:pt x="1027739" y="4018030"/>
                </a:lnTo>
                <a:lnTo>
                  <a:pt x="1173677" y="4100999"/>
                </a:lnTo>
                <a:lnTo>
                  <a:pt x="1326374" y="4172737"/>
                </a:lnTo>
                <a:lnTo>
                  <a:pt x="1485273" y="4232685"/>
                </a:lnTo>
                <a:lnTo>
                  <a:pt x="1649814" y="4280284"/>
                </a:lnTo>
                <a:lnTo>
                  <a:pt x="1819438" y="4314976"/>
                </a:lnTo>
                <a:lnTo>
                  <a:pt x="1993586" y="4336200"/>
                </a:lnTo>
                <a:lnTo>
                  <a:pt x="2171699" y="4343399"/>
                </a:lnTo>
                <a:lnTo>
                  <a:pt x="2349811" y="4336200"/>
                </a:lnTo>
                <a:lnTo>
                  <a:pt x="2523958" y="4314976"/>
                </a:lnTo>
                <a:lnTo>
                  <a:pt x="2693581" y="4280284"/>
                </a:lnTo>
                <a:lnTo>
                  <a:pt x="2858121" y="4232685"/>
                </a:lnTo>
                <a:lnTo>
                  <a:pt x="3017019" y="4172737"/>
                </a:lnTo>
                <a:lnTo>
                  <a:pt x="3169717" y="4100999"/>
                </a:lnTo>
                <a:lnTo>
                  <a:pt x="3315654" y="4018030"/>
                </a:lnTo>
                <a:lnTo>
                  <a:pt x="3454273" y="3924388"/>
                </a:lnTo>
                <a:lnTo>
                  <a:pt x="3585015" y="3820634"/>
                </a:lnTo>
                <a:lnTo>
                  <a:pt x="3707320" y="3707324"/>
                </a:lnTo>
                <a:lnTo>
                  <a:pt x="3820630" y="3585020"/>
                </a:lnTo>
                <a:lnTo>
                  <a:pt x="3924385" y="3454279"/>
                </a:lnTo>
                <a:lnTo>
                  <a:pt x="4018027" y="3315660"/>
                </a:lnTo>
                <a:lnTo>
                  <a:pt x="4100997" y="3169722"/>
                </a:lnTo>
                <a:lnTo>
                  <a:pt x="4172735" y="3017025"/>
                </a:lnTo>
                <a:lnTo>
                  <a:pt x="4232684" y="2858126"/>
                </a:lnTo>
                <a:lnTo>
                  <a:pt x="4280284" y="2693585"/>
                </a:lnTo>
                <a:lnTo>
                  <a:pt x="4314975" y="2523961"/>
                </a:lnTo>
                <a:lnTo>
                  <a:pt x="4336200" y="2349813"/>
                </a:lnTo>
                <a:lnTo>
                  <a:pt x="4343399" y="2171699"/>
                </a:lnTo>
                <a:lnTo>
                  <a:pt x="4336200" y="1993587"/>
                </a:lnTo>
                <a:lnTo>
                  <a:pt x="4314975" y="1819441"/>
                </a:lnTo>
                <a:lnTo>
                  <a:pt x="4280284" y="1649818"/>
                </a:lnTo>
                <a:lnTo>
                  <a:pt x="4232684" y="1485278"/>
                </a:lnTo>
                <a:lnTo>
                  <a:pt x="4172735" y="1326380"/>
                </a:lnTo>
                <a:lnTo>
                  <a:pt x="4100997" y="1173682"/>
                </a:lnTo>
                <a:lnTo>
                  <a:pt x="4018027" y="1027745"/>
                </a:lnTo>
                <a:lnTo>
                  <a:pt x="3924385" y="889125"/>
                </a:lnTo>
                <a:lnTo>
                  <a:pt x="3820630" y="758384"/>
                </a:lnTo>
                <a:lnTo>
                  <a:pt x="3707320" y="636079"/>
                </a:lnTo>
                <a:lnTo>
                  <a:pt x="3585015" y="522769"/>
                </a:lnTo>
                <a:lnTo>
                  <a:pt x="3454273" y="419014"/>
                </a:lnTo>
                <a:lnTo>
                  <a:pt x="3315654" y="325372"/>
                </a:lnTo>
                <a:lnTo>
                  <a:pt x="3169717" y="242402"/>
                </a:lnTo>
                <a:lnTo>
                  <a:pt x="3017019" y="170664"/>
                </a:lnTo>
                <a:lnTo>
                  <a:pt x="2858121" y="110715"/>
                </a:lnTo>
                <a:lnTo>
                  <a:pt x="2693581" y="63115"/>
                </a:lnTo>
                <a:lnTo>
                  <a:pt x="2523958" y="28424"/>
                </a:lnTo>
                <a:lnTo>
                  <a:pt x="2349811" y="7199"/>
                </a:lnTo>
                <a:lnTo>
                  <a:pt x="2171699" y="0"/>
                </a:lnTo>
                <a:close/>
              </a:path>
            </a:pathLst>
          </a:custGeom>
          <a:solidFill>
            <a:srgbClr val="F692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2133600" y="2865438"/>
            <a:ext cx="1163637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-240" dirty="0">
                <a:latin typeface="Arial"/>
                <a:cs typeface="Arial"/>
              </a:rPr>
              <a:t>H</a:t>
            </a:r>
            <a:r>
              <a:rPr sz="2200" spc="-365" dirty="0">
                <a:latin typeface="Arial"/>
                <a:cs typeface="Arial"/>
              </a:rPr>
              <a:t>T</a:t>
            </a:r>
            <a:r>
              <a:rPr sz="2200" spc="-290" dirty="0">
                <a:latin typeface="Arial"/>
                <a:cs typeface="Arial"/>
              </a:rPr>
              <a:t>T</a:t>
            </a:r>
            <a:r>
              <a:rPr sz="2200" spc="-310" dirty="0">
                <a:latin typeface="Arial"/>
                <a:cs typeface="Arial"/>
              </a:rPr>
              <a:t>P</a:t>
            </a:r>
            <a:r>
              <a:rPr sz="2200" spc="100" dirty="0">
                <a:latin typeface="Arial"/>
                <a:cs typeface="Arial"/>
              </a:rPr>
              <a:t>/</a:t>
            </a:r>
            <a:r>
              <a:rPr sz="2200" spc="-325" dirty="0">
                <a:latin typeface="Arial"/>
                <a:cs typeface="Arial"/>
              </a:rPr>
              <a:t>R</a:t>
            </a:r>
            <a:r>
              <a:rPr sz="2200" spc="-295" dirty="0">
                <a:latin typeface="Arial"/>
                <a:cs typeface="Arial"/>
              </a:rPr>
              <a:t>P</a:t>
            </a:r>
            <a:r>
              <a:rPr sz="2200" spc="-415" dirty="0">
                <a:latin typeface="Arial"/>
                <a:cs typeface="Arial"/>
              </a:rPr>
              <a:t>C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>
            <a:spLocks/>
          </p:cNvSpPr>
          <p:nvPr/>
        </p:nvSpPr>
        <p:spPr bwMode="auto">
          <a:xfrm>
            <a:off x="2874962" y="2190750"/>
            <a:ext cx="4343400" cy="4343400"/>
          </a:xfrm>
          <a:custGeom>
            <a:avLst/>
            <a:gdLst>
              <a:gd name="T0" fmla="*/ 1993584 w 4343400"/>
              <a:gd name="T1" fmla="*/ 7199 h 4343400"/>
              <a:gd name="T2" fmla="*/ 1649815 w 4343400"/>
              <a:gd name="T3" fmla="*/ 63115 h 4343400"/>
              <a:gd name="T4" fmla="*/ 1326377 w 4343400"/>
              <a:gd name="T5" fmla="*/ 170664 h 4343400"/>
              <a:gd name="T6" fmla="*/ 1027742 w 4343400"/>
              <a:gd name="T7" fmla="*/ 325372 h 4343400"/>
              <a:gd name="T8" fmla="*/ 758382 w 4343400"/>
              <a:gd name="T9" fmla="*/ 522769 h 4343400"/>
              <a:gd name="T10" fmla="*/ 522768 w 4343400"/>
              <a:gd name="T11" fmla="*/ 758384 h 4343400"/>
              <a:gd name="T12" fmla="*/ 325371 w 4343400"/>
              <a:gd name="T13" fmla="*/ 1027745 h 4343400"/>
              <a:gd name="T14" fmla="*/ 170663 w 4343400"/>
              <a:gd name="T15" fmla="*/ 1326380 h 4343400"/>
              <a:gd name="T16" fmla="*/ 63115 w 4343400"/>
              <a:gd name="T17" fmla="*/ 1649818 h 4343400"/>
              <a:gd name="T18" fmla="*/ 7199 w 4343400"/>
              <a:gd name="T19" fmla="*/ 1993587 h 4343400"/>
              <a:gd name="T20" fmla="*/ 7199 w 4343400"/>
              <a:gd name="T21" fmla="*/ 2349813 h 4343400"/>
              <a:gd name="T22" fmla="*/ 63115 w 4343400"/>
              <a:gd name="T23" fmla="*/ 2693585 h 4343400"/>
              <a:gd name="T24" fmla="*/ 170663 w 4343400"/>
              <a:gd name="T25" fmla="*/ 3017025 h 4343400"/>
              <a:gd name="T26" fmla="*/ 325371 w 4343400"/>
              <a:gd name="T27" fmla="*/ 3315660 h 4343400"/>
              <a:gd name="T28" fmla="*/ 522768 w 4343400"/>
              <a:gd name="T29" fmla="*/ 3585020 h 4343400"/>
              <a:gd name="T30" fmla="*/ 758382 w 4343400"/>
              <a:gd name="T31" fmla="*/ 3820634 h 4343400"/>
              <a:gd name="T32" fmla="*/ 1027742 w 4343400"/>
              <a:gd name="T33" fmla="*/ 4018030 h 4343400"/>
              <a:gd name="T34" fmla="*/ 1326377 w 4343400"/>
              <a:gd name="T35" fmla="*/ 4172737 h 4343400"/>
              <a:gd name="T36" fmla="*/ 1649815 w 4343400"/>
              <a:gd name="T37" fmla="*/ 4280284 h 4343400"/>
              <a:gd name="T38" fmla="*/ 1993584 w 4343400"/>
              <a:gd name="T39" fmla="*/ 4336200 h 4343400"/>
              <a:gd name="T40" fmla="*/ 2349808 w 4343400"/>
              <a:gd name="T41" fmla="*/ 4336200 h 4343400"/>
              <a:gd name="T42" fmla="*/ 2693578 w 4343400"/>
              <a:gd name="T43" fmla="*/ 4280284 h 4343400"/>
              <a:gd name="T44" fmla="*/ 3017016 w 4343400"/>
              <a:gd name="T45" fmla="*/ 4172737 h 4343400"/>
              <a:gd name="T46" fmla="*/ 3315651 w 4343400"/>
              <a:gd name="T47" fmla="*/ 4018030 h 4343400"/>
              <a:gd name="T48" fmla="*/ 3585012 w 4343400"/>
              <a:gd name="T49" fmla="*/ 3820634 h 4343400"/>
              <a:gd name="T50" fmla="*/ 3820626 w 4343400"/>
              <a:gd name="T51" fmla="*/ 3585020 h 4343400"/>
              <a:gd name="T52" fmla="*/ 4018024 w 4343400"/>
              <a:gd name="T53" fmla="*/ 3315660 h 4343400"/>
              <a:gd name="T54" fmla="*/ 4172732 w 4343400"/>
              <a:gd name="T55" fmla="*/ 3017025 h 4343400"/>
              <a:gd name="T56" fmla="*/ 4280280 w 4343400"/>
              <a:gd name="T57" fmla="*/ 2693585 h 4343400"/>
              <a:gd name="T58" fmla="*/ 4336197 w 4343400"/>
              <a:gd name="T59" fmla="*/ 2349813 h 4343400"/>
              <a:gd name="T60" fmla="*/ 4336197 w 4343400"/>
              <a:gd name="T61" fmla="*/ 1993587 h 4343400"/>
              <a:gd name="T62" fmla="*/ 4280280 w 4343400"/>
              <a:gd name="T63" fmla="*/ 1649818 h 4343400"/>
              <a:gd name="T64" fmla="*/ 4172732 w 4343400"/>
              <a:gd name="T65" fmla="*/ 1326380 h 4343400"/>
              <a:gd name="T66" fmla="*/ 4018024 w 4343400"/>
              <a:gd name="T67" fmla="*/ 1027745 h 4343400"/>
              <a:gd name="T68" fmla="*/ 3820626 w 4343400"/>
              <a:gd name="T69" fmla="*/ 758384 h 4343400"/>
              <a:gd name="T70" fmla="*/ 3585012 w 4343400"/>
              <a:gd name="T71" fmla="*/ 522769 h 4343400"/>
              <a:gd name="T72" fmla="*/ 3315651 w 4343400"/>
              <a:gd name="T73" fmla="*/ 325372 h 4343400"/>
              <a:gd name="T74" fmla="*/ 3017016 w 4343400"/>
              <a:gd name="T75" fmla="*/ 170664 h 4343400"/>
              <a:gd name="T76" fmla="*/ 2693578 w 4343400"/>
              <a:gd name="T77" fmla="*/ 63115 h 4343400"/>
              <a:gd name="T78" fmla="*/ 2349808 w 4343400"/>
              <a:gd name="T79" fmla="*/ 7199 h 4343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43400" h="4343400">
                <a:moveTo>
                  <a:pt x="2171696" y="0"/>
                </a:moveTo>
                <a:lnTo>
                  <a:pt x="1993584" y="7199"/>
                </a:lnTo>
                <a:lnTo>
                  <a:pt x="1819438" y="28424"/>
                </a:lnTo>
                <a:lnTo>
                  <a:pt x="1649815" y="63115"/>
                </a:lnTo>
                <a:lnTo>
                  <a:pt x="1485275" y="110715"/>
                </a:lnTo>
                <a:lnTo>
                  <a:pt x="1326377" y="170664"/>
                </a:lnTo>
                <a:lnTo>
                  <a:pt x="1173680" y="242402"/>
                </a:lnTo>
                <a:lnTo>
                  <a:pt x="1027742" y="325372"/>
                </a:lnTo>
                <a:lnTo>
                  <a:pt x="889123" y="419014"/>
                </a:lnTo>
                <a:lnTo>
                  <a:pt x="758382" y="522769"/>
                </a:lnTo>
                <a:lnTo>
                  <a:pt x="636077" y="636079"/>
                </a:lnTo>
                <a:lnTo>
                  <a:pt x="522768" y="758384"/>
                </a:lnTo>
                <a:lnTo>
                  <a:pt x="419013" y="889125"/>
                </a:lnTo>
                <a:lnTo>
                  <a:pt x="325371" y="1027745"/>
                </a:lnTo>
                <a:lnTo>
                  <a:pt x="242402" y="1173682"/>
                </a:lnTo>
                <a:lnTo>
                  <a:pt x="170663" y="1326380"/>
                </a:lnTo>
                <a:lnTo>
                  <a:pt x="110715" y="1485278"/>
                </a:lnTo>
                <a:lnTo>
                  <a:pt x="63115" y="1649818"/>
                </a:lnTo>
                <a:lnTo>
                  <a:pt x="28424" y="1819441"/>
                </a:lnTo>
                <a:lnTo>
                  <a:pt x="7199" y="1993587"/>
                </a:lnTo>
                <a:lnTo>
                  <a:pt x="0" y="2171699"/>
                </a:lnTo>
                <a:lnTo>
                  <a:pt x="7199" y="2349813"/>
                </a:lnTo>
                <a:lnTo>
                  <a:pt x="28424" y="2523961"/>
                </a:lnTo>
                <a:lnTo>
                  <a:pt x="63115" y="2693585"/>
                </a:lnTo>
                <a:lnTo>
                  <a:pt x="110715" y="2858126"/>
                </a:lnTo>
                <a:lnTo>
                  <a:pt x="170663" y="3017025"/>
                </a:lnTo>
                <a:lnTo>
                  <a:pt x="242402" y="3169722"/>
                </a:lnTo>
                <a:lnTo>
                  <a:pt x="325371" y="3315660"/>
                </a:lnTo>
                <a:lnTo>
                  <a:pt x="419013" y="3454279"/>
                </a:lnTo>
                <a:lnTo>
                  <a:pt x="522768" y="3585020"/>
                </a:lnTo>
                <a:lnTo>
                  <a:pt x="636077" y="3707324"/>
                </a:lnTo>
                <a:lnTo>
                  <a:pt x="758382" y="3820634"/>
                </a:lnTo>
                <a:lnTo>
                  <a:pt x="889123" y="3924388"/>
                </a:lnTo>
                <a:lnTo>
                  <a:pt x="1027742" y="4018030"/>
                </a:lnTo>
                <a:lnTo>
                  <a:pt x="1173680" y="4100999"/>
                </a:lnTo>
                <a:lnTo>
                  <a:pt x="1326377" y="4172737"/>
                </a:lnTo>
                <a:lnTo>
                  <a:pt x="1485275" y="4232685"/>
                </a:lnTo>
                <a:lnTo>
                  <a:pt x="1649815" y="4280284"/>
                </a:lnTo>
                <a:lnTo>
                  <a:pt x="1819438" y="4314976"/>
                </a:lnTo>
                <a:lnTo>
                  <a:pt x="1993584" y="4336200"/>
                </a:lnTo>
                <a:lnTo>
                  <a:pt x="2171696" y="4343399"/>
                </a:lnTo>
                <a:lnTo>
                  <a:pt x="2349808" y="4336200"/>
                </a:lnTo>
                <a:lnTo>
                  <a:pt x="2523955" y="4314976"/>
                </a:lnTo>
                <a:lnTo>
                  <a:pt x="2693578" y="4280284"/>
                </a:lnTo>
                <a:lnTo>
                  <a:pt x="2858118" y="4232685"/>
                </a:lnTo>
                <a:lnTo>
                  <a:pt x="3017016" y="4172737"/>
                </a:lnTo>
                <a:lnTo>
                  <a:pt x="3169714" y="4100999"/>
                </a:lnTo>
                <a:lnTo>
                  <a:pt x="3315651" y="4018030"/>
                </a:lnTo>
                <a:lnTo>
                  <a:pt x="3454270" y="3924388"/>
                </a:lnTo>
                <a:lnTo>
                  <a:pt x="3585012" y="3820634"/>
                </a:lnTo>
                <a:lnTo>
                  <a:pt x="3707317" y="3707324"/>
                </a:lnTo>
                <a:lnTo>
                  <a:pt x="3820626" y="3585020"/>
                </a:lnTo>
                <a:lnTo>
                  <a:pt x="3924382" y="3454279"/>
                </a:lnTo>
                <a:lnTo>
                  <a:pt x="4018024" y="3315660"/>
                </a:lnTo>
                <a:lnTo>
                  <a:pt x="4100993" y="3169722"/>
                </a:lnTo>
                <a:lnTo>
                  <a:pt x="4172732" y="3017025"/>
                </a:lnTo>
                <a:lnTo>
                  <a:pt x="4232681" y="2858126"/>
                </a:lnTo>
                <a:lnTo>
                  <a:pt x="4280280" y="2693585"/>
                </a:lnTo>
                <a:lnTo>
                  <a:pt x="4314972" y="2523961"/>
                </a:lnTo>
                <a:lnTo>
                  <a:pt x="4336197" y="2349813"/>
                </a:lnTo>
                <a:lnTo>
                  <a:pt x="4343396" y="2171699"/>
                </a:lnTo>
                <a:lnTo>
                  <a:pt x="4336197" y="1993587"/>
                </a:lnTo>
                <a:lnTo>
                  <a:pt x="4314972" y="1819441"/>
                </a:lnTo>
                <a:lnTo>
                  <a:pt x="4280280" y="1649818"/>
                </a:lnTo>
                <a:lnTo>
                  <a:pt x="4232681" y="1485278"/>
                </a:lnTo>
                <a:lnTo>
                  <a:pt x="4172732" y="1326380"/>
                </a:lnTo>
                <a:lnTo>
                  <a:pt x="4100993" y="1173682"/>
                </a:lnTo>
                <a:lnTo>
                  <a:pt x="4018024" y="1027745"/>
                </a:lnTo>
                <a:lnTo>
                  <a:pt x="3924382" y="889125"/>
                </a:lnTo>
                <a:lnTo>
                  <a:pt x="3820626" y="758384"/>
                </a:lnTo>
                <a:lnTo>
                  <a:pt x="3707317" y="636079"/>
                </a:lnTo>
                <a:lnTo>
                  <a:pt x="3585012" y="522769"/>
                </a:lnTo>
                <a:lnTo>
                  <a:pt x="3454270" y="419014"/>
                </a:lnTo>
                <a:lnTo>
                  <a:pt x="3315651" y="325372"/>
                </a:lnTo>
                <a:lnTo>
                  <a:pt x="3169714" y="242402"/>
                </a:lnTo>
                <a:lnTo>
                  <a:pt x="3017016" y="170664"/>
                </a:lnTo>
                <a:lnTo>
                  <a:pt x="2858118" y="110715"/>
                </a:lnTo>
                <a:lnTo>
                  <a:pt x="2693578" y="63115"/>
                </a:lnTo>
                <a:lnTo>
                  <a:pt x="2523955" y="28424"/>
                </a:lnTo>
                <a:lnTo>
                  <a:pt x="2349808" y="7199"/>
                </a:lnTo>
                <a:lnTo>
                  <a:pt x="2171696" y="0"/>
                </a:lnTo>
                <a:close/>
              </a:path>
            </a:pathLst>
          </a:custGeom>
          <a:solidFill>
            <a:srgbClr val="F165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4556125" y="2865438"/>
            <a:ext cx="979487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-325" dirty="0">
                <a:latin typeface="Arial"/>
                <a:cs typeface="Arial"/>
              </a:rPr>
              <a:t>R</a:t>
            </a:r>
            <a:r>
              <a:rPr sz="2200" spc="-290" dirty="0">
                <a:latin typeface="Arial"/>
                <a:cs typeface="Arial"/>
              </a:rPr>
              <a:t>E</a:t>
            </a:r>
            <a:r>
              <a:rPr sz="2200" spc="-135" dirty="0">
                <a:latin typeface="Arial"/>
                <a:cs typeface="Arial"/>
              </a:rPr>
              <a:t>S</a:t>
            </a:r>
            <a:r>
              <a:rPr sz="2200" spc="-55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-</a:t>
            </a:r>
            <a:r>
              <a:rPr sz="2200" spc="114" dirty="0">
                <a:latin typeface="Arial"/>
                <a:cs typeface="Arial"/>
              </a:rPr>
              <a:t>f</a:t>
            </a:r>
            <a:r>
              <a:rPr sz="2200" spc="-220" dirty="0">
                <a:latin typeface="Arial"/>
                <a:cs typeface="Arial"/>
              </a:rPr>
              <a:t>u</a:t>
            </a:r>
            <a:r>
              <a:rPr sz="2200" spc="-90" dirty="0"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/>
          </p:cNvSpPr>
          <p:nvPr/>
        </p:nvSpPr>
        <p:spPr bwMode="auto">
          <a:xfrm>
            <a:off x="5192712" y="2190750"/>
            <a:ext cx="4343400" cy="4343400"/>
          </a:xfrm>
          <a:custGeom>
            <a:avLst/>
            <a:gdLst>
              <a:gd name="T0" fmla="*/ 1993587 w 4343400"/>
              <a:gd name="T1" fmla="*/ 7199 h 4343400"/>
              <a:gd name="T2" fmla="*/ 1649818 w 4343400"/>
              <a:gd name="T3" fmla="*/ 63115 h 4343400"/>
              <a:gd name="T4" fmla="*/ 1326380 w 4343400"/>
              <a:gd name="T5" fmla="*/ 170664 h 4343400"/>
              <a:gd name="T6" fmla="*/ 1027745 w 4343400"/>
              <a:gd name="T7" fmla="*/ 325372 h 4343400"/>
              <a:gd name="T8" fmla="*/ 758384 w 4343400"/>
              <a:gd name="T9" fmla="*/ 522769 h 4343400"/>
              <a:gd name="T10" fmla="*/ 522769 w 4343400"/>
              <a:gd name="T11" fmla="*/ 758384 h 4343400"/>
              <a:gd name="T12" fmla="*/ 325372 w 4343400"/>
              <a:gd name="T13" fmla="*/ 1027745 h 4343400"/>
              <a:gd name="T14" fmla="*/ 170664 w 4343400"/>
              <a:gd name="T15" fmla="*/ 1326380 h 4343400"/>
              <a:gd name="T16" fmla="*/ 63115 w 4343400"/>
              <a:gd name="T17" fmla="*/ 1649818 h 4343400"/>
              <a:gd name="T18" fmla="*/ 7199 w 4343400"/>
              <a:gd name="T19" fmla="*/ 1993587 h 4343400"/>
              <a:gd name="T20" fmla="*/ 7199 w 4343400"/>
              <a:gd name="T21" fmla="*/ 2349813 h 4343400"/>
              <a:gd name="T22" fmla="*/ 63115 w 4343400"/>
              <a:gd name="T23" fmla="*/ 2693585 h 4343400"/>
              <a:gd name="T24" fmla="*/ 170664 w 4343400"/>
              <a:gd name="T25" fmla="*/ 3017025 h 4343400"/>
              <a:gd name="T26" fmla="*/ 325372 w 4343400"/>
              <a:gd name="T27" fmla="*/ 3315660 h 4343400"/>
              <a:gd name="T28" fmla="*/ 522769 w 4343400"/>
              <a:gd name="T29" fmla="*/ 3585020 h 4343400"/>
              <a:gd name="T30" fmla="*/ 758384 w 4343400"/>
              <a:gd name="T31" fmla="*/ 3820634 h 4343400"/>
              <a:gd name="T32" fmla="*/ 1027745 w 4343400"/>
              <a:gd name="T33" fmla="*/ 4018030 h 4343400"/>
              <a:gd name="T34" fmla="*/ 1326380 w 4343400"/>
              <a:gd name="T35" fmla="*/ 4172737 h 4343400"/>
              <a:gd name="T36" fmla="*/ 1649818 w 4343400"/>
              <a:gd name="T37" fmla="*/ 4280284 h 4343400"/>
              <a:gd name="T38" fmla="*/ 1993587 w 4343400"/>
              <a:gd name="T39" fmla="*/ 4336200 h 4343400"/>
              <a:gd name="T40" fmla="*/ 2349811 w 4343400"/>
              <a:gd name="T41" fmla="*/ 4336200 h 4343400"/>
              <a:gd name="T42" fmla="*/ 2693581 w 4343400"/>
              <a:gd name="T43" fmla="*/ 4280284 h 4343400"/>
              <a:gd name="T44" fmla="*/ 3017019 w 4343400"/>
              <a:gd name="T45" fmla="*/ 4172737 h 4343400"/>
              <a:gd name="T46" fmla="*/ 3315654 w 4343400"/>
              <a:gd name="T47" fmla="*/ 4018030 h 4343400"/>
              <a:gd name="T48" fmla="*/ 3585015 w 4343400"/>
              <a:gd name="T49" fmla="*/ 3820634 h 4343400"/>
              <a:gd name="T50" fmla="*/ 3820630 w 4343400"/>
              <a:gd name="T51" fmla="*/ 3585020 h 4343400"/>
              <a:gd name="T52" fmla="*/ 4018027 w 4343400"/>
              <a:gd name="T53" fmla="*/ 3315660 h 4343400"/>
              <a:gd name="T54" fmla="*/ 4172735 w 4343400"/>
              <a:gd name="T55" fmla="*/ 3017025 h 4343400"/>
              <a:gd name="T56" fmla="*/ 4280284 w 4343400"/>
              <a:gd name="T57" fmla="*/ 2693585 h 4343400"/>
              <a:gd name="T58" fmla="*/ 4336200 w 4343400"/>
              <a:gd name="T59" fmla="*/ 2349813 h 4343400"/>
              <a:gd name="T60" fmla="*/ 4336200 w 4343400"/>
              <a:gd name="T61" fmla="*/ 1993587 h 4343400"/>
              <a:gd name="T62" fmla="*/ 4280284 w 4343400"/>
              <a:gd name="T63" fmla="*/ 1649818 h 4343400"/>
              <a:gd name="T64" fmla="*/ 4172735 w 4343400"/>
              <a:gd name="T65" fmla="*/ 1326380 h 4343400"/>
              <a:gd name="T66" fmla="*/ 4018027 w 4343400"/>
              <a:gd name="T67" fmla="*/ 1027745 h 4343400"/>
              <a:gd name="T68" fmla="*/ 3820630 w 4343400"/>
              <a:gd name="T69" fmla="*/ 758384 h 4343400"/>
              <a:gd name="T70" fmla="*/ 3585015 w 4343400"/>
              <a:gd name="T71" fmla="*/ 522769 h 4343400"/>
              <a:gd name="T72" fmla="*/ 3315654 w 4343400"/>
              <a:gd name="T73" fmla="*/ 325372 h 4343400"/>
              <a:gd name="T74" fmla="*/ 3017019 w 4343400"/>
              <a:gd name="T75" fmla="*/ 170664 h 4343400"/>
              <a:gd name="T76" fmla="*/ 2693581 w 4343400"/>
              <a:gd name="T77" fmla="*/ 63115 h 4343400"/>
              <a:gd name="T78" fmla="*/ 2349811 w 4343400"/>
              <a:gd name="T79" fmla="*/ 7199 h 4343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43400" h="4343400">
                <a:moveTo>
                  <a:pt x="2171699" y="0"/>
                </a:moveTo>
                <a:lnTo>
                  <a:pt x="1993587" y="7199"/>
                </a:lnTo>
                <a:lnTo>
                  <a:pt x="1819441" y="28424"/>
                </a:lnTo>
                <a:lnTo>
                  <a:pt x="1649818" y="63115"/>
                </a:lnTo>
                <a:lnTo>
                  <a:pt x="1485278" y="110715"/>
                </a:lnTo>
                <a:lnTo>
                  <a:pt x="1326380" y="170664"/>
                </a:lnTo>
                <a:lnTo>
                  <a:pt x="1173682" y="242402"/>
                </a:lnTo>
                <a:lnTo>
                  <a:pt x="1027745" y="325372"/>
                </a:lnTo>
                <a:lnTo>
                  <a:pt x="889125" y="419014"/>
                </a:lnTo>
                <a:lnTo>
                  <a:pt x="758384" y="522769"/>
                </a:lnTo>
                <a:lnTo>
                  <a:pt x="636079" y="636079"/>
                </a:lnTo>
                <a:lnTo>
                  <a:pt x="522769" y="758384"/>
                </a:lnTo>
                <a:lnTo>
                  <a:pt x="419014" y="889125"/>
                </a:lnTo>
                <a:lnTo>
                  <a:pt x="325372" y="1027745"/>
                </a:lnTo>
                <a:lnTo>
                  <a:pt x="242402" y="1173682"/>
                </a:lnTo>
                <a:lnTo>
                  <a:pt x="170664" y="1326380"/>
                </a:lnTo>
                <a:lnTo>
                  <a:pt x="110715" y="1485278"/>
                </a:lnTo>
                <a:lnTo>
                  <a:pt x="63115" y="1649818"/>
                </a:lnTo>
                <a:lnTo>
                  <a:pt x="28424" y="1819441"/>
                </a:lnTo>
                <a:lnTo>
                  <a:pt x="7199" y="1993587"/>
                </a:lnTo>
                <a:lnTo>
                  <a:pt x="0" y="2171699"/>
                </a:lnTo>
                <a:lnTo>
                  <a:pt x="7199" y="2349813"/>
                </a:lnTo>
                <a:lnTo>
                  <a:pt x="28424" y="2523961"/>
                </a:lnTo>
                <a:lnTo>
                  <a:pt x="63115" y="2693585"/>
                </a:lnTo>
                <a:lnTo>
                  <a:pt x="110715" y="2858126"/>
                </a:lnTo>
                <a:lnTo>
                  <a:pt x="170664" y="3017025"/>
                </a:lnTo>
                <a:lnTo>
                  <a:pt x="242402" y="3169722"/>
                </a:lnTo>
                <a:lnTo>
                  <a:pt x="325372" y="3315660"/>
                </a:lnTo>
                <a:lnTo>
                  <a:pt x="419014" y="3454279"/>
                </a:lnTo>
                <a:lnTo>
                  <a:pt x="522769" y="3585020"/>
                </a:lnTo>
                <a:lnTo>
                  <a:pt x="636079" y="3707324"/>
                </a:lnTo>
                <a:lnTo>
                  <a:pt x="758384" y="3820634"/>
                </a:lnTo>
                <a:lnTo>
                  <a:pt x="889125" y="3924388"/>
                </a:lnTo>
                <a:lnTo>
                  <a:pt x="1027745" y="4018030"/>
                </a:lnTo>
                <a:lnTo>
                  <a:pt x="1173682" y="4100999"/>
                </a:lnTo>
                <a:lnTo>
                  <a:pt x="1326380" y="4172737"/>
                </a:lnTo>
                <a:lnTo>
                  <a:pt x="1485278" y="4232685"/>
                </a:lnTo>
                <a:lnTo>
                  <a:pt x="1649818" y="4280284"/>
                </a:lnTo>
                <a:lnTo>
                  <a:pt x="1819441" y="4314976"/>
                </a:lnTo>
                <a:lnTo>
                  <a:pt x="1993587" y="4336200"/>
                </a:lnTo>
                <a:lnTo>
                  <a:pt x="2171699" y="4343399"/>
                </a:lnTo>
                <a:lnTo>
                  <a:pt x="2349811" y="4336200"/>
                </a:lnTo>
                <a:lnTo>
                  <a:pt x="2523958" y="4314976"/>
                </a:lnTo>
                <a:lnTo>
                  <a:pt x="2693581" y="4280284"/>
                </a:lnTo>
                <a:lnTo>
                  <a:pt x="2858121" y="4232685"/>
                </a:lnTo>
                <a:lnTo>
                  <a:pt x="3017019" y="4172737"/>
                </a:lnTo>
                <a:lnTo>
                  <a:pt x="3169717" y="4100999"/>
                </a:lnTo>
                <a:lnTo>
                  <a:pt x="3315654" y="4018030"/>
                </a:lnTo>
                <a:lnTo>
                  <a:pt x="3454273" y="3924388"/>
                </a:lnTo>
                <a:lnTo>
                  <a:pt x="3585015" y="3820634"/>
                </a:lnTo>
                <a:lnTo>
                  <a:pt x="3707320" y="3707324"/>
                </a:lnTo>
                <a:lnTo>
                  <a:pt x="3820630" y="3585020"/>
                </a:lnTo>
                <a:lnTo>
                  <a:pt x="3924385" y="3454279"/>
                </a:lnTo>
                <a:lnTo>
                  <a:pt x="4018027" y="3315660"/>
                </a:lnTo>
                <a:lnTo>
                  <a:pt x="4100997" y="3169722"/>
                </a:lnTo>
                <a:lnTo>
                  <a:pt x="4172735" y="3017025"/>
                </a:lnTo>
                <a:lnTo>
                  <a:pt x="4232684" y="2858126"/>
                </a:lnTo>
                <a:lnTo>
                  <a:pt x="4280284" y="2693585"/>
                </a:lnTo>
                <a:lnTo>
                  <a:pt x="4314975" y="2523961"/>
                </a:lnTo>
                <a:lnTo>
                  <a:pt x="4336200" y="2349813"/>
                </a:lnTo>
                <a:lnTo>
                  <a:pt x="4343399" y="2171699"/>
                </a:lnTo>
                <a:lnTo>
                  <a:pt x="4336200" y="1993587"/>
                </a:lnTo>
                <a:lnTo>
                  <a:pt x="4314975" y="1819441"/>
                </a:lnTo>
                <a:lnTo>
                  <a:pt x="4280284" y="1649818"/>
                </a:lnTo>
                <a:lnTo>
                  <a:pt x="4232684" y="1485278"/>
                </a:lnTo>
                <a:lnTo>
                  <a:pt x="4172735" y="1326380"/>
                </a:lnTo>
                <a:lnTo>
                  <a:pt x="4100997" y="1173682"/>
                </a:lnTo>
                <a:lnTo>
                  <a:pt x="4018027" y="1027745"/>
                </a:lnTo>
                <a:lnTo>
                  <a:pt x="3924385" y="889125"/>
                </a:lnTo>
                <a:lnTo>
                  <a:pt x="3820630" y="758384"/>
                </a:lnTo>
                <a:lnTo>
                  <a:pt x="3707320" y="636079"/>
                </a:lnTo>
                <a:lnTo>
                  <a:pt x="3585015" y="522769"/>
                </a:lnTo>
                <a:lnTo>
                  <a:pt x="3454273" y="419014"/>
                </a:lnTo>
                <a:lnTo>
                  <a:pt x="3315654" y="325372"/>
                </a:lnTo>
                <a:lnTo>
                  <a:pt x="3169717" y="242402"/>
                </a:lnTo>
                <a:lnTo>
                  <a:pt x="3017019" y="170664"/>
                </a:lnTo>
                <a:lnTo>
                  <a:pt x="2858121" y="110715"/>
                </a:lnTo>
                <a:lnTo>
                  <a:pt x="2693581" y="63115"/>
                </a:lnTo>
                <a:lnTo>
                  <a:pt x="2523958" y="28424"/>
                </a:lnTo>
                <a:lnTo>
                  <a:pt x="2349811" y="7199"/>
                </a:lnTo>
                <a:lnTo>
                  <a:pt x="2171699" y="0"/>
                </a:lnTo>
                <a:close/>
              </a:path>
            </a:pathLst>
          </a:custGeom>
          <a:solidFill>
            <a:srgbClr val="A4D2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6788150" y="2865438"/>
            <a:ext cx="1152525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-240" dirty="0">
                <a:latin typeface="Arial"/>
                <a:cs typeface="Arial"/>
              </a:rPr>
              <a:t>H</a:t>
            </a:r>
            <a:r>
              <a:rPr sz="2200" spc="-335" dirty="0">
                <a:latin typeface="Arial"/>
                <a:cs typeface="Arial"/>
              </a:rPr>
              <a:t>A</a:t>
            </a:r>
            <a:r>
              <a:rPr sz="2200" spc="-210" dirty="0">
                <a:latin typeface="Arial"/>
                <a:cs typeface="Arial"/>
              </a:rPr>
              <a:t>T</a:t>
            </a:r>
            <a:r>
              <a:rPr sz="2200" spc="-290" dirty="0">
                <a:latin typeface="Arial"/>
                <a:cs typeface="Arial"/>
              </a:rPr>
              <a:t>E</a:t>
            </a:r>
            <a:r>
              <a:rPr sz="2200" spc="-434" dirty="0">
                <a:latin typeface="Arial"/>
                <a:cs typeface="Arial"/>
              </a:rPr>
              <a:t>O</a:t>
            </a:r>
            <a:r>
              <a:rPr sz="2200" spc="-105" dirty="0">
                <a:latin typeface="Arial"/>
                <a:cs typeface="Arial"/>
              </a:rPr>
              <a:t>A</a:t>
            </a:r>
            <a:r>
              <a:rPr sz="2200" spc="-12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1550" y="3738563"/>
            <a:ext cx="1657350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315" dirty="0">
                <a:solidFill>
                  <a:srgbClr val="002060"/>
                </a:solidFill>
                <a:latin typeface="Arial"/>
                <a:cs typeface="Arial"/>
              </a:rPr>
              <a:t>V</a:t>
            </a:r>
            <a:r>
              <a:rPr sz="1600" spc="-17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600" spc="35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z="1600" spc="-150" dirty="0">
                <a:solidFill>
                  <a:srgbClr val="002060"/>
                </a:solidFill>
                <a:latin typeface="Arial"/>
                <a:cs typeface="Arial"/>
              </a:rPr>
              <a:t>b</a:t>
            </a:r>
            <a:r>
              <a:rPr sz="1600" spc="-35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1600" spc="-1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600" spc="-125" dirty="0">
                <a:solidFill>
                  <a:srgbClr val="002060"/>
                </a:solidFill>
                <a:latin typeface="Arial"/>
                <a:cs typeface="Arial"/>
              </a:rPr>
              <a:t>nc</a:t>
            </a:r>
            <a:r>
              <a:rPr sz="1600" spc="-6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600" spc="-160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1600" spc="-80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z="1600" spc="-17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600" spc="-80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z="1600" spc="-1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600" spc="-145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600" spc="-1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600" spc="-215" dirty="0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1600" spc="-125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9287" y="3738563"/>
            <a:ext cx="1160463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240" dirty="0">
                <a:solidFill>
                  <a:srgbClr val="002060"/>
                </a:solidFill>
                <a:latin typeface="Arial"/>
                <a:cs typeface="Arial"/>
              </a:rPr>
              <a:t>UR</a:t>
            </a:r>
            <a:r>
              <a:rPr sz="1600" spc="-125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600" spc="-1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21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600" spc="-125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600" spc="-120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z="1600" spc="-140" dirty="0">
                <a:solidFill>
                  <a:srgbClr val="002060"/>
                </a:solidFill>
                <a:latin typeface="Arial"/>
                <a:cs typeface="Arial"/>
              </a:rPr>
              <a:t>po</a:t>
            </a:r>
            <a:r>
              <a:rPr sz="1600" spc="-75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600" spc="75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600" spc="45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600" spc="-35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4487" y="3738563"/>
            <a:ext cx="1677988" cy="9604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1600">
                <a:solidFill>
                  <a:srgbClr val="002060"/>
                </a:solidFill>
                <a:latin typeface="Arial" charset="0"/>
              </a:rPr>
              <a:t>Resource URIs HTTP Verbs Stateless Server</a:t>
            </a:r>
            <a:endParaRPr lang="en-US" sz="1600">
              <a:latin typeface="Arial" charset="0"/>
            </a:endParaRPr>
          </a:p>
          <a:p>
            <a:r>
              <a:rPr lang="en-US" sz="1600">
                <a:solidFill>
                  <a:srgbClr val="002060"/>
                </a:solidFill>
                <a:latin typeface="Arial" charset="0"/>
              </a:rPr>
              <a:t>Content Negotiation</a:t>
            </a:r>
            <a:endParaRPr lang="en-US" sz="1600">
              <a:latin typeface="Arial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50137" y="3738563"/>
            <a:ext cx="1296988" cy="4730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8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600" spc="-75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600" spc="-16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600" spc="-140" dirty="0">
                <a:solidFill>
                  <a:srgbClr val="002060"/>
                </a:solidFill>
                <a:latin typeface="Arial"/>
                <a:cs typeface="Arial"/>
              </a:rPr>
              <a:t>k</a:t>
            </a:r>
            <a:r>
              <a:rPr sz="1600" spc="-1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240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z="1600" spc="-17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600" spc="-75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600" spc="-13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600" spc="27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600" spc="-75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600" spc="-14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600" spc="-90" dirty="0">
                <a:solidFill>
                  <a:srgbClr val="002060"/>
                </a:solidFill>
                <a:latin typeface="Arial"/>
                <a:cs typeface="Arial"/>
              </a:rPr>
              <a:t>ns</a:t>
            </a:r>
            <a:endParaRPr sz="16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21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600" spc="-150" dirty="0">
                <a:solidFill>
                  <a:srgbClr val="002060"/>
                </a:solidFill>
                <a:latin typeface="Arial"/>
                <a:cs typeface="Arial"/>
              </a:rPr>
              <a:t>.g</a:t>
            </a:r>
            <a:r>
              <a:rPr sz="1600" spc="-155" dirty="0">
                <a:solidFill>
                  <a:srgbClr val="002060"/>
                </a:solidFill>
                <a:latin typeface="Arial"/>
                <a:cs typeface="Arial"/>
              </a:rPr>
              <a:t>.</a:t>
            </a:r>
            <a:r>
              <a:rPr sz="1600" spc="-1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175" dirty="0">
                <a:solidFill>
                  <a:srgbClr val="002060"/>
                </a:solidFill>
                <a:latin typeface="Arial"/>
                <a:cs typeface="Arial"/>
              </a:rPr>
              <a:t>H</a:t>
            </a:r>
            <a:r>
              <a:rPr sz="1600" spc="-75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1600" spc="-140" dirty="0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1600" spc="-9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600" spc="-60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z="1600" spc="-160" dirty="0">
                <a:solidFill>
                  <a:srgbClr val="002060"/>
                </a:solidFill>
                <a:latin typeface="Arial"/>
                <a:cs typeface="Arial"/>
              </a:rPr>
              <a:t>med</a:t>
            </a:r>
            <a:r>
              <a:rPr sz="1600" spc="-75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600" spc="-135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7514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2669381" y="1862931"/>
            <a:ext cx="5851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86106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25" dirty="0"/>
              <a:t>V</a:t>
            </a:r>
            <a:r>
              <a:rPr spc="-150" dirty="0"/>
              <a:t>e</a:t>
            </a:r>
            <a:r>
              <a:rPr spc="-70" dirty="0"/>
              <a:t>r</a:t>
            </a:r>
            <a:r>
              <a:rPr spc="-80" dirty="0"/>
              <a:t>s</a:t>
            </a:r>
            <a:r>
              <a:rPr spc="-75" dirty="0"/>
              <a:t>i</a:t>
            </a:r>
            <a:r>
              <a:rPr spc="5" dirty="0"/>
              <a:t>o</a:t>
            </a:r>
            <a:r>
              <a:rPr spc="-65" dirty="0"/>
              <a:t>n</a:t>
            </a:r>
            <a:r>
              <a:rPr spc="-35" dirty="0"/>
              <a:t>i</a:t>
            </a:r>
            <a:r>
              <a:rPr spc="120" dirty="0"/>
              <a:t>n</a:t>
            </a:r>
            <a:r>
              <a:rPr spc="95" dirty="0"/>
              <a:t>g</a:t>
            </a:r>
            <a:r>
              <a:rPr spc="-310" dirty="0"/>
              <a:t> </a:t>
            </a:r>
            <a:r>
              <a:rPr spc="-75" dirty="0"/>
              <a:t>i</a:t>
            </a:r>
            <a:r>
              <a:rPr spc="-20" dirty="0"/>
              <a:t>n</a:t>
            </a:r>
            <a:r>
              <a:rPr spc="-290" dirty="0"/>
              <a:t> </a:t>
            </a:r>
            <a:r>
              <a:rPr spc="-80" dirty="0"/>
              <a:t>th</a:t>
            </a:r>
            <a:r>
              <a:rPr spc="-100" dirty="0"/>
              <a:t>e</a:t>
            </a:r>
            <a:r>
              <a:rPr spc="-295" dirty="0"/>
              <a:t> </a:t>
            </a:r>
            <a:r>
              <a:rPr dirty="0"/>
              <a:t>U</a:t>
            </a:r>
            <a:r>
              <a:rPr spc="-75" dirty="0"/>
              <a:t>R</a:t>
            </a:r>
            <a:r>
              <a:rPr spc="15" dirty="0"/>
              <a:t>I</a:t>
            </a:r>
            <a:r>
              <a:rPr spc="-275" dirty="0"/>
              <a:t> </a:t>
            </a:r>
            <a:r>
              <a:rPr spc="-40" dirty="0"/>
              <a:t>Pa</a:t>
            </a:r>
            <a:r>
              <a:rPr spc="-55" dirty="0"/>
              <a:t>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9718" y="2774156"/>
            <a:ext cx="6559550" cy="29225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r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(</a:t>
            </a:r>
            <a:r>
              <a:rPr sz="2000" b="1" spc="5" dirty="0">
                <a:latin typeface="Calibri"/>
                <a:cs typeface="Calibri"/>
              </a:rPr>
              <a:t>s</a:t>
            </a:r>
            <a:r>
              <a:rPr sz="2000" b="1" spc="-60" dirty="0">
                <a:latin typeface="Calibri"/>
                <a:cs typeface="Calibri"/>
              </a:rPr>
              <a:t>):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5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i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ol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 f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bac</a:t>
            </a:r>
            <a:r>
              <a:rPr spc="15" dirty="0">
                <a:latin typeface="Calibri"/>
                <a:cs typeface="Calibri"/>
              </a:rPr>
              <a:t>kw</a:t>
            </a:r>
            <a:r>
              <a:rPr spc="-30" dirty="0">
                <a:latin typeface="Calibri"/>
                <a:cs typeface="Calibri"/>
              </a:rPr>
              <a:t>ar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40" dirty="0">
                <a:latin typeface="Calibri"/>
                <a:cs typeface="Calibri"/>
              </a:rPr>
              <a:t>om</a:t>
            </a:r>
            <a:r>
              <a:rPr spc="20" dirty="0">
                <a:latin typeface="Calibri"/>
                <a:cs typeface="Calibri"/>
              </a:rPr>
              <a:t>pa</a:t>
            </a:r>
            <a:r>
              <a:rPr spc="1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bi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20" dirty="0">
                <a:latin typeface="Calibri"/>
                <a:cs typeface="Calibri"/>
              </a:rPr>
              <a:t>y</a:t>
            </a:r>
            <a:endParaRPr>
              <a:latin typeface="Calibri"/>
              <a:cs typeface="Calibri"/>
            </a:endParaRPr>
          </a:p>
          <a:p>
            <a:pPr marL="355600" indent="-342900" fontAlgn="auto">
              <a:spcBef>
                <a:spcPts val="1105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110" dirty="0">
                <a:latin typeface="Calibri"/>
                <a:cs typeface="Calibri"/>
              </a:rPr>
              <a:t>C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(</a:t>
            </a:r>
            <a:r>
              <a:rPr sz="2000" b="1" spc="5" dirty="0">
                <a:latin typeface="Calibri"/>
                <a:cs typeface="Calibri"/>
              </a:rPr>
              <a:t>s</a:t>
            </a:r>
            <a:r>
              <a:rPr sz="2000" b="1" spc="-60" dirty="0">
                <a:latin typeface="Calibri"/>
                <a:cs typeface="Calibri"/>
              </a:rPr>
              <a:t>):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10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e</a:t>
            </a:r>
            <a:r>
              <a:rPr spc="25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25" dirty="0">
                <a:latin typeface="Calibri"/>
                <a:cs typeface="Calibri"/>
              </a:rPr>
              <a:t>ir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f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clien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ch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40" dirty="0">
                <a:latin typeface="Calibri"/>
                <a:cs typeface="Calibri"/>
              </a:rPr>
              <a:t>n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ver</a:t>
            </a:r>
            <a:r>
              <a:rPr dirty="0">
                <a:latin typeface="Calibri"/>
                <a:cs typeface="Calibri"/>
              </a:rPr>
              <a:t>s</a:t>
            </a:r>
            <a:r>
              <a:rPr spc="15" dirty="0">
                <a:latin typeface="Calibri"/>
                <a:cs typeface="Calibri"/>
              </a:rPr>
              <a:t>io</a:t>
            </a:r>
            <a:r>
              <a:rPr spc="45" dirty="0">
                <a:latin typeface="Calibri"/>
                <a:cs typeface="Calibri"/>
              </a:rPr>
              <a:t>n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20" dirty="0">
                <a:latin typeface="Calibri"/>
                <a:cs typeface="Calibri"/>
              </a:rPr>
              <a:t>.</a:t>
            </a:r>
            <a:r>
              <a:rPr sz="1600" spc="30" dirty="0">
                <a:latin typeface="Calibri"/>
                <a:cs typeface="Calibri"/>
              </a:rPr>
              <a:t>g</a:t>
            </a:r>
            <a:r>
              <a:rPr sz="1600" spc="-80" dirty="0">
                <a:latin typeface="Calibri"/>
                <a:cs typeface="Calibri"/>
              </a:rPr>
              <a:t>.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v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#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25" dirty="0">
                <a:latin typeface="Calibri"/>
                <a:cs typeface="Calibri"/>
              </a:rPr>
              <a:t>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35" dirty="0">
                <a:latin typeface="Calibri"/>
                <a:cs typeface="Calibri"/>
              </a:rPr>
              <a:t>ch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130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ev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20" dirty="0">
                <a:latin typeface="Calibri"/>
                <a:cs typeface="Calibri"/>
              </a:rPr>
              <a:t>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c</a:t>
            </a:r>
            <a:r>
              <a:rPr sz="1600" spc="5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5" dirty="0">
                <a:latin typeface="Calibri"/>
                <a:cs typeface="Calibri"/>
              </a:rPr>
              <a:t>en</a:t>
            </a:r>
            <a:r>
              <a:rPr sz="1600" spc="-15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lvl="2" fontAlgn="auto">
              <a:spcBef>
                <a:spcPts val="39"/>
              </a:spcBef>
              <a:spcAft>
                <a:spcPts val="0"/>
              </a:spcAft>
              <a:buFont typeface="Wingdings"/>
              <a:buChar char=""/>
              <a:defRPr/>
            </a:pPr>
            <a:endParaRPr sz="21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3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nc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ease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20" dirty="0">
                <a:latin typeface="Calibri"/>
                <a:cs typeface="Calibri"/>
              </a:rPr>
              <a:t>h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si</a:t>
            </a:r>
            <a:r>
              <a:rPr spc="50" dirty="0">
                <a:latin typeface="Calibri"/>
                <a:cs typeface="Calibri"/>
              </a:rPr>
              <a:t>z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</a:t>
            </a:r>
            <a:r>
              <a:rPr spc="5" dirty="0">
                <a:latin typeface="Calibri"/>
                <a:cs typeface="Calibri"/>
              </a:rPr>
              <a:t>f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20" dirty="0">
                <a:latin typeface="Calibri"/>
                <a:cs typeface="Calibri"/>
              </a:rPr>
              <a:t>h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30" dirty="0">
                <a:latin typeface="Calibri"/>
                <a:cs typeface="Calibri"/>
              </a:rPr>
              <a:t>f</a:t>
            </a:r>
            <a:r>
              <a:rPr spc="15" dirty="0">
                <a:latin typeface="Calibri"/>
                <a:cs typeface="Calibri"/>
              </a:rPr>
              <a:t>ac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ar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hav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25" dirty="0">
                <a:latin typeface="Calibri"/>
                <a:cs typeface="Calibri"/>
              </a:rPr>
              <a:t>ppor</a:t>
            </a:r>
            <a:r>
              <a:rPr spc="-15" dirty="0">
                <a:latin typeface="Calibri"/>
                <a:cs typeface="Calibri"/>
              </a:rPr>
              <a:t>t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1019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2303462" y="1417637"/>
            <a:ext cx="5851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3187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25" dirty="0"/>
              <a:t>V</a:t>
            </a:r>
            <a:r>
              <a:rPr spc="-150" dirty="0"/>
              <a:t>e</a:t>
            </a:r>
            <a:r>
              <a:rPr spc="-70" dirty="0"/>
              <a:t>r</a:t>
            </a:r>
            <a:r>
              <a:rPr spc="-80" dirty="0"/>
              <a:t>s</a:t>
            </a:r>
            <a:r>
              <a:rPr spc="-75" dirty="0"/>
              <a:t>i</a:t>
            </a:r>
            <a:r>
              <a:rPr spc="5" dirty="0"/>
              <a:t>o</a:t>
            </a:r>
            <a:r>
              <a:rPr spc="-65" dirty="0"/>
              <a:t>n</a:t>
            </a:r>
            <a:r>
              <a:rPr spc="-35" dirty="0"/>
              <a:t>i</a:t>
            </a:r>
            <a:r>
              <a:rPr spc="120" dirty="0"/>
              <a:t>n</a:t>
            </a:r>
            <a:r>
              <a:rPr spc="95" dirty="0"/>
              <a:t>g</a:t>
            </a:r>
            <a:r>
              <a:rPr spc="-310" dirty="0"/>
              <a:t> </a:t>
            </a:r>
            <a:r>
              <a:rPr spc="-75" dirty="0"/>
              <a:t>i</a:t>
            </a:r>
            <a:r>
              <a:rPr spc="-20" dirty="0"/>
              <a:t>n</a:t>
            </a:r>
            <a:r>
              <a:rPr spc="-290" dirty="0"/>
              <a:t> </a:t>
            </a:r>
            <a:r>
              <a:rPr spc="-80" dirty="0"/>
              <a:t>th</a:t>
            </a:r>
            <a:r>
              <a:rPr spc="-100" dirty="0"/>
              <a:t>e</a:t>
            </a:r>
            <a:r>
              <a:rPr spc="-295" dirty="0"/>
              <a:t> </a:t>
            </a:r>
            <a:r>
              <a:rPr dirty="0"/>
              <a:t>U</a:t>
            </a:r>
            <a:r>
              <a:rPr spc="-75" dirty="0"/>
              <a:t>R</a:t>
            </a:r>
            <a:r>
              <a:rPr spc="15" dirty="0"/>
              <a:t>I</a:t>
            </a:r>
            <a:r>
              <a:rPr spc="-275" dirty="0"/>
              <a:t> </a:t>
            </a:r>
            <a:r>
              <a:rPr spc="-40" dirty="0"/>
              <a:t>Pa</a:t>
            </a:r>
            <a:r>
              <a:rPr spc="-70" dirty="0"/>
              <a:t>r</a:t>
            </a:r>
            <a:r>
              <a:rPr spc="-95" dirty="0"/>
              <a:t>a</a:t>
            </a:r>
            <a:r>
              <a:rPr spc="-30" dirty="0"/>
              <a:t>m</a:t>
            </a:r>
            <a:r>
              <a:rPr spc="-150" dirty="0"/>
              <a:t>e</a:t>
            </a:r>
            <a:r>
              <a:rPr spc="-85" dirty="0"/>
              <a:t>t</a:t>
            </a:r>
            <a:r>
              <a:rPr spc="-135" dirty="0"/>
              <a:t>e</a:t>
            </a:r>
            <a:r>
              <a:rPr spc="-70" dirty="0"/>
              <a:t>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3799" y="2328862"/>
            <a:ext cx="4138613" cy="812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5" dirty="0">
                <a:latin typeface="Calibri"/>
                <a:cs typeface="Calibri"/>
              </a:rPr>
              <a:t>V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25" dirty="0">
                <a:latin typeface="Calibri"/>
                <a:cs typeface="Calibri"/>
              </a:rPr>
              <a:t>si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30" dirty="0">
                <a:latin typeface="Calibri"/>
                <a:cs typeface="Calibri"/>
              </a:rPr>
              <a:t>Q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45" dirty="0">
                <a:latin typeface="Calibri"/>
                <a:cs typeface="Calibri"/>
              </a:rPr>
              <a:t>y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30" dirty="0">
                <a:latin typeface="Calibri"/>
                <a:cs typeface="Calibri"/>
              </a:rPr>
              <a:t>St</a:t>
            </a:r>
            <a:r>
              <a:rPr sz="2000" b="1" spc="15" dirty="0">
                <a:latin typeface="Calibri"/>
                <a:cs typeface="Calibri"/>
              </a:rPr>
              <a:t>ri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95" dirty="0">
                <a:latin typeface="Calibri"/>
                <a:cs typeface="Calibri"/>
              </a:rPr>
              <a:t>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P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am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10" dirty="0">
                <a:latin typeface="Calibri"/>
                <a:cs typeface="Calibri"/>
              </a:rPr>
              <a:t>t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35" dirty="0">
                <a:latin typeface="Calibri"/>
                <a:cs typeface="Calibri"/>
              </a:rPr>
              <a:t>Op</a:t>
            </a:r>
            <a:r>
              <a:rPr spc="2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</a:t>
            </a:r>
            <a:r>
              <a:rPr spc="20" dirty="0">
                <a:latin typeface="Calibri"/>
                <a:cs typeface="Calibri"/>
              </a:rPr>
              <a:t>ona</a:t>
            </a:r>
            <a:r>
              <a:rPr spc="10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ar</a:t>
            </a:r>
            <a:r>
              <a:rPr spc="15" dirty="0">
                <a:latin typeface="Calibri"/>
                <a:cs typeface="Calibri"/>
              </a:rPr>
              <a:t>am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2624" y="3325812"/>
            <a:ext cx="6934200" cy="708025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  <a:hlinkClick r:id="rId2"/>
              </a:rPr>
              <a:t>http://.../api/Customers</a:t>
            </a:r>
            <a:r>
              <a:rPr lang="en-US" sz="2000">
                <a:latin typeface="Arial" charset="0"/>
              </a:rPr>
              <a:t> </a:t>
            </a:r>
            <a:r>
              <a:rPr lang="en-US" sz="2000">
                <a:latin typeface="Arial" charset="0"/>
                <a:hlinkClick r:id="rId3"/>
              </a:rPr>
              <a:t>http://.../api/Customers?v=2.1</a:t>
            </a:r>
            <a:endParaRPr 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8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2525712" y="1265237"/>
            <a:ext cx="5851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31877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25" dirty="0"/>
              <a:t>V</a:t>
            </a:r>
            <a:r>
              <a:rPr spc="-150" dirty="0"/>
              <a:t>e</a:t>
            </a:r>
            <a:r>
              <a:rPr spc="-70" dirty="0"/>
              <a:t>r</a:t>
            </a:r>
            <a:r>
              <a:rPr spc="-80" dirty="0"/>
              <a:t>s</a:t>
            </a:r>
            <a:r>
              <a:rPr spc="-75" dirty="0"/>
              <a:t>i</a:t>
            </a:r>
            <a:r>
              <a:rPr spc="5" dirty="0"/>
              <a:t>o</a:t>
            </a:r>
            <a:r>
              <a:rPr spc="-65" dirty="0"/>
              <a:t>n</a:t>
            </a:r>
            <a:r>
              <a:rPr spc="-35" dirty="0"/>
              <a:t>i</a:t>
            </a:r>
            <a:r>
              <a:rPr spc="120" dirty="0"/>
              <a:t>n</a:t>
            </a:r>
            <a:r>
              <a:rPr spc="95" dirty="0"/>
              <a:t>g</a:t>
            </a:r>
            <a:r>
              <a:rPr spc="-310" dirty="0"/>
              <a:t> </a:t>
            </a:r>
            <a:r>
              <a:rPr spc="-75" dirty="0"/>
              <a:t>i</a:t>
            </a:r>
            <a:r>
              <a:rPr spc="-20" dirty="0"/>
              <a:t>n</a:t>
            </a:r>
            <a:r>
              <a:rPr spc="-290" dirty="0"/>
              <a:t> </a:t>
            </a:r>
            <a:r>
              <a:rPr spc="-80" dirty="0"/>
              <a:t>th</a:t>
            </a:r>
            <a:r>
              <a:rPr spc="-100" dirty="0"/>
              <a:t>e</a:t>
            </a:r>
            <a:r>
              <a:rPr spc="-295" dirty="0"/>
              <a:t> </a:t>
            </a:r>
            <a:r>
              <a:rPr dirty="0"/>
              <a:t>U</a:t>
            </a:r>
            <a:r>
              <a:rPr spc="-75" dirty="0"/>
              <a:t>R</a:t>
            </a:r>
            <a:r>
              <a:rPr spc="15" dirty="0"/>
              <a:t>I</a:t>
            </a:r>
            <a:r>
              <a:rPr spc="-275" dirty="0"/>
              <a:t> </a:t>
            </a:r>
            <a:r>
              <a:rPr spc="-40" dirty="0"/>
              <a:t>Pa</a:t>
            </a:r>
            <a:r>
              <a:rPr spc="-70" dirty="0"/>
              <a:t>r</a:t>
            </a:r>
            <a:r>
              <a:rPr spc="-95" dirty="0"/>
              <a:t>a</a:t>
            </a:r>
            <a:r>
              <a:rPr spc="-30" dirty="0"/>
              <a:t>m</a:t>
            </a:r>
            <a:r>
              <a:rPr spc="-150" dirty="0"/>
              <a:t>e</a:t>
            </a:r>
            <a:r>
              <a:rPr spc="-85" dirty="0"/>
              <a:t>t</a:t>
            </a:r>
            <a:r>
              <a:rPr spc="-135" dirty="0"/>
              <a:t>e</a:t>
            </a:r>
            <a:r>
              <a:rPr spc="-70" dirty="0"/>
              <a:t>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6049" y="2176462"/>
            <a:ext cx="5859463" cy="23860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r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(</a:t>
            </a:r>
            <a:r>
              <a:rPr sz="2000" b="1" spc="5" dirty="0">
                <a:latin typeface="Calibri"/>
                <a:cs typeface="Calibri"/>
              </a:rPr>
              <a:t>s</a:t>
            </a:r>
            <a:r>
              <a:rPr sz="2000" b="1" spc="-60" dirty="0">
                <a:latin typeface="Calibri"/>
                <a:cs typeface="Calibri"/>
              </a:rPr>
              <a:t>):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85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ho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40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si</a:t>
            </a:r>
            <a:r>
              <a:rPr spc="-5" dirty="0">
                <a:latin typeface="Calibri"/>
                <a:cs typeface="Calibri"/>
              </a:rPr>
              <a:t>on</a:t>
            </a:r>
            <a:r>
              <a:rPr dirty="0">
                <a:latin typeface="Calibri"/>
                <a:cs typeface="Calibri"/>
              </a:rPr>
              <a:t>, 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</a:t>
            </a:r>
            <a:r>
              <a:rPr spc="15" dirty="0">
                <a:latin typeface="Calibri"/>
                <a:cs typeface="Calibri"/>
              </a:rPr>
              <a:t>way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40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</a:t>
            </a:r>
            <a:r>
              <a:rPr spc="5" dirty="0">
                <a:latin typeface="Calibri"/>
                <a:cs typeface="Calibri"/>
              </a:rPr>
              <a:t>f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90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clien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ch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40" dirty="0">
                <a:latin typeface="Calibri"/>
                <a:cs typeface="Calibri"/>
              </a:rPr>
              <a:t>n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ver</a:t>
            </a:r>
            <a:r>
              <a:rPr dirty="0">
                <a:latin typeface="Calibri"/>
                <a:cs typeface="Calibri"/>
              </a:rPr>
              <a:t>s</a:t>
            </a:r>
            <a:r>
              <a:rPr spc="15" dirty="0">
                <a:latin typeface="Calibri"/>
                <a:cs typeface="Calibri"/>
              </a:rPr>
              <a:t>io</a:t>
            </a:r>
            <a:r>
              <a:rPr spc="40" dirty="0">
                <a:latin typeface="Calibri"/>
                <a:cs typeface="Calibri"/>
              </a:rPr>
              <a:t>n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ma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  <a:p>
            <a:pPr marL="355600" indent="-342900" fontAlgn="auto">
              <a:spcBef>
                <a:spcPts val="1105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110" dirty="0">
                <a:latin typeface="Calibri"/>
                <a:cs typeface="Calibri"/>
              </a:rPr>
              <a:t>C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(</a:t>
            </a:r>
            <a:r>
              <a:rPr sz="2000" b="1" spc="5" dirty="0">
                <a:latin typeface="Calibri"/>
                <a:cs typeface="Calibri"/>
              </a:rPr>
              <a:t>s</a:t>
            </a:r>
            <a:r>
              <a:rPr sz="2000" b="1" spc="-60" dirty="0">
                <a:latin typeface="Calibri"/>
                <a:cs typeface="Calibri"/>
              </a:rPr>
              <a:t>):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75" dirty="0">
                <a:latin typeface="Calibri"/>
                <a:cs typeface="Calibri"/>
              </a:rPr>
              <a:t>C</a:t>
            </a:r>
            <a:r>
              <a:rPr spc="20" dirty="0">
                <a:latin typeface="Calibri"/>
                <a:cs typeface="Calibri"/>
              </a:rPr>
              <a:t>a</a:t>
            </a:r>
            <a:r>
              <a:rPr spc="25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10" dirty="0">
                <a:latin typeface="Calibri"/>
                <a:cs typeface="Calibri"/>
              </a:rPr>
              <a:t>pr</a:t>
            </a:r>
            <a:r>
              <a:rPr dirty="0">
                <a:latin typeface="Calibri"/>
                <a:cs typeface="Calibri"/>
              </a:rPr>
              <a:t>ise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40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30" dirty="0">
                <a:latin typeface="Calibri"/>
                <a:cs typeface="Calibri"/>
              </a:rPr>
              <a:t>ope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20" dirty="0">
                <a:latin typeface="Calibri"/>
                <a:cs typeface="Calibri"/>
              </a:rPr>
              <a:t>nin</a:t>
            </a:r>
            <a:r>
              <a:rPr spc="1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0" dirty="0">
                <a:latin typeface="Calibri"/>
                <a:cs typeface="Calibri"/>
              </a:rPr>
              <a:t>n</a:t>
            </a:r>
            <a:r>
              <a:rPr spc="5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55" dirty="0">
                <a:latin typeface="Calibri"/>
                <a:cs typeface="Calibri"/>
              </a:rPr>
              <a:t>hang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2291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2303462" y="1265237"/>
            <a:ext cx="5851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25" dirty="0"/>
              <a:t>V</a:t>
            </a:r>
            <a:r>
              <a:rPr spc="-150" dirty="0"/>
              <a:t>e</a:t>
            </a:r>
            <a:r>
              <a:rPr spc="-70" dirty="0"/>
              <a:t>r</a:t>
            </a:r>
            <a:r>
              <a:rPr spc="-80" dirty="0"/>
              <a:t>s</a:t>
            </a:r>
            <a:r>
              <a:rPr spc="-75" dirty="0"/>
              <a:t>i</a:t>
            </a:r>
            <a:r>
              <a:rPr spc="5" dirty="0"/>
              <a:t>o</a:t>
            </a:r>
            <a:r>
              <a:rPr spc="-65" dirty="0"/>
              <a:t>n</a:t>
            </a:r>
            <a:r>
              <a:rPr spc="-35" dirty="0"/>
              <a:t>i</a:t>
            </a:r>
            <a:r>
              <a:rPr spc="120" dirty="0"/>
              <a:t>n</a:t>
            </a:r>
            <a:r>
              <a:rPr spc="95" dirty="0"/>
              <a:t>g</a:t>
            </a:r>
            <a:r>
              <a:rPr spc="-310" dirty="0"/>
              <a:t> </a:t>
            </a:r>
            <a:r>
              <a:rPr spc="-90" dirty="0"/>
              <a:t>w</a:t>
            </a:r>
            <a:r>
              <a:rPr spc="-75" dirty="0"/>
              <a:t>i</a:t>
            </a:r>
            <a:r>
              <a:rPr spc="-40" dirty="0"/>
              <a:t>t</a:t>
            </a:r>
            <a:r>
              <a:rPr spc="-70" dirty="0"/>
              <a:t>h</a:t>
            </a:r>
            <a:r>
              <a:rPr spc="-290" dirty="0"/>
              <a:t> </a:t>
            </a:r>
            <a:r>
              <a:rPr spc="-15" dirty="0"/>
              <a:t>C</a:t>
            </a:r>
            <a:r>
              <a:rPr spc="-30" dirty="0"/>
              <a:t>o</a:t>
            </a:r>
            <a:r>
              <a:rPr spc="-80" dirty="0"/>
              <a:t>nt</a:t>
            </a:r>
            <a:r>
              <a:rPr spc="-105" dirty="0"/>
              <a:t>e</a:t>
            </a:r>
            <a:r>
              <a:rPr spc="-65" dirty="0"/>
              <a:t>n</a:t>
            </a:r>
            <a:r>
              <a:rPr spc="-45" dirty="0"/>
              <a:t>t</a:t>
            </a:r>
            <a:r>
              <a:rPr spc="-310" dirty="0"/>
              <a:t> </a:t>
            </a:r>
            <a:r>
              <a:rPr spc="55" dirty="0"/>
              <a:t>N</a:t>
            </a:r>
            <a:r>
              <a:rPr spc="-150" dirty="0"/>
              <a:t>e</a:t>
            </a:r>
            <a:r>
              <a:rPr spc="215" dirty="0"/>
              <a:t>g</a:t>
            </a:r>
            <a:r>
              <a:rPr spc="5" dirty="0"/>
              <a:t>o</a:t>
            </a:r>
            <a:r>
              <a:rPr spc="-85" dirty="0"/>
              <a:t>t</a:t>
            </a:r>
            <a:r>
              <a:rPr spc="-70" dirty="0"/>
              <a:t>i</a:t>
            </a:r>
            <a:r>
              <a:rPr spc="-35" dirty="0"/>
              <a:t>a</a:t>
            </a:r>
            <a:r>
              <a:rPr spc="-85" dirty="0"/>
              <a:t>t</a:t>
            </a:r>
            <a:r>
              <a:rPr spc="-70" dirty="0"/>
              <a:t>i</a:t>
            </a:r>
            <a:r>
              <a:rPr spc="5" dirty="0"/>
              <a:t>o</a:t>
            </a:r>
            <a:r>
              <a:rPr spc="-2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3799" y="2176462"/>
            <a:ext cx="5573713" cy="812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5" dirty="0">
                <a:latin typeface="Calibri"/>
                <a:cs typeface="Calibri"/>
              </a:rPr>
              <a:t>V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25" dirty="0">
                <a:latin typeface="Calibri"/>
                <a:cs typeface="Calibri"/>
              </a:rPr>
              <a:t>si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95" dirty="0">
                <a:latin typeface="Calibri"/>
                <a:cs typeface="Calibri"/>
              </a:rPr>
              <a:t>g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</a:t>
            </a:r>
            <a:r>
              <a:rPr sz="2000" b="1" spc="30" dirty="0">
                <a:latin typeface="Calibri"/>
                <a:cs typeface="Calibri"/>
              </a:rPr>
              <a:t>ith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10" dirty="0">
                <a:latin typeface="Calibri"/>
                <a:cs typeface="Calibri"/>
              </a:rPr>
              <a:t>C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t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y</a:t>
            </a:r>
            <a:r>
              <a:rPr sz="2000" b="1" spc="60" dirty="0">
                <a:latin typeface="Calibri"/>
                <a:cs typeface="Calibri"/>
              </a:rPr>
              <a:t>pe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Acc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50" dirty="0">
                <a:latin typeface="Calibri"/>
                <a:cs typeface="Calibri"/>
              </a:rPr>
              <a:t>pt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70" dirty="0">
                <a:latin typeface="Calibri"/>
                <a:cs typeface="Calibri"/>
              </a:rPr>
              <a:t>H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30" dirty="0">
                <a:latin typeface="Calibri"/>
                <a:cs typeface="Calibri"/>
              </a:rPr>
              <a:t>I</a:t>
            </a:r>
            <a:r>
              <a:rPr spc="15" dirty="0">
                <a:latin typeface="Calibri"/>
                <a:cs typeface="Calibri"/>
              </a:rPr>
              <a:t>ns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2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</a:t>
            </a:r>
            <a:r>
              <a:rPr spc="5" dirty="0">
                <a:latin typeface="Calibri"/>
                <a:cs typeface="Calibri"/>
              </a:rPr>
              <a:t>f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an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30" dirty="0">
                <a:latin typeface="Calibri"/>
                <a:cs typeface="Calibri"/>
              </a:rPr>
              <a:t>ar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75" dirty="0">
                <a:latin typeface="Calibri"/>
                <a:cs typeface="Calibri"/>
              </a:rPr>
              <a:t>MIM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30" dirty="0">
                <a:latin typeface="Calibri"/>
                <a:cs typeface="Calibri"/>
              </a:rPr>
              <a:t>pe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,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40" dirty="0">
                <a:latin typeface="Calibri"/>
                <a:cs typeface="Calibri"/>
              </a:rPr>
              <a:t>om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0999" y="4546600"/>
            <a:ext cx="573405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299085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299720" algn="l"/>
              </a:tabLst>
              <a:defRPr/>
            </a:pPr>
            <a:r>
              <a:rPr spc="75" dirty="0">
                <a:latin typeface="Calibri"/>
                <a:cs typeface="Calibri"/>
              </a:rPr>
              <a:t>C</a:t>
            </a:r>
            <a:r>
              <a:rPr spc="20" dirty="0">
                <a:latin typeface="Calibri"/>
                <a:cs typeface="Calibri"/>
              </a:rPr>
              <a:t>a</a:t>
            </a:r>
            <a:r>
              <a:rPr spc="25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nc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in</a:t>
            </a:r>
            <a:r>
              <a:rPr spc="10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or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45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30" dirty="0">
                <a:latin typeface="Calibri"/>
                <a:cs typeface="Calibri"/>
              </a:rPr>
              <a:t>cc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30" dirty="0">
                <a:latin typeface="Calibri"/>
                <a:cs typeface="Calibri"/>
              </a:rPr>
              <a:t>p</a:t>
            </a:r>
            <a:r>
              <a:rPr spc="20"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40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2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or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25" dirty="0">
                <a:latin typeface="Calibri"/>
                <a:cs typeface="Calibri"/>
              </a:rPr>
              <a:t>oo: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2624" y="3173412"/>
            <a:ext cx="6934200" cy="1016000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GET /api/customer/123 HOST: </a:t>
            </a:r>
            <a:r>
              <a:rPr lang="en-US" sz="2000">
                <a:latin typeface="Arial" charset="0"/>
                <a:hlinkClick r:id="rId2"/>
              </a:rPr>
              <a:t>http://.../</a:t>
            </a:r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Accept: application/myapp.v1.customer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52624" y="5002212"/>
            <a:ext cx="6934200" cy="1016000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GET /api/customer/123 HOST: </a:t>
            </a:r>
            <a:r>
              <a:rPr lang="en-US" sz="2000">
                <a:latin typeface="Arial" charset="0"/>
                <a:hlinkClick r:id="rId2"/>
              </a:rPr>
              <a:t>http://.../</a:t>
            </a:r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Accept: application/myapp.v1.customer.json</a:t>
            </a:r>
          </a:p>
        </p:txBody>
      </p:sp>
    </p:spTree>
    <p:extLst>
      <p:ext uri="{BB962C8B-B14F-4D97-AF65-F5344CB8AC3E}">
        <p14:creationId xmlns:p14="http://schemas.microsoft.com/office/powerpoint/2010/main" val="1780814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1458912" y="1094084"/>
            <a:ext cx="5851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25" dirty="0"/>
              <a:t>V</a:t>
            </a:r>
            <a:r>
              <a:rPr spc="-150" dirty="0"/>
              <a:t>e</a:t>
            </a:r>
            <a:r>
              <a:rPr spc="-70" dirty="0"/>
              <a:t>r</a:t>
            </a:r>
            <a:r>
              <a:rPr spc="-80" dirty="0"/>
              <a:t>s</a:t>
            </a:r>
            <a:r>
              <a:rPr spc="-75" dirty="0"/>
              <a:t>i</a:t>
            </a:r>
            <a:r>
              <a:rPr spc="5" dirty="0"/>
              <a:t>o</a:t>
            </a:r>
            <a:r>
              <a:rPr spc="-65" dirty="0"/>
              <a:t>n</a:t>
            </a:r>
            <a:r>
              <a:rPr spc="-35" dirty="0"/>
              <a:t>i</a:t>
            </a:r>
            <a:r>
              <a:rPr spc="120" dirty="0"/>
              <a:t>n</a:t>
            </a:r>
            <a:r>
              <a:rPr spc="95" dirty="0"/>
              <a:t>g</a:t>
            </a:r>
            <a:r>
              <a:rPr spc="-310" dirty="0"/>
              <a:t> </a:t>
            </a:r>
            <a:r>
              <a:rPr spc="-90" dirty="0"/>
              <a:t>w</a:t>
            </a:r>
            <a:r>
              <a:rPr spc="-75" dirty="0"/>
              <a:t>i</a:t>
            </a:r>
            <a:r>
              <a:rPr spc="-40" dirty="0"/>
              <a:t>t</a:t>
            </a:r>
            <a:r>
              <a:rPr spc="-70" dirty="0"/>
              <a:t>h</a:t>
            </a:r>
            <a:r>
              <a:rPr spc="-290" dirty="0"/>
              <a:t> </a:t>
            </a:r>
            <a:r>
              <a:rPr spc="-15" dirty="0"/>
              <a:t>C</a:t>
            </a:r>
            <a:r>
              <a:rPr spc="-30" dirty="0"/>
              <a:t>o</a:t>
            </a:r>
            <a:r>
              <a:rPr spc="-80" dirty="0"/>
              <a:t>nt</a:t>
            </a:r>
            <a:r>
              <a:rPr spc="-105" dirty="0"/>
              <a:t>e</a:t>
            </a:r>
            <a:r>
              <a:rPr spc="-65" dirty="0"/>
              <a:t>n</a:t>
            </a:r>
            <a:r>
              <a:rPr spc="-45" dirty="0"/>
              <a:t>t</a:t>
            </a:r>
            <a:r>
              <a:rPr spc="-310" dirty="0"/>
              <a:t> </a:t>
            </a:r>
            <a:r>
              <a:rPr spc="55" dirty="0"/>
              <a:t>N</a:t>
            </a:r>
            <a:r>
              <a:rPr spc="-150" dirty="0"/>
              <a:t>e</a:t>
            </a:r>
            <a:r>
              <a:rPr spc="215" dirty="0"/>
              <a:t>g</a:t>
            </a:r>
            <a:r>
              <a:rPr spc="5" dirty="0"/>
              <a:t>o</a:t>
            </a:r>
            <a:r>
              <a:rPr spc="-85" dirty="0"/>
              <a:t>t</a:t>
            </a:r>
            <a:r>
              <a:rPr spc="-70" dirty="0"/>
              <a:t>i</a:t>
            </a:r>
            <a:r>
              <a:rPr spc="-35" dirty="0"/>
              <a:t>a</a:t>
            </a:r>
            <a:r>
              <a:rPr spc="-85" dirty="0"/>
              <a:t>t</a:t>
            </a:r>
            <a:r>
              <a:rPr spc="-70" dirty="0"/>
              <a:t>i</a:t>
            </a:r>
            <a:r>
              <a:rPr spc="5" dirty="0"/>
              <a:t>o</a:t>
            </a:r>
            <a:r>
              <a:rPr spc="-2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9249" y="2005309"/>
            <a:ext cx="7847013" cy="812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5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l</a:t>
            </a:r>
            <a:r>
              <a:rPr sz="2000" b="1" spc="5" dirty="0">
                <a:latin typeface="Calibri"/>
                <a:cs typeface="Calibri"/>
              </a:rPr>
              <a:t>te</a:t>
            </a:r>
            <a:r>
              <a:rPr sz="2000" b="1" spc="-5" dirty="0">
                <a:latin typeface="Calibri"/>
                <a:cs typeface="Calibri"/>
              </a:rPr>
              <a:t>r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5" dirty="0">
                <a:latin typeface="Calibri"/>
                <a:cs typeface="Calibri"/>
              </a:rPr>
              <a:t>v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10" dirty="0">
                <a:latin typeface="Calibri"/>
                <a:cs typeface="Calibri"/>
              </a:rPr>
              <a:t>l</a:t>
            </a:r>
            <a:r>
              <a:rPr sz="2000" b="1" spc="45" dirty="0">
                <a:latin typeface="Calibri"/>
                <a:cs typeface="Calibri"/>
              </a:rPr>
              <a:t>y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15" dirty="0">
                <a:latin typeface="Calibri"/>
                <a:cs typeface="Calibri"/>
              </a:rPr>
              <a:t>ea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30" dirty="0">
                <a:latin typeface="Calibri"/>
                <a:cs typeface="Calibri"/>
              </a:rPr>
              <a:t>own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MIM</a:t>
            </a:r>
            <a:r>
              <a:rPr sz="2000" b="1" spc="-30" dirty="0">
                <a:latin typeface="Calibri"/>
                <a:cs typeface="Calibri"/>
              </a:rPr>
              <a:t>E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y</a:t>
            </a:r>
            <a:r>
              <a:rPr sz="2000" b="1" spc="95" dirty="0">
                <a:latin typeface="Calibri"/>
                <a:cs typeface="Calibri"/>
              </a:rPr>
              <a:t>p</a:t>
            </a:r>
            <a:r>
              <a:rPr sz="2000" b="1" spc="2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55"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an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30" dirty="0">
                <a:latin typeface="Calibri"/>
                <a:cs typeface="Calibri"/>
              </a:rPr>
              <a:t>ar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50" dirty="0">
                <a:latin typeface="Calibri"/>
                <a:cs typeface="Calibri"/>
              </a:rPr>
              <a:t>n</a:t>
            </a:r>
            <a:r>
              <a:rPr spc="5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20" dirty="0">
                <a:latin typeface="Calibri"/>
                <a:cs typeface="Calibri"/>
              </a:rPr>
              <a:t>a</a:t>
            </a:r>
            <a:r>
              <a:rPr spc="25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14" dirty="0">
                <a:latin typeface="Calibri"/>
                <a:cs typeface="Calibri"/>
              </a:rPr>
              <a:t>"</a:t>
            </a:r>
            <a:r>
              <a:rPr spc="45" dirty="0">
                <a:latin typeface="Calibri"/>
                <a:cs typeface="Calibri"/>
              </a:rPr>
              <a:t>vn</a:t>
            </a:r>
            <a:r>
              <a:rPr spc="60" dirty="0">
                <a:latin typeface="Calibri"/>
                <a:cs typeface="Calibri"/>
              </a:rPr>
              <a:t>d</a:t>
            </a:r>
            <a:r>
              <a:rPr spc="-90" dirty="0">
                <a:latin typeface="Calibri"/>
                <a:cs typeface="Calibri"/>
              </a:rPr>
              <a:t>.</a:t>
            </a:r>
            <a:r>
              <a:rPr spc="-120" dirty="0">
                <a:latin typeface="Calibri"/>
                <a:cs typeface="Calibri"/>
              </a:rPr>
              <a:t>"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30" dirty="0">
                <a:latin typeface="Calibri"/>
                <a:cs typeface="Calibri"/>
              </a:rPr>
              <a:t>ar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poi</a:t>
            </a:r>
            <a:r>
              <a:rPr spc="20" dirty="0">
                <a:latin typeface="Calibri"/>
                <a:cs typeface="Calibri"/>
              </a:rPr>
              <a:t>n</a:t>
            </a:r>
            <a:r>
              <a:rPr spc="15"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(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15" dirty="0">
                <a:latin typeface="Calibri"/>
                <a:cs typeface="Calibri"/>
              </a:rPr>
              <a:t>ani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40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0" dirty="0">
                <a:latin typeface="Calibri"/>
                <a:cs typeface="Calibri"/>
              </a:rPr>
              <a:t>n</a:t>
            </a:r>
            <a:r>
              <a:rPr spc="5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or</a:t>
            </a:r>
            <a:r>
              <a:rPr spc="-40" dirty="0"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074" y="3002259"/>
            <a:ext cx="6934200" cy="1016000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GET /api/customer/123 HOST: </a:t>
            </a:r>
            <a:r>
              <a:rPr lang="en-US" sz="2000">
                <a:latin typeface="Arial" charset="0"/>
                <a:hlinkClick r:id="rId2"/>
              </a:rPr>
              <a:t>http://.../</a:t>
            </a:r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Accept: vnd.myapp.v1.customer</a:t>
            </a:r>
          </a:p>
        </p:txBody>
      </p:sp>
    </p:spTree>
    <p:extLst>
      <p:ext uri="{BB962C8B-B14F-4D97-AF65-F5344CB8AC3E}">
        <p14:creationId xmlns:p14="http://schemas.microsoft.com/office/powerpoint/2010/main" val="1827302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1849515" y="1108868"/>
            <a:ext cx="5851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25" dirty="0"/>
              <a:t>V</a:t>
            </a:r>
            <a:r>
              <a:rPr spc="-150" dirty="0"/>
              <a:t>e</a:t>
            </a:r>
            <a:r>
              <a:rPr spc="-70" dirty="0"/>
              <a:t>r</a:t>
            </a:r>
            <a:r>
              <a:rPr spc="-80" dirty="0"/>
              <a:t>s</a:t>
            </a:r>
            <a:r>
              <a:rPr spc="-75" dirty="0"/>
              <a:t>i</a:t>
            </a:r>
            <a:r>
              <a:rPr spc="5" dirty="0"/>
              <a:t>o</a:t>
            </a:r>
            <a:r>
              <a:rPr spc="-65" dirty="0"/>
              <a:t>n</a:t>
            </a:r>
            <a:r>
              <a:rPr spc="-35" dirty="0"/>
              <a:t>i</a:t>
            </a:r>
            <a:r>
              <a:rPr spc="120" dirty="0"/>
              <a:t>n</a:t>
            </a:r>
            <a:r>
              <a:rPr spc="95" dirty="0"/>
              <a:t>g</a:t>
            </a:r>
            <a:r>
              <a:rPr spc="-310" dirty="0"/>
              <a:t> </a:t>
            </a:r>
            <a:r>
              <a:rPr spc="-90" dirty="0"/>
              <a:t>w</a:t>
            </a:r>
            <a:r>
              <a:rPr spc="-75" dirty="0"/>
              <a:t>i</a:t>
            </a:r>
            <a:r>
              <a:rPr spc="-40" dirty="0"/>
              <a:t>t</a:t>
            </a:r>
            <a:r>
              <a:rPr spc="-70" dirty="0"/>
              <a:t>h</a:t>
            </a:r>
            <a:r>
              <a:rPr spc="-290" dirty="0"/>
              <a:t> </a:t>
            </a:r>
            <a:r>
              <a:rPr spc="-15" dirty="0"/>
              <a:t>C</a:t>
            </a:r>
            <a:r>
              <a:rPr spc="-30" dirty="0"/>
              <a:t>o</a:t>
            </a:r>
            <a:r>
              <a:rPr spc="-80" dirty="0"/>
              <a:t>nt</a:t>
            </a:r>
            <a:r>
              <a:rPr spc="-105" dirty="0"/>
              <a:t>e</a:t>
            </a:r>
            <a:r>
              <a:rPr spc="-65" dirty="0"/>
              <a:t>n</a:t>
            </a:r>
            <a:r>
              <a:rPr spc="-45" dirty="0"/>
              <a:t>t</a:t>
            </a:r>
            <a:r>
              <a:rPr spc="-310" dirty="0"/>
              <a:t> </a:t>
            </a:r>
            <a:r>
              <a:rPr spc="55" dirty="0"/>
              <a:t>N</a:t>
            </a:r>
            <a:r>
              <a:rPr spc="-150" dirty="0"/>
              <a:t>e</a:t>
            </a:r>
            <a:r>
              <a:rPr spc="215" dirty="0"/>
              <a:t>g</a:t>
            </a:r>
            <a:r>
              <a:rPr spc="5" dirty="0"/>
              <a:t>o</a:t>
            </a:r>
            <a:r>
              <a:rPr spc="-85" dirty="0"/>
              <a:t>t</a:t>
            </a:r>
            <a:r>
              <a:rPr spc="-70" dirty="0"/>
              <a:t>i</a:t>
            </a:r>
            <a:r>
              <a:rPr spc="-35" dirty="0"/>
              <a:t>a</a:t>
            </a:r>
            <a:r>
              <a:rPr spc="-85" dirty="0"/>
              <a:t>t</a:t>
            </a:r>
            <a:r>
              <a:rPr spc="-70" dirty="0"/>
              <a:t>i</a:t>
            </a:r>
            <a:r>
              <a:rPr spc="5" dirty="0"/>
              <a:t>o</a:t>
            </a:r>
            <a:r>
              <a:rPr spc="-2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852" y="2020093"/>
            <a:ext cx="7526338" cy="298926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r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(</a:t>
            </a:r>
            <a:r>
              <a:rPr sz="2000" b="1" spc="5" dirty="0">
                <a:latin typeface="Calibri"/>
                <a:cs typeface="Calibri"/>
              </a:rPr>
              <a:t>s</a:t>
            </a:r>
            <a:r>
              <a:rPr sz="2000" b="1" spc="-60" dirty="0">
                <a:latin typeface="Calibri"/>
                <a:cs typeface="Calibri"/>
              </a:rPr>
              <a:t>):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15" dirty="0">
                <a:latin typeface="Calibri"/>
                <a:cs typeface="Calibri"/>
              </a:rPr>
              <a:t>Pac</a:t>
            </a:r>
            <a:r>
              <a:rPr spc="50" dirty="0">
                <a:latin typeface="Calibri"/>
                <a:cs typeface="Calibri"/>
              </a:rPr>
              <a:t>ka</a:t>
            </a:r>
            <a:r>
              <a:rPr spc="55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an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si</a:t>
            </a:r>
            <a:r>
              <a:rPr spc="25" dirty="0">
                <a:latin typeface="Calibri"/>
                <a:cs typeface="Calibri"/>
              </a:rPr>
              <a:t>oni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45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one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10" dirty="0">
                <a:latin typeface="Calibri"/>
                <a:cs typeface="Calibri"/>
              </a:rPr>
              <a:t>R</a:t>
            </a:r>
            <a:r>
              <a:rPr spc="25" dirty="0">
                <a:latin typeface="Calibri"/>
                <a:cs typeface="Calibri"/>
              </a:rPr>
              <a:t>emo</a:t>
            </a:r>
            <a:r>
              <a:rPr spc="10" dirty="0">
                <a:latin typeface="Calibri"/>
                <a:cs typeface="Calibri"/>
              </a:rPr>
              <a:t>ves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ver</a:t>
            </a:r>
            <a:r>
              <a:rPr dirty="0">
                <a:latin typeface="Calibri"/>
                <a:cs typeface="Calibri"/>
              </a:rPr>
              <a:t>s</a:t>
            </a:r>
            <a:r>
              <a:rPr spc="15" dirty="0">
                <a:latin typeface="Calibri"/>
                <a:cs typeface="Calibri"/>
              </a:rPr>
              <a:t>io</a:t>
            </a:r>
            <a:r>
              <a:rPr spc="40" dirty="0">
                <a:latin typeface="Calibri"/>
                <a:cs typeface="Calibri"/>
              </a:rPr>
              <a:t>n</a:t>
            </a:r>
            <a:r>
              <a:rPr spc="20" dirty="0">
                <a:latin typeface="Calibri"/>
                <a:cs typeface="Calibri"/>
              </a:rPr>
              <a:t>in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f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55" dirty="0">
                <a:latin typeface="Calibri"/>
                <a:cs typeface="Calibri"/>
              </a:rPr>
              <a:t>m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clien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40"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'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40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v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ch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40" dirty="0">
                <a:latin typeface="Calibri"/>
                <a:cs typeface="Calibri"/>
              </a:rPr>
              <a:t>n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  <a:p>
            <a:pPr marL="355600" indent="-342900" fontAlgn="auto">
              <a:spcBef>
                <a:spcPts val="1105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110" dirty="0">
                <a:latin typeface="Calibri"/>
                <a:cs typeface="Calibri"/>
              </a:rPr>
              <a:t>C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(</a:t>
            </a:r>
            <a:r>
              <a:rPr sz="2000" b="1" spc="5" dirty="0">
                <a:latin typeface="Calibri"/>
                <a:cs typeface="Calibri"/>
              </a:rPr>
              <a:t>s</a:t>
            </a:r>
            <a:r>
              <a:rPr sz="2000" b="1" spc="-60" dirty="0">
                <a:latin typeface="Calibri"/>
                <a:cs typeface="Calibri"/>
              </a:rPr>
              <a:t>):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50" dirty="0">
                <a:latin typeface="Calibri"/>
                <a:cs typeface="Calibri"/>
              </a:rPr>
              <a:t>A</a:t>
            </a:r>
            <a:r>
              <a:rPr spc="65" dirty="0">
                <a:latin typeface="Calibri"/>
                <a:cs typeface="Calibri"/>
              </a:rPr>
              <a:t>dd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co</a:t>
            </a:r>
            <a:r>
              <a:rPr spc="50" dirty="0">
                <a:latin typeface="Calibri"/>
                <a:cs typeface="Calibri"/>
              </a:rPr>
              <a:t>mp</a:t>
            </a:r>
            <a:r>
              <a:rPr spc="10" dirty="0">
                <a:latin typeface="Calibri"/>
                <a:cs typeface="Calibri"/>
              </a:rPr>
              <a:t>lex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t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-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he</a:t>
            </a:r>
            <a:r>
              <a:rPr spc="2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15" dirty="0">
                <a:latin typeface="Calibri"/>
                <a:cs typeface="Calibri"/>
              </a:rPr>
              <a:t>n't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eas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</a:t>
            </a:r>
            <a:r>
              <a:rPr spc="10" dirty="0">
                <a:latin typeface="Calibri"/>
                <a:cs typeface="Calibri"/>
              </a:rPr>
              <a:t>l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pl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30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or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spc="5"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7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en</a:t>
            </a:r>
            <a:r>
              <a:rPr spc="25" dirty="0">
                <a:latin typeface="Calibri"/>
                <a:cs typeface="Calibri"/>
              </a:rPr>
              <a:t>co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in</a:t>
            </a:r>
            <a:r>
              <a:rPr spc="-5" dirty="0">
                <a:latin typeface="Calibri"/>
                <a:cs typeface="Calibri"/>
              </a:rPr>
              <a:t>crea</a:t>
            </a:r>
            <a:r>
              <a:rPr dirty="0">
                <a:latin typeface="Calibri"/>
                <a:cs typeface="Calibri"/>
              </a:rPr>
              <a:t>s</a:t>
            </a:r>
            <a:r>
              <a:rPr spc="30"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ver</a:t>
            </a:r>
            <a:r>
              <a:rPr dirty="0">
                <a:latin typeface="Calibri"/>
                <a:cs typeface="Calibri"/>
              </a:rPr>
              <a:t>s</a:t>
            </a:r>
            <a:r>
              <a:rPr spc="15" dirty="0">
                <a:latin typeface="Calibri"/>
                <a:cs typeface="Calibri"/>
              </a:rPr>
              <a:t>io</a:t>
            </a:r>
            <a:r>
              <a:rPr spc="40" dirty="0">
                <a:latin typeface="Calibri"/>
                <a:cs typeface="Calibri"/>
              </a:rPr>
              <a:t>n</a:t>
            </a:r>
            <a:r>
              <a:rPr spc="20" dirty="0">
                <a:latin typeface="Calibri"/>
                <a:cs typeface="Calibri"/>
              </a:rPr>
              <a:t>in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w</a:t>
            </a:r>
            <a:r>
              <a:rPr spc="30" dirty="0">
                <a:latin typeface="Calibri"/>
                <a:cs typeface="Calibri"/>
              </a:rPr>
              <a:t>hic</a:t>
            </a:r>
            <a:r>
              <a:rPr spc="45" dirty="0">
                <a:latin typeface="Calibri"/>
                <a:cs typeface="Calibri"/>
              </a:rPr>
              <a:t>h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ca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40" dirty="0">
                <a:latin typeface="Calibri"/>
                <a:cs typeface="Calibri"/>
              </a:rPr>
              <a:t>mo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co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chu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40" dirty="0">
                <a:latin typeface="Calibri"/>
                <a:cs typeface="Calibri"/>
              </a:rPr>
              <a:t>n</a:t>
            </a:r>
            <a:r>
              <a:rPr spc="20" dirty="0">
                <a:latin typeface="Calibri"/>
                <a:cs typeface="Calibri"/>
              </a:rPr>
              <a:t>in</a:t>
            </a:r>
            <a:r>
              <a:rPr spc="1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5320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1300162" y="1265237"/>
            <a:ext cx="5851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4191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25" dirty="0"/>
              <a:t>V</a:t>
            </a:r>
            <a:r>
              <a:rPr spc="-150" dirty="0"/>
              <a:t>e</a:t>
            </a:r>
            <a:r>
              <a:rPr spc="-70" dirty="0"/>
              <a:t>r</a:t>
            </a:r>
            <a:r>
              <a:rPr spc="-80" dirty="0"/>
              <a:t>s</a:t>
            </a:r>
            <a:r>
              <a:rPr spc="-75" dirty="0"/>
              <a:t>i</a:t>
            </a:r>
            <a:r>
              <a:rPr spc="5" dirty="0"/>
              <a:t>o</a:t>
            </a:r>
            <a:r>
              <a:rPr spc="-65" dirty="0"/>
              <a:t>n</a:t>
            </a:r>
            <a:r>
              <a:rPr spc="-35" dirty="0"/>
              <a:t>i</a:t>
            </a:r>
            <a:r>
              <a:rPr spc="120" dirty="0"/>
              <a:t>n</a:t>
            </a:r>
            <a:r>
              <a:rPr spc="95" dirty="0"/>
              <a:t>g</a:t>
            </a:r>
            <a:r>
              <a:rPr spc="-310" dirty="0"/>
              <a:t> </a:t>
            </a:r>
            <a:r>
              <a:rPr spc="-90" dirty="0"/>
              <a:t>w</a:t>
            </a:r>
            <a:r>
              <a:rPr spc="-75" dirty="0"/>
              <a:t>i</a:t>
            </a:r>
            <a:r>
              <a:rPr spc="-40" dirty="0"/>
              <a:t>t</a:t>
            </a:r>
            <a:r>
              <a:rPr spc="-70" dirty="0"/>
              <a:t>h</a:t>
            </a:r>
            <a:r>
              <a:rPr spc="-285" dirty="0"/>
              <a:t> </a:t>
            </a:r>
            <a:r>
              <a:rPr spc="-55" dirty="0"/>
              <a:t>C</a:t>
            </a:r>
            <a:r>
              <a:rPr spc="-35" dirty="0"/>
              <a:t>u</a:t>
            </a:r>
            <a:r>
              <a:rPr spc="-5" dirty="0"/>
              <a:t>s</a:t>
            </a:r>
            <a:r>
              <a:rPr spc="-30" dirty="0"/>
              <a:t>t</a:t>
            </a:r>
            <a:r>
              <a:rPr spc="-60" dirty="0"/>
              <a:t>o</a:t>
            </a:r>
            <a:r>
              <a:rPr spc="-25" dirty="0"/>
              <a:t>m</a:t>
            </a:r>
            <a:r>
              <a:rPr spc="-285" dirty="0"/>
              <a:t> </a:t>
            </a:r>
            <a:r>
              <a:rPr spc="-75" dirty="0"/>
              <a:t>H</a:t>
            </a:r>
            <a:r>
              <a:rPr spc="-70" dirty="0"/>
              <a:t>e</a:t>
            </a:r>
            <a:r>
              <a:rPr spc="-35" dirty="0"/>
              <a:t>a</a:t>
            </a:r>
            <a:r>
              <a:rPr spc="30" dirty="0"/>
              <a:t>d</a:t>
            </a:r>
            <a:r>
              <a:rPr spc="-150" dirty="0"/>
              <a:t>e</a:t>
            </a:r>
            <a:r>
              <a:rPr spc="-14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499" y="2176462"/>
            <a:ext cx="6219825" cy="812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30" dirty="0">
                <a:latin typeface="Calibri"/>
                <a:cs typeface="Calibri"/>
              </a:rPr>
              <a:t>U</a:t>
            </a:r>
            <a:r>
              <a:rPr sz="2000" b="1" spc="20" dirty="0">
                <a:latin typeface="Calibri"/>
                <a:cs typeface="Calibri"/>
              </a:rPr>
              <a:t>s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95" dirty="0">
                <a:latin typeface="Calibri"/>
                <a:cs typeface="Calibri"/>
              </a:rPr>
              <a:t>g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80" dirty="0">
                <a:latin typeface="Calibri"/>
                <a:cs typeface="Calibri"/>
              </a:rPr>
              <a:t>Cu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65" dirty="0">
                <a:latin typeface="Calibri"/>
                <a:cs typeface="Calibri"/>
              </a:rPr>
              <a:t>m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He</a:t>
            </a:r>
            <a:r>
              <a:rPr sz="2000" b="1" spc="35" dirty="0">
                <a:latin typeface="Calibri"/>
                <a:cs typeface="Calibri"/>
              </a:rPr>
              <a:t>a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5" dirty="0">
                <a:latin typeface="Calibri"/>
                <a:cs typeface="Calibri"/>
              </a:rPr>
              <a:t>er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o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Ve</a:t>
            </a:r>
            <a:r>
              <a:rPr sz="2000" b="1" spc="-5" dirty="0">
                <a:latin typeface="Calibri"/>
                <a:cs typeface="Calibri"/>
              </a:rPr>
              <a:t>r</a:t>
            </a:r>
            <a:r>
              <a:rPr sz="2000" b="1" spc="25" dirty="0">
                <a:latin typeface="Calibri"/>
                <a:cs typeface="Calibri"/>
              </a:rPr>
              <a:t>si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0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AP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lls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55" dirty="0">
                <a:latin typeface="Calibri"/>
                <a:cs typeface="Calibri"/>
              </a:rPr>
              <a:t>S</a:t>
            </a:r>
            <a:r>
              <a:rPr spc="30" dirty="0">
                <a:latin typeface="Calibri"/>
                <a:cs typeface="Calibri"/>
              </a:rPr>
              <a:t>ho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b</a:t>
            </a:r>
            <a:r>
              <a:rPr spc="3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he</a:t>
            </a:r>
            <a:r>
              <a:rPr spc="2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40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al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10" dirty="0">
                <a:latin typeface="Calibri"/>
                <a:cs typeface="Calibri"/>
              </a:rPr>
              <a:t>hat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onl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</a:t>
            </a:r>
            <a:r>
              <a:rPr spc="5" dirty="0">
                <a:latin typeface="Calibri"/>
                <a:cs typeface="Calibri"/>
              </a:rPr>
              <a:t>f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40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al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-114" dirty="0">
                <a:latin typeface="Calibri"/>
                <a:cs typeface="Calibri"/>
              </a:rPr>
              <a:t>: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699" y="4546600"/>
            <a:ext cx="45497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299085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299720" algn="l"/>
              </a:tabLst>
              <a:defRPr/>
            </a:pPr>
            <a:r>
              <a:rPr spc="75" dirty="0">
                <a:latin typeface="Calibri"/>
                <a:cs typeface="Calibri"/>
              </a:rPr>
              <a:t>C</a:t>
            </a:r>
            <a:r>
              <a:rPr spc="40" dirty="0">
                <a:latin typeface="Calibri"/>
                <a:cs typeface="Calibri"/>
              </a:rPr>
              <a:t>ommo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85" dirty="0">
                <a:latin typeface="Calibri"/>
                <a:cs typeface="Calibri"/>
              </a:rPr>
              <a:t>D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15" dirty="0">
                <a:latin typeface="Calibri"/>
                <a:cs typeface="Calibri"/>
              </a:rPr>
              <a:t>ns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2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</a:t>
            </a:r>
            <a:r>
              <a:rPr spc="5" dirty="0">
                <a:latin typeface="Calibri"/>
                <a:cs typeface="Calibri"/>
              </a:rPr>
              <a:t>f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40" dirty="0">
                <a:latin typeface="Calibri"/>
                <a:cs typeface="Calibri"/>
              </a:rPr>
              <a:t>n</a:t>
            </a:r>
            <a:r>
              <a:rPr spc="45" dirty="0">
                <a:latin typeface="Calibri"/>
                <a:cs typeface="Calibri"/>
              </a:rPr>
              <a:t>u</a:t>
            </a:r>
            <a:r>
              <a:rPr spc="35" dirty="0">
                <a:latin typeface="Calibri"/>
                <a:cs typeface="Calibri"/>
              </a:rPr>
              <a:t>mbe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114" dirty="0">
                <a:latin typeface="Calibri"/>
                <a:cs typeface="Calibri"/>
              </a:rPr>
              <a:t>: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9324" y="3173412"/>
            <a:ext cx="6934200" cy="1016000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GET /api/customer/123 HOST: </a:t>
            </a:r>
            <a:r>
              <a:rPr lang="en-US" sz="2000">
                <a:latin typeface="Arial" charset="0"/>
                <a:hlinkClick r:id="rId2"/>
              </a:rPr>
              <a:t>http://.../</a:t>
            </a:r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x-MyApp-Version: 2.1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9324" y="4889500"/>
            <a:ext cx="6934200" cy="1016000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GET /api/customer/123 HOST: </a:t>
            </a:r>
            <a:r>
              <a:rPr lang="en-US" sz="2000">
                <a:latin typeface="Arial" charset="0"/>
                <a:hlinkClick r:id="rId2"/>
              </a:rPr>
              <a:t>http://.../</a:t>
            </a:r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x-MyApp-Version: 2013-08-13</a:t>
            </a:r>
          </a:p>
        </p:txBody>
      </p:sp>
    </p:spTree>
    <p:extLst>
      <p:ext uri="{BB962C8B-B14F-4D97-AF65-F5344CB8AC3E}">
        <p14:creationId xmlns:p14="http://schemas.microsoft.com/office/powerpoint/2010/main" val="27657618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1611312" y="1341437"/>
            <a:ext cx="5851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41910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25" dirty="0"/>
              <a:t>V</a:t>
            </a:r>
            <a:r>
              <a:rPr spc="-150" dirty="0"/>
              <a:t>e</a:t>
            </a:r>
            <a:r>
              <a:rPr spc="-70" dirty="0"/>
              <a:t>r</a:t>
            </a:r>
            <a:r>
              <a:rPr spc="-80" dirty="0"/>
              <a:t>s</a:t>
            </a:r>
            <a:r>
              <a:rPr spc="-75" dirty="0"/>
              <a:t>i</a:t>
            </a:r>
            <a:r>
              <a:rPr spc="5" dirty="0"/>
              <a:t>o</a:t>
            </a:r>
            <a:r>
              <a:rPr spc="-65" dirty="0"/>
              <a:t>n</a:t>
            </a:r>
            <a:r>
              <a:rPr spc="-35" dirty="0"/>
              <a:t>i</a:t>
            </a:r>
            <a:r>
              <a:rPr spc="120" dirty="0"/>
              <a:t>n</a:t>
            </a:r>
            <a:r>
              <a:rPr spc="95" dirty="0"/>
              <a:t>g</a:t>
            </a:r>
            <a:r>
              <a:rPr spc="-310" dirty="0"/>
              <a:t> </a:t>
            </a:r>
            <a:r>
              <a:rPr spc="-90" dirty="0"/>
              <a:t>w</a:t>
            </a:r>
            <a:r>
              <a:rPr spc="-75" dirty="0"/>
              <a:t>i</a:t>
            </a:r>
            <a:r>
              <a:rPr spc="-40" dirty="0"/>
              <a:t>t</a:t>
            </a:r>
            <a:r>
              <a:rPr spc="-70" dirty="0"/>
              <a:t>h</a:t>
            </a:r>
            <a:r>
              <a:rPr spc="-285" dirty="0"/>
              <a:t> </a:t>
            </a:r>
            <a:r>
              <a:rPr spc="-55" dirty="0"/>
              <a:t>C</a:t>
            </a:r>
            <a:r>
              <a:rPr spc="-35" dirty="0"/>
              <a:t>u</a:t>
            </a:r>
            <a:r>
              <a:rPr spc="-5" dirty="0"/>
              <a:t>s</a:t>
            </a:r>
            <a:r>
              <a:rPr spc="-85" dirty="0"/>
              <a:t>t</a:t>
            </a:r>
            <a:r>
              <a:rPr spc="5" dirty="0"/>
              <a:t>o</a:t>
            </a:r>
            <a:r>
              <a:rPr spc="-25" dirty="0"/>
              <a:t>m</a:t>
            </a:r>
            <a:r>
              <a:rPr spc="-285" dirty="0"/>
              <a:t> </a:t>
            </a:r>
            <a:r>
              <a:rPr spc="5" dirty="0"/>
              <a:t>H</a:t>
            </a:r>
            <a:r>
              <a:rPr spc="-50" dirty="0"/>
              <a:t>ead</a:t>
            </a:r>
            <a:r>
              <a:rPr spc="-145"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1649" y="2252662"/>
            <a:ext cx="6462713" cy="23860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r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(</a:t>
            </a:r>
            <a:r>
              <a:rPr sz="2000" b="1" spc="5" dirty="0">
                <a:latin typeface="Calibri"/>
                <a:cs typeface="Calibri"/>
              </a:rPr>
              <a:t>s</a:t>
            </a:r>
            <a:r>
              <a:rPr sz="2000" b="1" spc="-60" dirty="0">
                <a:latin typeface="Calibri"/>
                <a:cs typeface="Calibri"/>
              </a:rPr>
              <a:t>):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55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par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si</a:t>
            </a:r>
            <a:r>
              <a:rPr spc="25" dirty="0">
                <a:latin typeface="Calibri"/>
                <a:cs typeface="Calibri"/>
              </a:rPr>
              <a:t>oni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f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55" dirty="0">
                <a:latin typeface="Calibri"/>
                <a:cs typeface="Calibri"/>
              </a:rPr>
              <a:t>m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al</a:t>
            </a:r>
            <a:r>
              <a:rPr spc="10" dirty="0">
                <a:latin typeface="Calibri"/>
                <a:cs typeface="Calibri"/>
              </a:rPr>
              <a:t>l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si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spc="10" dirty="0">
                <a:latin typeface="Calibri"/>
                <a:cs typeface="Calibri"/>
              </a:rPr>
              <a:t>nat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10" dirty="0">
                <a:latin typeface="Calibri"/>
                <a:cs typeface="Calibri"/>
              </a:rPr>
              <a:t>N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10" dirty="0">
                <a:latin typeface="Calibri"/>
                <a:cs typeface="Calibri"/>
              </a:rPr>
              <a:t>ie</a:t>
            </a:r>
            <a:r>
              <a:rPr spc="2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es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15" dirty="0">
                <a:latin typeface="Calibri"/>
                <a:cs typeface="Calibri"/>
              </a:rPr>
              <a:t>c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ver</a:t>
            </a:r>
            <a:r>
              <a:rPr dirty="0">
                <a:latin typeface="Calibri"/>
                <a:cs typeface="Calibri"/>
              </a:rPr>
              <a:t>s</a:t>
            </a:r>
            <a:r>
              <a:rPr spc="15" dirty="0">
                <a:latin typeface="Calibri"/>
                <a:cs typeface="Calibri"/>
              </a:rPr>
              <a:t>io</a:t>
            </a:r>
            <a:r>
              <a:rPr spc="40" dirty="0">
                <a:latin typeface="Calibri"/>
                <a:cs typeface="Calibri"/>
              </a:rPr>
              <a:t>n</a:t>
            </a:r>
            <a:r>
              <a:rPr spc="20" dirty="0">
                <a:latin typeface="Calibri"/>
                <a:cs typeface="Calibri"/>
              </a:rPr>
              <a:t>in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(</a:t>
            </a:r>
            <a:r>
              <a:rPr spc="-50" dirty="0">
                <a:latin typeface="Calibri"/>
                <a:cs typeface="Calibri"/>
              </a:rPr>
              <a:t>e.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spc="-85" dirty="0">
                <a:latin typeface="Calibri"/>
                <a:cs typeface="Calibri"/>
              </a:rPr>
              <a:t>.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75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40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20" dirty="0">
                <a:latin typeface="Calibri"/>
                <a:cs typeface="Calibri"/>
              </a:rPr>
              <a:t>en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Ty</a:t>
            </a:r>
            <a:r>
              <a:rPr spc="70" dirty="0">
                <a:latin typeface="Calibri"/>
                <a:cs typeface="Calibri"/>
              </a:rPr>
              <a:t>p</a:t>
            </a:r>
            <a:r>
              <a:rPr spc="-20" dirty="0">
                <a:latin typeface="Calibri"/>
                <a:cs typeface="Calibri"/>
              </a:rPr>
              <a:t>e)</a:t>
            </a:r>
            <a:endParaRPr>
              <a:latin typeface="Calibri"/>
              <a:cs typeface="Calibri"/>
            </a:endParaRPr>
          </a:p>
          <a:p>
            <a:pPr marL="355600" indent="-342900" fontAlgn="auto">
              <a:spcBef>
                <a:spcPts val="1105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110" dirty="0">
                <a:latin typeface="Calibri"/>
                <a:cs typeface="Calibri"/>
              </a:rPr>
              <a:t>C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(</a:t>
            </a:r>
            <a:r>
              <a:rPr sz="2000" b="1" spc="5" dirty="0">
                <a:latin typeface="Calibri"/>
                <a:cs typeface="Calibri"/>
              </a:rPr>
              <a:t>s</a:t>
            </a:r>
            <a:r>
              <a:rPr sz="2000" b="1" spc="-60" dirty="0">
                <a:latin typeface="Calibri"/>
                <a:cs typeface="Calibri"/>
              </a:rPr>
              <a:t>):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50" dirty="0">
                <a:latin typeface="Calibri"/>
                <a:cs typeface="Calibri"/>
              </a:rPr>
              <a:t>A</a:t>
            </a:r>
            <a:r>
              <a:rPr spc="65" dirty="0">
                <a:latin typeface="Calibri"/>
                <a:cs typeface="Calibri"/>
              </a:rPr>
              <a:t>dd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co</a:t>
            </a:r>
            <a:r>
              <a:rPr spc="50" dirty="0">
                <a:latin typeface="Calibri"/>
                <a:cs typeface="Calibri"/>
              </a:rPr>
              <a:t>mp</a:t>
            </a:r>
            <a:r>
              <a:rPr spc="10" dirty="0">
                <a:latin typeface="Calibri"/>
                <a:cs typeface="Calibri"/>
              </a:rPr>
              <a:t>lex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t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-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he</a:t>
            </a:r>
            <a:r>
              <a:rPr spc="2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15" dirty="0">
                <a:latin typeface="Calibri"/>
                <a:cs typeface="Calibri"/>
              </a:rPr>
              <a:t>n't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eas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</a:t>
            </a:r>
            <a:r>
              <a:rPr spc="10" dirty="0">
                <a:latin typeface="Calibri"/>
                <a:cs typeface="Calibri"/>
              </a:rPr>
              <a:t>l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pl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30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or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spc="5"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5942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2184400" y="1862931"/>
            <a:ext cx="5851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5271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W</a:t>
            </a:r>
            <a:r>
              <a:rPr spc="-65" dirty="0"/>
              <a:t>h</a:t>
            </a:r>
            <a:r>
              <a:rPr spc="-35" dirty="0"/>
              <a:t>i</a:t>
            </a:r>
            <a:r>
              <a:rPr spc="-195" dirty="0"/>
              <a:t>c</a:t>
            </a:r>
            <a:r>
              <a:rPr spc="-35" dirty="0"/>
              <a:t>h</a:t>
            </a:r>
            <a:r>
              <a:rPr spc="-290" dirty="0"/>
              <a:t> </a:t>
            </a:r>
            <a:r>
              <a:rPr spc="-30" dirty="0"/>
              <a:t>t</a:t>
            </a:r>
            <a:r>
              <a:rPr spc="-50" dirty="0"/>
              <a:t>o</a:t>
            </a:r>
            <a:r>
              <a:rPr spc="-300" dirty="0"/>
              <a:t> </a:t>
            </a:r>
            <a:r>
              <a:rPr spc="-55" dirty="0"/>
              <a:t>C</a:t>
            </a:r>
            <a:r>
              <a:rPr spc="5" dirty="0"/>
              <a:t>h</a:t>
            </a:r>
            <a:r>
              <a:rPr spc="-10" dirty="0"/>
              <a:t>o</a:t>
            </a:r>
            <a:r>
              <a:rPr spc="5" dirty="0"/>
              <a:t>o</a:t>
            </a:r>
            <a:r>
              <a:rPr spc="-5" dirty="0"/>
              <a:t>s</a:t>
            </a:r>
            <a:r>
              <a:rPr spc="-150" dirty="0"/>
              <a:t>e</a:t>
            </a:r>
            <a:r>
              <a:rPr spc="1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4737" y="2774156"/>
            <a:ext cx="7931150" cy="29225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55" dirty="0">
                <a:latin typeface="Calibri"/>
                <a:cs typeface="Calibri"/>
              </a:rPr>
              <a:t>T</a:t>
            </a:r>
            <a:r>
              <a:rPr sz="2000" b="1" spc="65" dirty="0">
                <a:latin typeface="Calibri"/>
                <a:cs typeface="Calibri"/>
              </a:rPr>
              <a:t>h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is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5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ea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45" dirty="0">
                <a:latin typeface="Calibri"/>
                <a:cs typeface="Calibri"/>
              </a:rPr>
              <a:t>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5" dirty="0">
                <a:latin typeface="Calibri"/>
                <a:cs typeface="Calibri"/>
              </a:rPr>
              <a:t>wer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2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si</a:t>
            </a:r>
            <a:r>
              <a:rPr spc="25" dirty="0">
                <a:latin typeface="Calibri"/>
                <a:cs typeface="Calibri"/>
              </a:rPr>
              <a:t>oni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75" dirty="0">
                <a:latin typeface="Calibri"/>
                <a:cs typeface="Calibri"/>
              </a:rPr>
              <a:t>C</a:t>
            </a:r>
            <a:r>
              <a:rPr spc="20" dirty="0">
                <a:latin typeface="Calibri"/>
                <a:cs typeface="Calibri"/>
              </a:rPr>
              <a:t>on</a:t>
            </a:r>
            <a:r>
              <a:rPr spc="1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20" dirty="0">
                <a:latin typeface="Calibri"/>
                <a:cs typeface="Calibri"/>
              </a:rPr>
              <a:t>n</a:t>
            </a:r>
            <a:r>
              <a:rPr spc="1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spc="10" dirty="0">
                <a:latin typeface="Calibri"/>
                <a:cs typeface="Calibri"/>
              </a:rPr>
              <a:t>ot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an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75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55" dirty="0">
                <a:latin typeface="Calibri"/>
                <a:cs typeface="Calibri"/>
              </a:rPr>
              <a:t>m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40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2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 ar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pop</a:t>
            </a:r>
            <a:r>
              <a:rPr spc="55" dirty="0">
                <a:latin typeface="Calibri"/>
                <a:cs typeface="Calibri"/>
              </a:rPr>
              <a:t>u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-35" dirty="0">
                <a:latin typeface="Calibri"/>
                <a:cs typeface="Calibri"/>
              </a:rPr>
              <a:t>a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now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2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si</a:t>
            </a:r>
            <a:r>
              <a:rPr spc="25" dirty="0">
                <a:latin typeface="Calibri"/>
                <a:cs typeface="Calibri"/>
              </a:rPr>
              <a:t>oni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 U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75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ompone</a:t>
            </a:r>
            <a:r>
              <a:rPr spc="20" dirty="0">
                <a:latin typeface="Calibri"/>
                <a:cs typeface="Calibri"/>
              </a:rPr>
              <a:t>n</a:t>
            </a:r>
            <a:r>
              <a:rPr spc="15"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s </a:t>
            </a:r>
            <a:r>
              <a:rPr spc="-30" dirty="0">
                <a:latin typeface="Calibri"/>
                <a:cs typeface="Calibri"/>
              </a:rPr>
              <a:t>ar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or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40" dirty="0">
                <a:latin typeface="Calibri"/>
                <a:cs typeface="Calibri"/>
              </a:rPr>
              <a:t>om</a:t>
            </a:r>
            <a:r>
              <a:rPr spc="35" dirty="0">
                <a:latin typeface="Calibri"/>
                <a:cs typeface="Calibri"/>
              </a:rPr>
              <a:t>mon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25" dirty="0">
                <a:latin typeface="Calibri"/>
                <a:cs typeface="Calibri"/>
              </a:rPr>
              <a:t>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50" dirty="0">
                <a:latin typeface="Calibri"/>
                <a:cs typeface="Calibri"/>
              </a:rPr>
              <a:t>m</a:t>
            </a:r>
            <a:r>
              <a:rPr sz="1600" spc="65" dirty="0">
                <a:latin typeface="Calibri"/>
                <a:cs typeface="Calibri"/>
              </a:rPr>
              <a:t>p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15" dirty="0">
                <a:latin typeface="Calibri"/>
                <a:cs typeface="Calibri"/>
              </a:rPr>
              <a:t>emen</a:t>
            </a:r>
            <a:r>
              <a:rPr sz="1600" spc="-15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355600" indent="-342900" fontAlgn="auto">
              <a:spcBef>
                <a:spcPts val="1025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15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ti</a:t>
            </a:r>
            <a:r>
              <a:rPr sz="2000" b="1" spc="35" dirty="0">
                <a:latin typeface="Calibri"/>
                <a:cs typeface="Calibri"/>
              </a:rPr>
              <a:t>ma</a:t>
            </a:r>
            <a:r>
              <a:rPr sz="2000" b="1" spc="10" dirty="0">
                <a:latin typeface="Calibri"/>
                <a:cs typeface="Calibri"/>
              </a:rPr>
              <a:t>t</a:t>
            </a:r>
            <a:r>
              <a:rPr sz="2000" b="1" spc="15" dirty="0">
                <a:latin typeface="Calibri"/>
                <a:cs typeface="Calibri"/>
              </a:rPr>
              <a:t>el</a:t>
            </a:r>
            <a:r>
              <a:rPr sz="2000" b="1" spc="45" dirty="0">
                <a:latin typeface="Calibri"/>
                <a:cs typeface="Calibri"/>
              </a:rPr>
              <a:t>y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-45" dirty="0">
                <a:latin typeface="Calibri"/>
                <a:cs typeface="Calibri"/>
              </a:rPr>
              <a:t>t</a:t>
            </a:r>
            <a:r>
              <a:rPr sz="2000" b="1" spc="-35" dirty="0">
                <a:latin typeface="Calibri"/>
                <a:cs typeface="Calibri"/>
              </a:rPr>
              <a:t>'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p</a:t>
            </a:r>
            <a:r>
              <a:rPr sz="2000" b="1" spc="25" dirty="0">
                <a:latin typeface="Calibri"/>
                <a:cs typeface="Calibri"/>
              </a:rPr>
              <a:t>ra</a:t>
            </a:r>
            <a:r>
              <a:rPr sz="2000" b="1" spc="95" dirty="0">
                <a:latin typeface="Calibri"/>
                <a:cs typeface="Calibri"/>
              </a:rPr>
              <a:t>gma</a:t>
            </a:r>
            <a:r>
              <a:rPr sz="2000" b="1" spc="10" dirty="0">
                <a:latin typeface="Calibri"/>
                <a:cs typeface="Calibri"/>
              </a:rPr>
              <a:t>ti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isi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-6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10" dirty="0">
                <a:latin typeface="Calibri"/>
                <a:cs typeface="Calibri"/>
              </a:rPr>
              <a:t>B</a:t>
            </a:r>
            <a:r>
              <a:rPr spc="15" dirty="0">
                <a:latin typeface="Calibri"/>
                <a:cs typeface="Calibri"/>
              </a:rPr>
              <a:t>u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spc="30" dirty="0">
                <a:latin typeface="Calibri"/>
                <a:cs typeface="Calibri"/>
              </a:rPr>
              <a:t>ho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40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f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55" dirty="0">
                <a:latin typeface="Calibri"/>
                <a:cs typeface="Calibri"/>
              </a:rPr>
              <a:t>m</a:t>
            </a:r>
            <a:r>
              <a:rPr spc="-15" dirty="0">
                <a:latin typeface="Calibri"/>
                <a:cs typeface="Calibri"/>
              </a:rPr>
              <a:t> t</a:t>
            </a:r>
            <a:r>
              <a:rPr spc="20" dirty="0">
                <a:latin typeface="Calibri"/>
                <a:cs typeface="Calibri"/>
              </a:rPr>
              <a:t>h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 f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eas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</a:t>
            </a:r>
            <a:r>
              <a:rPr spc="5" dirty="0">
                <a:latin typeface="Calibri"/>
                <a:cs typeface="Calibri"/>
              </a:rPr>
              <a:t>f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4813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2669381" y="1773237"/>
            <a:ext cx="5851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2362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/>
              <a:t>W</a:t>
            </a:r>
            <a:r>
              <a:rPr spc="-15" dirty="0"/>
              <a:t>h</a:t>
            </a:r>
            <a:r>
              <a:rPr spc="-55" dirty="0"/>
              <a:t>at</a:t>
            </a:r>
            <a:r>
              <a:rPr spc="-285" dirty="0"/>
              <a:t> </a:t>
            </a:r>
            <a:r>
              <a:rPr spc="50" dirty="0"/>
              <a:t>A</a:t>
            </a:r>
            <a:r>
              <a:rPr spc="25" dirty="0"/>
              <a:t>b</a:t>
            </a:r>
            <a:r>
              <a:rPr spc="5" dirty="0"/>
              <a:t>o</a:t>
            </a:r>
            <a:r>
              <a:rPr spc="-35" dirty="0"/>
              <a:t>u</a:t>
            </a:r>
            <a:r>
              <a:rPr spc="-90" dirty="0"/>
              <a:t>t</a:t>
            </a:r>
            <a:r>
              <a:rPr spc="-265" dirty="0"/>
              <a:t> </a:t>
            </a:r>
            <a:r>
              <a:rPr spc="-75" dirty="0"/>
              <a:t>R</a:t>
            </a:r>
            <a:r>
              <a:rPr spc="-85" dirty="0"/>
              <a:t>e</a:t>
            </a:r>
            <a:r>
              <a:rPr spc="-70" dirty="0"/>
              <a:t>s</a:t>
            </a:r>
            <a:r>
              <a:rPr spc="5" dirty="0"/>
              <a:t>o</a:t>
            </a:r>
            <a:r>
              <a:rPr spc="-35" dirty="0"/>
              <a:t>u</a:t>
            </a:r>
            <a:r>
              <a:rPr spc="-140" dirty="0"/>
              <a:t>r</a:t>
            </a:r>
            <a:r>
              <a:rPr spc="-170" dirty="0"/>
              <a:t>ce</a:t>
            </a:r>
            <a:r>
              <a:rPr spc="-270" dirty="0"/>
              <a:t> </a:t>
            </a:r>
            <a:r>
              <a:rPr spc="25" dirty="0"/>
              <a:t>V</a:t>
            </a:r>
            <a:r>
              <a:rPr spc="-165" dirty="0"/>
              <a:t>e</a:t>
            </a:r>
            <a:r>
              <a:rPr spc="-114" dirty="0"/>
              <a:t>r</a:t>
            </a:r>
            <a:r>
              <a:rPr spc="-5" dirty="0"/>
              <a:t>s</a:t>
            </a:r>
            <a:r>
              <a:rPr spc="-75" dirty="0"/>
              <a:t>i</a:t>
            </a:r>
            <a:r>
              <a:rPr spc="10" dirty="0"/>
              <a:t>o</a:t>
            </a:r>
            <a:r>
              <a:rPr spc="-15" dirty="0"/>
              <a:t>n</a:t>
            </a:r>
            <a:r>
              <a:rPr spc="-75" dirty="0"/>
              <a:t>i</a:t>
            </a:r>
            <a:r>
              <a:rPr spc="-15" dirty="0"/>
              <a:t>n</a:t>
            </a:r>
            <a:r>
              <a:rPr spc="215" dirty="0"/>
              <a:t>g</a:t>
            </a:r>
            <a:r>
              <a:rPr spc="1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9718" y="2684462"/>
            <a:ext cx="6029325" cy="31019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55" dirty="0">
                <a:latin typeface="Calibri"/>
                <a:cs typeface="Calibri"/>
              </a:rPr>
              <a:t>T</a:t>
            </a:r>
            <a:r>
              <a:rPr sz="2000" b="1" spc="65" dirty="0">
                <a:latin typeface="Calibri"/>
                <a:cs typeface="Calibri"/>
              </a:rPr>
              <a:t>h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R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s</a:t>
            </a:r>
            <a:r>
              <a:rPr sz="2000" b="1" spc="45" dirty="0">
                <a:latin typeface="Calibri"/>
                <a:cs typeface="Calibri"/>
              </a:rPr>
              <a:t>ou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95" dirty="0">
                <a:latin typeface="Calibri"/>
                <a:cs typeface="Calibri"/>
              </a:rPr>
              <a:t>Y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0" dirty="0">
                <a:latin typeface="Calibri"/>
                <a:cs typeface="Calibri"/>
              </a:rPr>
              <a:t>u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R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10" dirty="0">
                <a:latin typeface="Calibri"/>
                <a:cs typeface="Calibri"/>
              </a:rPr>
              <a:t>t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60" dirty="0">
                <a:latin typeface="Calibri"/>
                <a:cs typeface="Calibri"/>
              </a:rPr>
              <a:t>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85" dirty="0">
                <a:latin typeface="Calibri"/>
                <a:cs typeface="Calibri"/>
              </a:rPr>
              <a:t>S</a:t>
            </a:r>
            <a:r>
              <a:rPr sz="2000" b="1" spc="65" dirty="0">
                <a:latin typeface="Calibri"/>
                <a:cs typeface="Calibri"/>
              </a:rPr>
              <a:t>h</a:t>
            </a:r>
            <a:r>
              <a:rPr sz="2000" b="1" spc="45" dirty="0">
                <a:latin typeface="Calibri"/>
                <a:cs typeface="Calibri"/>
              </a:rPr>
              <a:t>ou</a:t>
            </a:r>
            <a:r>
              <a:rPr sz="2000" b="1" spc="15" dirty="0">
                <a:latin typeface="Calibri"/>
                <a:cs typeface="Calibri"/>
              </a:rPr>
              <a:t>l</a:t>
            </a:r>
            <a:r>
              <a:rPr sz="2000" b="1" spc="85" dirty="0">
                <a:latin typeface="Calibri"/>
                <a:cs typeface="Calibri"/>
              </a:rPr>
              <a:t>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B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Ve</a:t>
            </a:r>
            <a:r>
              <a:rPr sz="2000" b="1" spc="-5" dirty="0">
                <a:latin typeface="Calibri"/>
                <a:cs typeface="Calibri"/>
              </a:rPr>
              <a:t>r</a:t>
            </a:r>
            <a:r>
              <a:rPr sz="2000" b="1" spc="25" dirty="0">
                <a:latin typeface="Calibri"/>
                <a:cs typeface="Calibri"/>
              </a:rPr>
              <a:t>si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5" dirty="0">
                <a:latin typeface="Calibri"/>
                <a:cs typeface="Calibri"/>
              </a:rPr>
              <a:t>n</a:t>
            </a:r>
            <a:r>
              <a:rPr sz="2000" b="1" spc="45" dirty="0">
                <a:latin typeface="Calibri"/>
                <a:cs typeface="Calibri"/>
              </a:rPr>
              <a:t>e</a:t>
            </a:r>
            <a:r>
              <a:rPr sz="2000" b="1" spc="50" dirty="0">
                <a:latin typeface="Calibri"/>
                <a:cs typeface="Calibri"/>
              </a:rPr>
              <a:t>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T</a:t>
            </a:r>
            <a:r>
              <a:rPr sz="2000" b="1" spc="45" dirty="0">
                <a:latin typeface="Calibri"/>
                <a:cs typeface="Calibri"/>
              </a:rPr>
              <a:t>oo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2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si</a:t>
            </a:r>
            <a:r>
              <a:rPr spc="25" dirty="0">
                <a:latin typeface="Calibri"/>
                <a:cs typeface="Calibri"/>
              </a:rPr>
              <a:t>oni</a:t>
            </a:r>
            <a:r>
              <a:rPr spc="95" dirty="0">
                <a:latin typeface="Calibri"/>
                <a:cs typeface="Calibri"/>
              </a:rPr>
              <a:t>n</a:t>
            </a:r>
            <a:r>
              <a:rPr spc="90" dirty="0">
                <a:latin typeface="Calibri"/>
                <a:cs typeface="Calibri"/>
              </a:rPr>
              <a:t>g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al</a:t>
            </a:r>
            <a:r>
              <a:rPr spc="5" dirty="0">
                <a:latin typeface="Calibri"/>
                <a:cs typeface="Calibri"/>
              </a:rPr>
              <a:t>ls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</a:t>
            </a:r>
            <a:r>
              <a:rPr spc="20" dirty="0">
                <a:latin typeface="Calibri"/>
                <a:cs typeface="Calibri"/>
              </a:rPr>
              <a:t>on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15" dirty="0">
                <a:latin typeface="Calibri"/>
                <a:cs typeface="Calibri"/>
              </a:rPr>
              <a:t>n't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30" dirty="0">
                <a:latin typeface="Calibri"/>
                <a:cs typeface="Calibri"/>
              </a:rPr>
              <a:t>no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spc="45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55"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an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20" dirty="0">
                <a:latin typeface="Calibri"/>
                <a:cs typeface="Calibri"/>
              </a:rPr>
              <a:t>ons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ai</a:t>
            </a:r>
            <a:r>
              <a:rPr spc="20" dirty="0">
                <a:latin typeface="Calibri"/>
                <a:cs typeface="Calibri"/>
              </a:rPr>
              <a:t>n</a:t>
            </a:r>
            <a:r>
              <a:rPr spc="15"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s 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55" dirty="0">
                <a:latin typeface="Calibri"/>
                <a:cs typeface="Calibri"/>
              </a:rPr>
              <a:t>hang</a:t>
            </a:r>
            <a:r>
              <a:rPr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25" dirty="0">
                <a:latin typeface="Calibri"/>
                <a:cs typeface="Calibri"/>
              </a:rPr>
              <a:t>V</a:t>
            </a:r>
            <a:r>
              <a:rPr spc="-30" dirty="0">
                <a:latin typeface="Calibri"/>
                <a:cs typeface="Calibri"/>
              </a:rPr>
              <a:t>er</a:t>
            </a:r>
            <a:r>
              <a:rPr dirty="0">
                <a:latin typeface="Calibri"/>
                <a:cs typeface="Calibri"/>
              </a:rPr>
              <a:t>s</a:t>
            </a:r>
            <a:r>
              <a:rPr spc="15" dirty="0">
                <a:latin typeface="Calibri"/>
                <a:cs typeface="Calibri"/>
              </a:rPr>
              <a:t>io</a:t>
            </a:r>
            <a:r>
              <a:rPr spc="40" dirty="0">
                <a:latin typeface="Calibri"/>
                <a:cs typeface="Calibri"/>
              </a:rPr>
              <a:t>n</a:t>
            </a:r>
            <a:r>
              <a:rPr spc="20" dirty="0">
                <a:latin typeface="Calibri"/>
                <a:cs typeface="Calibri"/>
              </a:rPr>
              <a:t>in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w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75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55" dirty="0">
                <a:latin typeface="Calibri"/>
                <a:cs typeface="Calibri"/>
              </a:rPr>
              <a:t>m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75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40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20" dirty="0">
                <a:latin typeface="Calibri"/>
                <a:cs typeface="Calibri"/>
              </a:rPr>
              <a:t>en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Ty</a:t>
            </a:r>
            <a:r>
              <a:rPr spc="70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ea</a:t>
            </a:r>
            <a:r>
              <a:rPr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ier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spc="25" dirty="0">
                <a:latin typeface="Calibri"/>
                <a:cs typeface="Calibri"/>
              </a:rPr>
              <a:t>u</a:t>
            </a:r>
            <a:r>
              <a:rPr sz="1600" spc="-15" dirty="0">
                <a:latin typeface="Calibri"/>
                <a:cs typeface="Calibri"/>
              </a:rPr>
              <a:t>t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dds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35" dirty="0">
                <a:latin typeface="Calibri"/>
                <a:cs typeface="Calibri"/>
              </a:rPr>
              <a:t>c</a:t>
            </a:r>
            <a:r>
              <a:rPr sz="1600" spc="40" dirty="0">
                <a:latin typeface="Calibri"/>
                <a:cs typeface="Calibri"/>
              </a:rPr>
              <a:t>om</a:t>
            </a:r>
            <a:r>
              <a:rPr sz="1600" spc="65" dirty="0">
                <a:latin typeface="Calibri"/>
                <a:cs typeface="Calibri"/>
              </a:rPr>
              <a:t>p</a:t>
            </a:r>
            <a:r>
              <a:rPr sz="1600" dirty="0">
                <a:latin typeface="Calibri"/>
                <a:cs typeface="Calibri"/>
              </a:rPr>
              <a:t>le</a:t>
            </a:r>
            <a:r>
              <a:rPr sz="1600" spc="45" dirty="0">
                <a:latin typeface="Calibri"/>
                <a:cs typeface="Calibri"/>
              </a:rPr>
              <a:t>x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ty</a:t>
            </a:r>
            <a:endParaRPr sz="1600">
              <a:latin typeface="Calibri"/>
              <a:cs typeface="Calibri"/>
            </a:endParaRPr>
          </a:p>
          <a:p>
            <a:pPr lvl="2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0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25" dirty="0">
                <a:latin typeface="Calibri"/>
                <a:cs typeface="Calibri"/>
              </a:rPr>
              <a:t>I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25" dirty="0">
                <a:latin typeface="Calibri"/>
                <a:cs typeface="Calibri"/>
              </a:rPr>
              <a:t>c</a:t>
            </a:r>
            <a:r>
              <a:rPr sz="1600" spc="5" dirty="0">
                <a:latin typeface="Calibri"/>
                <a:cs typeface="Calibri"/>
              </a:rPr>
              <a:t>l</a:t>
            </a:r>
            <a:r>
              <a:rPr sz="1600" spc="25" dirty="0">
                <a:latin typeface="Calibri"/>
                <a:cs typeface="Calibri"/>
              </a:rPr>
              <a:t>u</a:t>
            </a:r>
            <a:r>
              <a:rPr sz="1600" spc="50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135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Ve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es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25" dirty="0">
                <a:latin typeface="Calibri"/>
                <a:cs typeface="Calibri"/>
              </a:rPr>
              <a:t>u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ce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65" dirty="0">
                <a:latin typeface="Calibri"/>
                <a:cs typeface="Calibri"/>
              </a:rPr>
              <a:t>b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50" dirty="0">
                <a:latin typeface="Calibri"/>
                <a:cs typeface="Calibri"/>
              </a:rPr>
              <a:t>d</a:t>
            </a:r>
            <a:r>
              <a:rPr sz="1600" spc="20" dirty="0">
                <a:latin typeface="Calibri"/>
                <a:cs typeface="Calibri"/>
              </a:rPr>
              <a:t>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65" dirty="0">
                <a:latin typeface="Calibri"/>
                <a:cs typeface="Calibri"/>
              </a:rPr>
              <a:t>p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ll</a:t>
            </a:r>
            <a:r>
              <a:rPr sz="1600" spc="25" dirty="0">
                <a:latin typeface="Calibri"/>
                <a:cs typeface="Calibri"/>
              </a:rPr>
              <a:t>u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es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40" dirty="0">
                <a:latin typeface="Calibri"/>
                <a:cs typeface="Calibri"/>
              </a:rPr>
              <a:t>h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257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2449512" y="1493837"/>
            <a:ext cx="47021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75" dirty="0"/>
              <a:t>R</a:t>
            </a:r>
            <a:r>
              <a:rPr spc="-85" dirty="0"/>
              <a:t>e</a:t>
            </a:r>
            <a:r>
              <a:rPr spc="-70" dirty="0"/>
              <a:t>s</a:t>
            </a:r>
            <a:r>
              <a:rPr spc="10" dirty="0"/>
              <a:t>o</a:t>
            </a:r>
            <a:r>
              <a:rPr spc="-35" dirty="0"/>
              <a:t>u</a:t>
            </a:r>
            <a:r>
              <a:rPr spc="-140" dirty="0"/>
              <a:t>r</a:t>
            </a:r>
            <a:r>
              <a:rPr spc="-170" dirty="0"/>
              <a:t>ce</a:t>
            </a:r>
            <a:r>
              <a:rPr spc="-270" dirty="0"/>
              <a:t> </a:t>
            </a:r>
            <a:r>
              <a:rPr spc="15" dirty="0"/>
              <a:t>B</a:t>
            </a:r>
            <a:r>
              <a:rPr spc="-15" dirty="0"/>
              <a:t>a</a:t>
            </a:r>
            <a:r>
              <a:rPr spc="-20" dirty="0"/>
              <a:t>s</a:t>
            </a:r>
            <a:r>
              <a:rPr spc="-50" dirty="0"/>
              <a:t>ed</a:t>
            </a:r>
            <a:r>
              <a:rPr spc="-280" dirty="0"/>
              <a:t> </a:t>
            </a:r>
            <a:r>
              <a:rPr spc="50" dirty="0"/>
              <a:t>A</a:t>
            </a:r>
            <a:r>
              <a:rPr spc="-140" dirty="0"/>
              <a:t>r</a:t>
            </a:r>
            <a:r>
              <a:rPr spc="-105" dirty="0"/>
              <a:t>c</a:t>
            </a:r>
            <a:r>
              <a:rPr spc="-114" dirty="0"/>
              <a:t>h</a:t>
            </a:r>
            <a:r>
              <a:rPr spc="-75" dirty="0"/>
              <a:t>i</a:t>
            </a:r>
            <a:r>
              <a:rPr spc="-85" dirty="0"/>
              <a:t>t</a:t>
            </a:r>
            <a:r>
              <a:rPr spc="-155" dirty="0"/>
              <a:t>ec</a:t>
            </a:r>
            <a:r>
              <a:rPr spc="-110" dirty="0"/>
              <a:t>t</a:t>
            </a:r>
            <a:r>
              <a:rPr spc="-35" dirty="0"/>
              <a:t>u</a:t>
            </a:r>
            <a:r>
              <a:rPr spc="-140" dirty="0"/>
              <a:t>r</a:t>
            </a:r>
            <a:r>
              <a:rPr spc="-75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7056" y="2441262"/>
            <a:ext cx="6130925" cy="20208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-95" dirty="0">
                <a:latin typeface="Trebuchet MS"/>
                <a:cs typeface="Trebuchet MS"/>
              </a:rPr>
              <a:t>R</a:t>
            </a:r>
            <a:r>
              <a:rPr sz="2000" b="1" spc="-100" dirty="0">
                <a:latin typeface="Trebuchet MS"/>
                <a:cs typeface="Trebuchet MS"/>
              </a:rPr>
              <a:t>e</a:t>
            </a:r>
            <a:r>
              <a:rPr sz="2000" b="1" spc="-70" dirty="0">
                <a:latin typeface="Trebuchet MS"/>
                <a:cs typeface="Trebuchet MS"/>
              </a:rPr>
              <a:t>s</a:t>
            </a:r>
            <a:r>
              <a:rPr sz="2000" b="1" spc="-30" dirty="0">
                <a:latin typeface="Trebuchet MS"/>
                <a:cs typeface="Trebuchet MS"/>
              </a:rPr>
              <a:t>ou</a:t>
            </a:r>
            <a:r>
              <a:rPr sz="2000" b="1" spc="-160" dirty="0">
                <a:latin typeface="Trebuchet MS"/>
                <a:cs typeface="Trebuchet MS"/>
              </a:rPr>
              <a:t>r</a:t>
            </a:r>
            <a:r>
              <a:rPr sz="2000" b="1" spc="-135" dirty="0">
                <a:latin typeface="Trebuchet MS"/>
                <a:cs typeface="Trebuchet MS"/>
              </a:rPr>
              <a:t>c</a:t>
            </a:r>
            <a:r>
              <a:rPr sz="2000" b="1" spc="-100" dirty="0">
                <a:latin typeface="Trebuchet MS"/>
                <a:cs typeface="Trebuchet MS"/>
              </a:rPr>
              <a:t>e</a:t>
            </a:r>
            <a:r>
              <a:rPr sz="2000" b="1" spc="-70" dirty="0">
                <a:latin typeface="Trebuchet MS"/>
                <a:cs typeface="Trebuchet MS"/>
              </a:rPr>
              <a:t>s</a:t>
            </a:r>
            <a:r>
              <a:rPr sz="2000" b="1" spc="-180" dirty="0">
                <a:latin typeface="Trebuchet MS"/>
                <a:cs typeface="Trebuchet MS"/>
              </a:rPr>
              <a:t> </a:t>
            </a:r>
            <a:r>
              <a:rPr sz="2000" b="1" spc="-55" dirty="0">
                <a:latin typeface="Trebuchet MS"/>
                <a:cs typeface="Trebuchet MS"/>
              </a:rPr>
              <a:t>a</a:t>
            </a:r>
            <a:r>
              <a:rPr sz="2000" b="1" spc="-160" dirty="0">
                <a:latin typeface="Trebuchet MS"/>
                <a:cs typeface="Trebuchet MS"/>
              </a:rPr>
              <a:t>r</a:t>
            </a:r>
            <a:r>
              <a:rPr sz="2000" b="1" spc="-130" dirty="0">
                <a:latin typeface="Trebuchet MS"/>
                <a:cs typeface="Trebuchet MS"/>
              </a:rPr>
              <a:t>e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-95" dirty="0">
                <a:latin typeface="Trebuchet MS"/>
                <a:cs typeface="Trebuchet MS"/>
              </a:rPr>
              <a:t>R</a:t>
            </a:r>
            <a:r>
              <a:rPr sz="2000" b="1" spc="-65" dirty="0">
                <a:latin typeface="Trebuchet MS"/>
                <a:cs typeface="Trebuchet MS"/>
              </a:rPr>
              <a:t>e</a:t>
            </a:r>
            <a:r>
              <a:rPr sz="2000" b="1" spc="-60" dirty="0">
                <a:latin typeface="Trebuchet MS"/>
                <a:cs typeface="Trebuchet MS"/>
              </a:rPr>
              <a:t>p</a:t>
            </a:r>
            <a:r>
              <a:rPr sz="2000" b="1" spc="-160" dirty="0">
                <a:latin typeface="Trebuchet MS"/>
                <a:cs typeface="Trebuchet MS"/>
              </a:rPr>
              <a:t>r</a:t>
            </a:r>
            <a:r>
              <a:rPr sz="2000" b="1" spc="-100" dirty="0">
                <a:latin typeface="Trebuchet MS"/>
                <a:cs typeface="Trebuchet MS"/>
              </a:rPr>
              <a:t>e</a:t>
            </a:r>
            <a:r>
              <a:rPr sz="2000" b="1" spc="-70" dirty="0">
                <a:latin typeface="Trebuchet MS"/>
                <a:cs typeface="Trebuchet MS"/>
              </a:rPr>
              <a:t>s</a:t>
            </a:r>
            <a:r>
              <a:rPr sz="2000" b="1" spc="-90" dirty="0">
                <a:latin typeface="Trebuchet MS"/>
                <a:cs typeface="Trebuchet MS"/>
              </a:rPr>
              <a:t>e</a:t>
            </a:r>
            <a:r>
              <a:rPr sz="2000" b="1" spc="-80" dirty="0">
                <a:latin typeface="Trebuchet MS"/>
                <a:cs typeface="Trebuchet MS"/>
              </a:rPr>
              <a:t>n</a:t>
            </a:r>
            <a:r>
              <a:rPr sz="2000" b="1" spc="-95" dirty="0">
                <a:latin typeface="Trebuchet MS"/>
                <a:cs typeface="Trebuchet MS"/>
              </a:rPr>
              <a:t>t</a:t>
            </a:r>
            <a:r>
              <a:rPr sz="2000" b="1" spc="-55" dirty="0">
                <a:latin typeface="Trebuchet MS"/>
                <a:cs typeface="Trebuchet MS"/>
              </a:rPr>
              <a:t>a</a:t>
            </a:r>
            <a:r>
              <a:rPr sz="2000" b="1" spc="-95" dirty="0">
                <a:latin typeface="Trebuchet MS"/>
                <a:cs typeface="Trebuchet MS"/>
              </a:rPr>
              <a:t>t</a:t>
            </a:r>
            <a:r>
              <a:rPr sz="2000" b="1" spc="-85" dirty="0">
                <a:latin typeface="Trebuchet MS"/>
                <a:cs typeface="Trebuchet MS"/>
              </a:rPr>
              <a:t>i</a:t>
            </a:r>
            <a:r>
              <a:rPr sz="2000" b="1" spc="-30" dirty="0">
                <a:latin typeface="Trebuchet MS"/>
                <a:cs typeface="Trebuchet MS"/>
              </a:rPr>
              <a:t>o</a:t>
            </a:r>
            <a:r>
              <a:rPr sz="2000" b="1" spc="-20" dirty="0">
                <a:latin typeface="Trebuchet MS"/>
                <a:cs typeface="Trebuchet MS"/>
              </a:rPr>
              <a:t>n</a:t>
            </a:r>
            <a:r>
              <a:rPr sz="2000" b="1" spc="-35" dirty="0">
                <a:latin typeface="Trebuchet MS"/>
                <a:cs typeface="Trebuchet MS"/>
              </a:rPr>
              <a:t>s</a:t>
            </a:r>
            <a:r>
              <a:rPr sz="2000" b="1" spc="-204" dirty="0">
                <a:latin typeface="Trebuchet MS"/>
                <a:cs typeface="Trebuchet MS"/>
              </a:rPr>
              <a:t> </a:t>
            </a:r>
            <a:r>
              <a:rPr sz="2000" b="1" spc="-75" dirty="0">
                <a:latin typeface="Trebuchet MS"/>
                <a:cs typeface="Trebuchet MS"/>
              </a:rPr>
              <a:t>o</a:t>
            </a:r>
            <a:r>
              <a:rPr sz="2000" b="1" spc="-45" dirty="0">
                <a:latin typeface="Trebuchet MS"/>
                <a:cs typeface="Trebuchet MS"/>
              </a:rPr>
              <a:t>f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-95" dirty="0">
                <a:latin typeface="Trebuchet MS"/>
                <a:cs typeface="Trebuchet MS"/>
              </a:rPr>
              <a:t>R</a:t>
            </a:r>
            <a:r>
              <a:rPr sz="2000" b="1" spc="-100" dirty="0">
                <a:latin typeface="Trebuchet MS"/>
                <a:cs typeface="Trebuchet MS"/>
              </a:rPr>
              <a:t>e</a:t>
            </a:r>
            <a:r>
              <a:rPr sz="2000" b="1" spc="-90" dirty="0">
                <a:latin typeface="Trebuchet MS"/>
                <a:cs typeface="Trebuchet MS"/>
              </a:rPr>
              <a:t>a</a:t>
            </a:r>
            <a:r>
              <a:rPr sz="2000" b="1" spc="-80" dirty="0">
                <a:latin typeface="Trebuchet MS"/>
                <a:cs typeface="Trebuchet MS"/>
              </a:rPr>
              <a:t>l</a:t>
            </a:r>
            <a:r>
              <a:rPr sz="2000" b="1" spc="-195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Wo</a:t>
            </a:r>
            <a:r>
              <a:rPr sz="2000" b="1" spc="-55" dirty="0">
                <a:latin typeface="Trebuchet MS"/>
                <a:cs typeface="Trebuchet MS"/>
              </a:rPr>
              <a:t>r</a:t>
            </a:r>
            <a:r>
              <a:rPr sz="2000" b="1" spc="-80" dirty="0">
                <a:latin typeface="Trebuchet MS"/>
                <a:cs typeface="Trebuchet MS"/>
              </a:rPr>
              <a:t>l</a:t>
            </a:r>
            <a:r>
              <a:rPr sz="2000" b="1" dirty="0">
                <a:latin typeface="Trebuchet MS"/>
                <a:cs typeface="Trebuchet MS"/>
              </a:rPr>
              <a:t>d</a:t>
            </a:r>
            <a:r>
              <a:rPr sz="2000" b="1" spc="-195" dirty="0">
                <a:latin typeface="Trebuchet MS"/>
                <a:cs typeface="Trebuchet MS"/>
              </a:rPr>
              <a:t> </a:t>
            </a:r>
            <a:r>
              <a:rPr sz="2000" b="1" spc="-114" dirty="0">
                <a:latin typeface="Trebuchet MS"/>
                <a:cs typeface="Trebuchet MS"/>
              </a:rPr>
              <a:t>E</a:t>
            </a:r>
            <a:r>
              <a:rPr sz="2000" b="1" spc="-35" dirty="0">
                <a:latin typeface="Trebuchet MS"/>
                <a:cs typeface="Trebuchet MS"/>
              </a:rPr>
              <a:t>n</a:t>
            </a:r>
            <a:r>
              <a:rPr sz="2000" b="1" spc="-95" dirty="0">
                <a:latin typeface="Trebuchet MS"/>
                <a:cs typeface="Trebuchet MS"/>
              </a:rPr>
              <a:t>t</a:t>
            </a:r>
            <a:r>
              <a:rPr sz="2000" b="1" spc="-85" dirty="0">
                <a:latin typeface="Trebuchet MS"/>
                <a:cs typeface="Trebuchet MS"/>
              </a:rPr>
              <a:t>i</a:t>
            </a:r>
            <a:r>
              <a:rPr sz="2000" b="1" spc="-95" dirty="0">
                <a:latin typeface="Trebuchet MS"/>
                <a:cs typeface="Trebuchet MS"/>
              </a:rPr>
              <a:t>t</a:t>
            </a:r>
            <a:r>
              <a:rPr sz="2000" b="1" spc="-85" dirty="0">
                <a:latin typeface="Trebuchet MS"/>
                <a:cs typeface="Trebuchet MS"/>
              </a:rPr>
              <a:t>i</a:t>
            </a:r>
            <a:r>
              <a:rPr sz="2000" b="1" spc="-90" dirty="0">
                <a:latin typeface="Trebuchet MS"/>
                <a:cs typeface="Trebuchet MS"/>
              </a:rPr>
              <a:t>es</a:t>
            </a:r>
            <a:endParaRPr sz="2000">
              <a:latin typeface="Trebuchet MS"/>
              <a:cs typeface="Trebuchet MS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dirty="0">
                <a:latin typeface="Calibri"/>
                <a:cs typeface="Calibri"/>
              </a:rPr>
              <a:t>E</a:t>
            </a:r>
            <a:r>
              <a:rPr spc="-90" dirty="0">
                <a:latin typeface="Calibri"/>
                <a:cs typeface="Calibri"/>
              </a:rPr>
              <a:t>.</a:t>
            </a:r>
            <a:r>
              <a:rPr spc="150" dirty="0">
                <a:latin typeface="Calibri"/>
                <a:cs typeface="Calibri"/>
              </a:rPr>
              <a:t>g</a:t>
            </a:r>
            <a:r>
              <a:rPr spc="-85" dirty="0">
                <a:latin typeface="Calibri"/>
                <a:cs typeface="Calibri"/>
              </a:rPr>
              <a:t>.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10" dirty="0">
                <a:latin typeface="Calibri"/>
                <a:cs typeface="Calibri"/>
              </a:rPr>
              <a:t>eo</a:t>
            </a:r>
            <a:r>
              <a:rPr spc="70" dirty="0">
                <a:latin typeface="Calibri"/>
                <a:cs typeface="Calibri"/>
              </a:rPr>
              <a:t>p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,</a:t>
            </a:r>
            <a:r>
              <a:rPr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40" dirty="0">
                <a:latin typeface="Calibri"/>
                <a:cs typeface="Calibri"/>
              </a:rPr>
              <a:t>nvo</a:t>
            </a:r>
            <a:r>
              <a:rPr spc="5" dirty="0">
                <a:latin typeface="Calibri"/>
                <a:cs typeface="Calibri"/>
              </a:rPr>
              <a:t>ices</a:t>
            </a:r>
            <a:r>
              <a:rPr spc="-85" dirty="0">
                <a:latin typeface="Calibri"/>
                <a:cs typeface="Calibri"/>
              </a:rPr>
              <a:t>,</a:t>
            </a:r>
            <a:r>
              <a:rPr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25" dirty="0">
                <a:latin typeface="Calibri"/>
                <a:cs typeface="Calibri"/>
              </a:rPr>
              <a:t>men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,</a:t>
            </a:r>
            <a:r>
              <a:rPr spc="-15" dirty="0">
                <a:latin typeface="Calibri"/>
                <a:cs typeface="Calibri"/>
              </a:rPr>
              <a:t> e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25" dirty="0">
                <a:latin typeface="Calibri"/>
                <a:cs typeface="Calibri"/>
              </a:rPr>
              <a:t>c.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1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</a:t>
            </a:r>
            <a:r>
              <a:rPr spc="20" dirty="0">
                <a:latin typeface="Calibri"/>
                <a:cs typeface="Calibri"/>
              </a:rPr>
              <a:t>onshi</a:t>
            </a:r>
            <a:r>
              <a:rPr spc="40" dirty="0">
                <a:latin typeface="Calibri"/>
                <a:cs typeface="Calibri"/>
              </a:rPr>
              <a:t>p</a:t>
            </a:r>
            <a:r>
              <a:rPr spc="35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ar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35" dirty="0">
                <a:latin typeface="Calibri"/>
                <a:cs typeface="Calibri"/>
              </a:rPr>
              <a:t>pi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al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ne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5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40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30" dirty="0">
                <a:latin typeface="Calibri"/>
                <a:cs typeface="Calibri"/>
              </a:rPr>
              <a:t>ar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20" dirty="0">
                <a:latin typeface="Calibri"/>
                <a:cs typeface="Calibri"/>
              </a:rPr>
              <a:t>hi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 o</a:t>
            </a:r>
            <a:r>
              <a:rPr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85" dirty="0">
                <a:latin typeface="Calibri"/>
                <a:cs typeface="Calibri"/>
              </a:rPr>
              <a:t>W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bs</a:t>
            </a:r>
            <a:r>
              <a:rPr spc="545" dirty="0">
                <a:latin typeface="Calibri"/>
                <a:cs typeface="Calibri"/>
              </a:rPr>
              <a:t>…</a:t>
            </a:r>
            <a:r>
              <a:rPr spc="20" dirty="0">
                <a:latin typeface="Calibri"/>
                <a:cs typeface="Calibri"/>
              </a:rPr>
              <a:t>no</a:t>
            </a:r>
            <a:r>
              <a:rPr spc="15"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</a:t>
            </a:r>
            <a:r>
              <a:rPr spc="20" dirty="0">
                <a:latin typeface="Calibri"/>
                <a:cs typeface="Calibri"/>
              </a:rPr>
              <a:t>ona</a:t>
            </a:r>
            <a:r>
              <a:rPr spc="10" dirty="0">
                <a:latin typeface="Calibri"/>
                <a:cs typeface="Calibri"/>
              </a:rPr>
              <a:t>l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95" dirty="0">
                <a:latin typeface="Calibri"/>
                <a:cs typeface="Calibri"/>
              </a:rPr>
              <a:t>M</a:t>
            </a:r>
            <a:r>
              <a:rPr spc="40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ls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52842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1209675" y="1960562"/>
            <a:ext cx="7661275" cy="36385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95" dirty="0">
                <a:latin typeface="Calibri"/>
                <a:cs typeface="Calibri"/>
              </a:rPr>
              <a:t>Y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0" dirty="0">
                <a:latin typeface="Calibri"/>
                <a:cs typeface="Calibri"/>
              </a:rPr>
              <a:t>u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65" dirty="0">
                <a:latin typeface="Calibri"/>
                <a:cs typeface="Calibri"/>
              </a:rPr>
              <a:t>m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65" dirty="0">
                <a:latin typeface="Calibri"/>
                <a:cs typeface="Calibri"/>
              </a:rPr>
              <a:t>v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r</a:t>
            </a:r>
            <a:r>
              <a:rPr sz="2000" b="1" spc="25" dirty="0">
                <a:latin typeface="Calibri"/>
                <a:cs typeface="Calibri"/>
              </a:rPr>
              <a:t>si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y</a:t>
            </a:r>
            <a:r>
              <a:rPr sz="2000" b="1" spc="45" dirty="0">
                <a:latin typeface="Calibri"/>
                <a:cs typeface="Calibri"/>
              </a:rPr>
              <a:t>ou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AP</a:t>
            </a:r>
            <a:r>
              <a:rPr sz="2000" b="1" spc="-10" dirty="0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20" dirty="0">
                <a:latin typeface="Calibri"/>
                <a:cs typeface="Calibri"/>
              </a:rPr>
              <a:t>The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n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on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15" dirty="0">
                <a:latin typeface="Calibri"/>
                <a:cs typeface="Calibri"/>
              </a:rPr>
              <a:t>anoni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al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way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40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si</a:t>
            </a:r>
            <a:r>
              <a:rPr spc="25" dirty="0">
                <a:latin typeface="Calibri"/>
                <a:cs typeface="Calibri"/>
              </a:rPr>
              <a:t>oni</a:t>
            </a:r>
            <a:r>
              <a:rPr spc="90" dirty="0">
                <a:latin typeface="Calibri"/>
                <a:cs typeface="Calibri"/>
              </a:rPr>
              <a:t>ng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10" dirty="0">
                <a:latin typeface="Calibri"/>
                <a:cs typeface="Calibri"/>
              </a:rPr>
              <a:t>B</a:t>
            </a:r>
            <a:r>
              <a:rPr spc="15" dirty="0">
                <a:latin typeface="Calibri"/>
                <a:cs typeface="Calibri"/>
              </a:rPr>
              <a:t>u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pi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20" dirty="0">
                <a:latin typeface="Calibri"/>
                <a:cs typeface="Calibri"/>
              </a:rPr>
              <a:t>k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on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t</a:t>
            </a:r>
            <a:r>
              <a:rPr spc="10" dirty="0">
                <a:latin typeface="Calibri"/>
                <a:cs typeface="Calibri"/>
              </a:rPr>
              <a:t>hat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be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20" dirty="0">
                <a:latin typeface="Calibri"/>
                <a:cs typeface="Calibri"/>
              </a:rPr>
              <a:t>he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20" dirty="0">
                <a:latin typeface="Calibri"/>
                <a:cs typeface="Calibri"/>
              </a:rPr>
              <a:t>h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40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10" dirty="0">
                <a:latin typeface="Calibri"/>
                <a:cs typeface="Calibri"/>
              </a:rPr>
              <a:t>l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</a:t>
            </a:r>
            <a:r>
              <a:rPr spc="5" dirty="0">
                <a:latin typeface="Calibri"/>
                <a:cs typeface="Calibri"/>
              </a:rPr>
              <a:t>f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10" dirty="0">
                <a:latin typeface="Calibri"/>
                <a:cs typeface="Calibri"/>
              </a:rPr>
              <a:t>a</a:t>
            </a:r>
            <a:r>
              <a:rPr spc="25" dirty="0">
                <a:latin typeface="Calibri"/>
                <a:cs typeface="Calibri"/>
              </a:rPr>
              <a:t>m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an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5"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60" dirty="0">
                <a:latin typeface="Calibri"/>
                <a:cs typeface="Calibri"/>
              </a:rPr>
              <a:t>C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50" dirty="0">
                <a:latin typeface="Calibri"/>
                <a:cs typeface="Calibri"/>
              </a:rPr>
              <a:t>m</a:t>
            </a:r>
            <a:r>
              <a:rPr sz="1600" spc="65" dirty="0">
                <a:latin typeface="Calibri"/>
                <a:cs typeface="Calibri"/>
              </a:rPr>
              <a:t>p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20" dirty="0">
                <a:latin typeface="Calibri"/>
                <a:cs typeface="Calibri"/>
              </a:rPr>
              <a:t>ex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v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135" dirty="0">
                <a:latin typeface="Calibri"/>
                <a:cs typeface="Calibri"/>
              </a:rPr>
              <a:t>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-65" dirty="0">
                <a:latin typeface="Calibri"/>
                <a:cs typeface="Calibri"/>
              </a:rPr>
              <a:t>'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ev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  <a:p>
            <a:pPr lvl="2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0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spc="25" dirty="0">
                <a:latin typeface="Calibri"/>
                <a:cs typeface="Calibri"/>
              </a:rPr>
              <a:t>u</a:t>
            </a:r>
            <a:r>
              <a:rPr sz="1600" spc="-15" dirty="0">
                <a:latin typeface="Calibri"/>
                <a:cs typeface="Calibri"/>
              </a:rPr>
              <a:t>t </a:t>
            </a:r>
            <a:r>
              <a:rPr sz="1600" spc="20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5" dirty="0">
                <a:latin typeface="Calibri"/>
                <a:cs typeface="Calibri"/>
              </a:rPr>
              <a:t>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f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spc="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40" dirty="0">
                <a:latin typeface="Calibri"/>
                <a:cs typeface="Calibri"/>
              </a:rPr>
              <a:t>h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d</a:t>
            </a:r>
            <a:r>
              <a:rPr sz="1600" spc="20" dirty="0">
                <a:latin typeface="Calibri"/>
                <a:cs typeface="Calibri"/>
              </a:rPr>
              <a:t>ev</a:t>
            </a:r>
            <a:r>
              <a:rPr sz="1600" spc="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65" dirty="0">
                <a:latin typeface="Calibri"/>
                <a:cs typeface="Calibri"/>
              </a:rPr>
              <a:t>p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5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lvl="2" fontAlgn="auto">
              <a:spcBef>
                <a:spcPts val="39"/>
              </a:spcBef>
              <a:spcAft>
                <a:spcPts val="0"/>
              </a:spcAft>
              <a:buFont typeface="Wingdings"/>
              <a:buChar char=""/>
              <a:defRPr/>
            </a:pPr>
            <a:endParaRPr sz="21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1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70" dirty="0">
                <a:latin typeface="Calibri"/>
                <a:cs typeface="Calibri"/>
              </a:rPr>
              <a:t>a</a:t>
            </a:r>
            <a:r>
              <a:rPr spc="75" dirty="0">
                <a:latin typeface="Calibri"/>
                <a:cs typeface="Calibri"/>
              </a:rPr>
              <a:t>g</a:t>
            </a:r>
            <a:r>
              <a:rPr spc="50" dirty="0">
                <a:latin typeface="Calibri"/>
                <a:cs typeface="Calibri"/>
              </a:rPr>
              <a:t>m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is</a:t>
            </a:r>
            <a:r>
              <a:rPr spc="55" dirty="0">
                <a:latin typeface="Calibri"/>
                <a:cs typeface="Calibri"/>
              </a:rPr>
              <a:t>m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70" dirty="0">
                <a:latin typeface="Calibri"/>
                <a:cs typeface="Calibri"/>
              </a:rPr>
              <a:t>a</a:t>
            </a:r>
            <a:r>
              <a:rPr spc="7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ai</a:t>
            </a:r>
            <a:r>
              <a:rPr spc="290" dirty="0">
                <a:latin typeface="Calibri"/>
                <a:cs typeface="Calibri"/>
              </a:rPr>
              <a:t>n…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25" dirty="0">
                <a:latin typeface="Calibri"/>
                <a:cs typeface="Calibri"/>
              </a:rPr>
              <a:t>Ve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10" dirty="0">
                <a:latin typeface="Calibri"/>
                <a:cs typeface="Calibri"/>
              </a:rPr>
              <a:t>"</a:t>
            </a:r>
            <a:r>
              <a:rPr sz="1600" spc="5" dirty="0">
                <a:latin typeface="Calibri"/>
                <a:cs typeface="Calibri"/>
              </a:rPr>
              <a:t>ju</a:t>
            </a:r>
            <a:r>
              <a:rPr sz="1600" spc="10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t 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80" dirty="0">
                <a:latin typeface="Calibri"/>
                <a:cs typeface="Calibri"/>
              </a:rPr>
              <a:t>ug</a:t>
            </a:r>
            <a:r>
              <a:rPr sz="1600" spc="40" dirty="0">
                <a:latin typeface="Calibri"/>
                <a:cs typeface="Calibri"/>
              </a:rPr>
              <a:t>h</a:t>
            </a:r>
            <a:r>
              <a:rPr sz="1600" spc="-110" dirty="0">
                <a:latin typeface="Calibri"/>
                <a:cs typeface="Calibri"/>
              </a:rPr>
              <a:t>"</a:t>
            </a:r>
            <a:endParaRPr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98193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/>
          <p:cNvSpPr txBox="1"/>
          <p:nvPr/>
        </p:nvSpPr>
        <p:spPr>
          <a:xfrm>
            <a:off x="163512" y="731837"/>
            <a:ext cx="4419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800" dirty="0">
                <a:cs typeface="Calibri" pitchFamily="34" charset="0"/>
              </a:rPr>
              <a:t>Module </a:t>
            </a:r>
            <a:r>
              <a:rPr lang="en-US" sz="2800" dirty="0" smtClean="0">
                <a:cs typeface="Calibri" pitchFamily="34" charset="0"/>
              </a:rPr>
              <a:t>4: Securing </a:t>
            </a:r>
            <a:r>
              <a:rPr lang="en-US" sz="2800" dirty="0" err="1" smtClean="0">
                <a:cs typeface="Calibri" pitchFamily="34" charset="0"/>
              </a:rPr>
              <a:t>WebAPI’s</a:t>
            </a:r>
            <a:endParaRPr lang="en-US" sz="2800" dirty="0">
              <a:cs typeface="Calibri" pitchFamily="34" charset="0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239712" y="1417637"/>
            <a:ext cx="3821113" cy="442436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85" dirty="0">
                <a:latin typeface="Calibri"/>
                <a:cs typeface="Calibri"/>
              </a:rPr>
              <a:t>S</a:t>
            </a:r>
            <a:r>
              <a:rPr sz="2000" b="1" spc="35" dirty="0">
                <a:latin typeface="Calibri"/>
                <a:cs typeface="Calibri"/>
              </a:rPr>
              <a:t>e</a:t>
            </a:r>
            <a:r>
              <a:rPr sz="2000" b="1" spc="30" dirty="0">
                <a:latin typeface="Calibri"/>
                <a:cs typeface="Calibri"/>
              </a:rPr>
              <a:t>c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95" dirty="0">
                <a:latin typeface="Calibri"/>
                <a:cs typeface="Calibri"/>
              </a:rPr>
              <a:t>g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We</a:t>
            </a:r>
            <a:r>
              <a:rPr sz="2000" b="1" spc="10" dirty="0">
                <a:latin typeface="Calibri"/>
                <a:cs typeface="Calibri"/>
              </a:rPr>
              <a:t>b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AP</a:t>
            </a:r>
            <a:r>
              <a:rPr sz="2000" b="1" spc="5" dirty="0">
                <a:latin typeface="Calibri"/>
                <a:cs typeface="Calibri"/>
              </a:rPr>
              <a:t>Is</a:t>
            </a:r>
            <a:endParaRPr sz="2000" dirty="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7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r</a:t>
            </a:r>
            <a:r>
              <a:rPr spc="-5" dirty="0">
                <a:latin typeface="Arial"/>
                <a:cs typeface="Arial"/>
              </a:rPr>
              <a:t>e</a:t>
            </a:r>
            <a:r>
              <a:rPr spc="-90" dirty="0">
                <a:latin typeface="Arial"/>
                <a:cs typeface="Arial"/>
              </a:rPr>
              <a:t>a</a:t>
            </a:r>
            <a:r>
              <a:rPr spc="100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s</a:t>
            </a: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5" dirty="0">
                <a:latin typeface="Arial"/>
                <a:cs typeface="Arial"/>
              </a:rPr>
              <a:t>H</a:t>
            </a:r>
            <a:r>
              <a:rPr spc="-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r</a:t>
            </a:r>
            <a:r>
              <a:rPr spc="-30" dirty="0">
                <a:latin typeface="Arial"/>
                <a:cs typeface="Arial"/>
              </a:rPr>
              <a:t>o</a:t>
            </a:r>
            <a:r>
              <a:rPr spc="100" dirty="0">
                <a:latin typeface="Arial"/>
                <a:cs typeface="Arial"/>
              </a:rPr>
              <a:t>t</a:t>
            </a:r>
            <a:r>
              <a:rPr spc="-90" dirty="0">
                <a:latin typeface="Arial"/>
                <a:cs typeface="Arial"/>
              </a:rPr>
              <a:t>e</a:t>
            </a:r>
            <a:r>
              <a:rPr spc="-60" dirty="0">
                <a:latin typeface="Arial"/>
                <a:cs typeface="Arial"/>
              </a:rPr>
              <a:t>c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Yo</a:t>
            </a:r>
            <a:r>
              <a:rPr spc="-5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A</a:t>
            </a:r>
            <a:r>
              <a:rPr spc="-20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I</a:t>
            </a:r>
            <a:endParaRPr dirty="0"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5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r</a:t>
            </a:r>
            <a:r>
              <a:rPr spc="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ss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Arial"/>
                <a:cs typeface="Arial"/>
              </a:rPr>
              <a:t>D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10" dirty="0">
                <a:latin typeface="Arial"/>
                <a:cs typeface="Arial"/>
              </a:rPr>
              <a:t>m</a:t>
            </a:r>
            <a:r>
              <a:rPr spc="-20" dirty="0">
                <a:latin typeface="Arial"/>
                <a:cs typeface="Arial"/>
              </a:rPr>
              <a:t>a</a:t>
            </a:r>
            <a:r>
              <a:rPr spc="2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S</a:t>
            </a:r>
            <a:r>
              <a:rPr spc="-5"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c</a:t>
            </a:r>
            <a:r>
              <a:rPr spc="5" dirty="0">
                <a:latin typeface="Arial"/>
                <a:cs typeface="Arial"/>
              </a:rPr>
              <a:t>u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7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75" dirty="0">
                <a:latin typeface="Arial"/>
                <a:cs typeface="Arial"/>
              </a:rPr>
              <a:t>W</a:t>
            </a:r>
            <a:r>
              <a:rPr spc="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o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Yo</a:t>
            </a:r>
            <a:r>
              <a:rPr dirty="0">
                <a:latin typeface="Arial"/>
                <a:cs typeface="Arial"/>
              </a:rPr>
              <a:t>u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S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2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d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90" dirty="0">
                <a:latin typeface="Arial"/>
                <a:cs typeface="Arial"/>
              </a:rPr>
              <a:t>A</a:t>
            </a:r>
            <a:r>
              <a:rPr spc="-20" dirty="0">
                <a:latin typeface="Arial"/>
                <a:cs typeface="Arial"/>
              </a:rPr>
              <a:t>u</a:t>
            </a:r>
            <a:r>
              <a:rPr spc="85" dirty="0">
                <a:latin typeface="Arial"/>
                <a:cs typeface="Arial"/>
              </a:rPr>
              <a:t>t</a:t>
            </a:r>
            <a:r>
              <a:rPr spc="-10" dirty="0">
                <a:latin typeface="Arial"/>
                <a:cs typeface="Arial"/>
              </a:rPr>
              <a:t>h</a:t>
            </a:r>
            <a:r>
              <a:rPr spc="-90" dirty="0">
                <a:latin typeface="Arial"/>
                <a:cs typeface="Arial"/>
              </a:rPr>
              <a:t>e</a:t>
            </a:r>
            <a:r>
              <a:rPr spc="-20" dirty="0">
                <a:latin typeface="Arial"/>
                <a:cs typeface="Arial"/>
              </a:rPr>
              <a:t>n</a:t>
            </a:r>
            <a:r>
              <a:rPr spc="7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-85" dirty="0">
                <a:latin typeface="Arial"/>
                <a:cs typeface="Arial"/>
              </a:rPr>
              <a:t>c</a:t>
            </a:r>
            <a:r>
              <a:rPr spc="-20" dirty="0">
                <a:latin typeface="Arial"/>
                <a:cs typeface="Arial"/>
              </a:rPr>
              <a:t>a</a:t>
            </a:r>
            <a:r>
              <a:rPr spc="9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65" dirty="0">
                <a:latin typeface="Arial"/>
                <a:cs typeface="Arial"/>
              </a:rPr>
              <a:t>W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</a:t>
            </a:r>
            <a:r>
              <a:rPr spc="-15" dirty="0">
                <a:latin typeface="Arial"/>
                <a:cs typeface="Arial"/>
              </a:rPr>
              <a:t>k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g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Arial"/>
                <a:cs typeface="Arial"/>
              </a:rPr>
              <a:t>w</a:t>
            </a:r>
            <a:r>
              <a:rPr spc="-30" dirty="0">
                <a:latin typeface="Arial"/>
                <a:cs typeface="Arial"/>
              </a:rPr>
              <a:t>i</a:t>
            </a:r>
            <a:r>
              <a:rPr spc="30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A</a:t>
            </a:r>
            <a:r>
              <a:rPr spc="-20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Arial"/>
                <a:cs typeface="Arial"/>
              </a:rPr>
              <a:t>K</a:t>
            </a:r>
            <a:r>
              <a:rPr spc="-5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ys</a:t>
            </a: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5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s</a:t>
            </a:r>
            <a:r>
              <a:rPr spc="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A</a:t>
            </a:r>
            <a:r>
              <a:rPr spc="-20" dirty="0">
                <a:latin typeface="Arial"/>
                <a:cs typeface="Arial"/>
              </a:rPr>
              <a:t>u</a:t>
            </a:r>
            <a:r>
              <a:rPr spc="7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105" dirty="0">
                <a:latin typeface="Arial"/>
                <a:cs typeface="Arial"/>
              </a:rPr>
              <a:t>e</a:t>
            </a:r>
            <a:r>
              <a:rPr spc="-20" dirty="0">
                <a:latin typeface="Arial"/>
                <a:cs typeface="Arial"/>
              </a:rPr>
              <a:t>n</a:t>
            </a:r>
            <a:r>
              <a:rPr spc="7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-85" dirty="0">
                <a:latin typeface="Arial"/>
                <a:cs typeface="Arial"/>
              </a:rPr>
              <a:t>c</a:t>
            </a:r>
            <a:r>
              <a:rPr spc="-80" dirty="0">
                <a:latin typeface="Arial"/>
                <a:cs typeface="Arial"/>
              </a:rPr>
              <a:t>a</a:t>
            </a:r>
            <a:r>
              <a:rPr spc="85" dirty="0">
                <a:latin typeface="Arial"/>
                <a:cs typeface="Arial"/>
              </a:rPr>
              <a:t>t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</a:t>
            </a: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5" dirty="0">
                <a:latin typeface="Arial"/>
                <a:cs typeface="Arial"/>
              </a:rPr>
              <a:t>U</a:t>
            </a:r>
            <a:r>
              <a:rPr spc="-10" dirty="0">
                <a:latin typeface="Arial"/>
                <a:cs typeface="Arial"/>
              </a:rPr>
              <a:t>n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3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-15" dirty="0">
                <a:latin typeface="Arial"/>
                <a:cs typeface="Arial"/>
              </a:rPr>
              <a:t>s</a:t>
            </a:r>
            <a:r>
              <a:rPr spc="100" dirty="0">
                <a:latin typeface="Arial"/>
                <a:cs typeface="Arial"/>
              </a:rPr>
              <a:t>t</a:t>
            </a:r>
            <a:r>
              <a:rPr spc="-105"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n</a:t>
            </a:r>
            <a:r>
              <a:rPr spc="15" dirty="0">
                <a:latin typeface="Arial"/>
                <a:cs typeface="Arial"/>
              </a:rPr>
              <a:t>d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g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85" dirty="0">
                <a:latin typeface="Arial"/>
                <a:cs typeface="Arial"/>
              </a:rPr>
              <a:t>O</a:t>
            </a:r>
            <a:r>
              <a:rPr spc="-20" dirty="0">
                <a:latin typeface="Arial"/>
                <a:cs typeface="Arial"/>
              </a:rPr>
              <a:t>A</a:t>
            </a:r>
            <a:r>
              <a:rPr spc="-5" dirty="0">
                <a:latin typeface="Arial"/>
                <a:cs typeface="Arial"/>
              </a:rPr>
              <a:t>u</a:t>
            </a:r>
            <a:r>
              <a:rPr spc="7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2760936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512962" y="1189037"/>
            <a:ext cx="55340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8318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75" dirty="0"/>
              <a:t>S</a:t>
            </a:r>
            <a:r>
              <a:rPr spc="-15" dirty="0"/>
              <a:t>e</a:t>
            </a:r>
            <a:r>
              <a:rPr spc="-5" dirty="0"/>
              <a:t>c</a:t>
            </a:r>
            <a:r>
              <a:rPr spc="-25" dirty="0"/>
              <a:t>u</a:t>
            </a:r>
            <a:r>
              <a:rPr spc="-15" dirty="0"/>
              <a:t>r</a:t>
            </a:r>
            <a:r>
              <a:rPr spc="-20" dirty="0"/>
              <a:t>i</a:t>
            </a:r>
            <a:r>
              <a:rPr spc="90" dirty="0"/>
              <a:t>t</a:t>
            </a:r>
            <a:r>
              <a:rPr spc="-20" dirty="0"/>
              <a:t>y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65" dirty="0"/>
              <a:t>a</a:t>
            </a:r>
            <a:r>
              <a:rPr spc="-25" dirty="0"/>
              <a:t>n</a:t>
            </a:r>
            <a:r>
              <a:rPr spc="-20" dirty="0"/>
              <a:t>d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20" dirty="0"/>
              <a:t>W</a:t>
            </a:r>
            <a:r>
              <a:rPr spc="-75" dirty="0"/>
              <a:t>e</a:t>
            </a:r>
            <a:r>
              <a:rPr spc="-20" dirty="0"/>
              <a:t>b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80" dirty="0"/>
              <a:t>A</a:t>
            </a:r>
            <a:r>
              <a:rPr spc="-40" dirty="0"/>
              <a:t>P</a:t>
            </a:r>
            <a:r>
              <a:rPr spc="15" dirty="0"/>
              <a:t>I</a:t>
            </a:r>
            <a:r>
              <a:rPr spc="-2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3112" y="3008251"/>
            <a:ext cx="3905250" cy="2905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95" dirty="0">
                <a:latin typeface="Calibri"/>
                <a:cs typeface="Calibri"/>
              </a:rPr>
              <a:t>D</a:t>
            </a:r>
            <a:r>
              <a:rPr sz="2000" b="1" spc="5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y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0" dirty="0">
                <a:latin typeface="Calibri"/>
                <a:cs typeface="Calibri"/>
              </a:rPr>
              <a:t>u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35" dirty="0">
                <a:latin typeface="Calibri"/>
                <a:cs typeface="Calibri"/>
              </a:rPr>
              <a:t>ee</a:t>
            </a:r>
            <a:r>
              <a:rPr sz="2000" b="1" spc="40" dirty="0">
                <a:latin typeface="Calibri"/>
                <a:cs typeface="Calibri"/>
              </a:rPr>
              <a:t>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o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35" dirty="0">
                <a:latin typeface="Calibri"/>
                <a:cs typeface="Calibri"/>
              </a:rPr>
              <a:t>e</a:t>
            </a:r>
            <a:r>
              <a:rPr sz="2000" b="1" spc="30" dirty="0">
                <a:latin typeface="Calibri"/>
                <a:cs typeface="Calibri"/>
              </a:rPr>
              <a:t>c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y</a:t>
            </a:r>
            <a:r>
              <a:rPr sz="2000" b="1" spc="45" dirty="0">
                <a:latin typeface="Calibri"/>
                <a:cs typeface="Calibri"/>
              </a:rPr>
              <a:t>ou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AP</a:t>
            </a:r>
            <a:r>
              <a:rPr sz="2000" b="1" spc="-50" dirty="0">
                <a:latin typeface="Calibri"/>
                <a:cs typeface="Calibri"/>
              </a:rPr>
              <a:t>I?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18" y="3382875"/>
            <a:ext cx="6096000" cy="18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085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1770236" y="897059"/>
            <a:ext cx="55340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1303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60" dirty="0"/>
              <a:t>T</a:t>
            </a:r>
            <a:r>
              <a:rPr spc="-25" dirty="0"/>
              <a:t>h</a:t>
            </a:r>
            <a:r>
              <a:rPr spc="-15" dirty="0"/>
              <a:t>re</a:t>
            </a:r>
            <a:r>
              <a:rPr spc="-30" dirty="0"/>
              <a:t>a</a:t>
            </a:r>
            <a:r>
              <a:rPr spc="100" dirty="0"/>
              <a:t>t</a:t>
            </a:r>
            <a:r>
              <a:rPr spc="-20" dirty="0"/>
              <a:t>s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100" dirty="0"/>
              <a:t>t</a:t>
            </a:r>
            <a:r>
              <a:rPr spc="-20" dirty="0"/>
              <a:t>o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85" dirty="0"/>
              <a:t>Y</a:t>
            </a:r>
            <a:r>
              <a:rPr spc="-15" dirty="0"/>
              <a:t>o</a:t>
            </a:r>
            <a:r>
              <a:rPr spc="-25" dirty="0"/>
              <a:t>u</a:t>
            </a:r>
            <a:r>
              <a:rPr spc="-15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90" dirty="0"/>
              <a:t>A</a:t>
            </a:r>
            <a:r>
              <a:rPr spc="-25" dirty="0"/>
              <a:t>P</a:t>
            </a:r>
            <a:r>
              <a:rPr spc="-10" dirty="0"/>
              <a:t>I</a:t>
            </a:r>
          </a:p>
        </p:txBody>
      </p:sp>
      <p:sp>
        <p:nvSpPr>
          <p:cNvPr id="3" name="object 3"/>
          <p:cNvSpPr>
            <a:spLocks noChangeArrowheads="1"/>
          </p:cNvSpPr>
          <p:nvPr/>
        </p:nvSpPr>
        <p:spPr bwMode="auto">
          <a:xfrm>
            <a:off x="441498" y="2519484"/>
            <a:ext cx="2182813" cy="14319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" name="object 4"/>
          <p:cNvSpPr>
            <a:spLocks/>
          </p:cNvSpPr>
          <p:nvPr/>
        </p:nvSpPr>
        <p:spPr bwMode="auto">
          <a:xfrm>
            <a:off x="497061" y="2575047"/>
            <a:ext cx="2070100" cy="1319212"/>
          </a:xfrm>
          <a:custGeom>
            <a:avLst/>
            <a:gdLst>
              <a:gd name="T0" fmla="*/ 0 w 2068830"/>
              <a:gd name="T1" fmla="*/ 0 h 1319529"/>
              <a:gd name="T2" fmla="*/ 2068342 w 2068830"/>
              <a:gd name="T3" fmla="*/ 0 h 1319529"/>
              <a:gd name="T4" fmla="*/ 2068342 w 2068830"/>
              <a:gd name="T5" fmla="*/ 948811 h 1319529"/>
              <a:gd name="T6" fmla="*/ 1148321 w 2068830"/>
              <a:gd name="T7" fmla="*/ 948811 h 1319529"/>
              <a:gd name="T8" fmla="*/ 1148321 w 2068830"/>
              <a:gd name="T9" fmla="*/ 1111575 h 1319529"/>
              <a:gd name="T10" fmla="*/ 1231977 w 2068830"/>
              <a:gd name="T11" fmla="*/ 1111575 h 1319529"/>
              <a:gd name="T12" fmla="*/ 1034177 w 2068830"/>
              <a:gd name="T13" fmla="*/ 1319509 h 1319529"/>
              <a:gd name="T14" fmla="*/ 836380 w 2068830"/>
              <a:gd name="T15" fmla="*/ 1111575 h 1319529"/>
              <a:gd name="T16" fmla="*/ 920032 w 2068830"/>
              <a:gd name="T17" fmla="*/ 1111575 h 1319529"/>
              <a:gd name="T18" fmla="*/ 920032 w 2068830"/>
              <a:gd name="T19" fmla="*/ 948811 h 1319529"/>
              <a:gd name="T20" fmla="*/ 0 w 2068830"/>
              <a:gd name="T21" fmla="*/ 948811 h 1319529"/>
              <a:gd name="T22" fmla="*/ 0 w 2068830"/>
              <a:gd name="T23" fmla="*/ 0 h 1319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68830" h="1319529">
                <a:moveTo>
                  <a:pt x="0" y="0"/>
                </a:moveTo>
                <a:lnTo>
                  <a:pt x="2068342" y="0"/>
                </a:lnTo>
                <a:lnTo>
                  <a:pt x="2068342" y="948811"/>
                </a:lnTo>
                <a:lnTo>
                  <a:pt x="1148321" y="948811"/>
                </a:lnTo>
                <a:lnTo>
                  <a:pt x="1148321" y="1111575"/>
                </a:lnTo>
                <a:lnTo>
                  <a:pt x="1231977" y="1111575"/>
                </a:lnTo>
                <a:lnTo>
                  <a:pt x="1034177" y="1319509"/>
                </a:lnTo>
                <a:lnTo>
                  <a:pt x="836380" y="1111575"/>
                </a:lnTo>
                <a:lnTo>
                  <a:pt x="920032" y="1111575"/>
                </a:lnTo>
                <a:lnTo>
                  <a:pt x="920032" y="948811"/>
                </a:lnTo>
                <a:lnTo>
                  <a:pt x="0" y="948811"/>
                </a:lnTo>
                <a:lnTo>
                  <a:pt x="0" y="0"/>
                </a:lnTo>
                <a:close/>
              </a:path>
            </a:pathLst>
          </a:custGeom>
          <a:noFill/>
          <a:ln w="6349">
            <a:solidFill>
              <a:srgbClr val="A0CF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773286" y="2932234"/>
            <a:ext cx="151765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5" dirty="0">
                <a:solidFill>
                  <a:srgbClr val="050505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s</a:t>
            </a:r>
            <a:r>
              <a:rPr spc="-5" dirty="0">
                <a:solidFill>
                  <a:srgbClr val="05050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r</a:t>
            </a:r>
            <a:r>
              <a:rPr spc="-110" dirty="0">
                <a:solidFill>
                  <a:srgbClr val="050505"/>
                </a:solidFill>
                <a:latin typeface="Arial"/>
                <a:cs typeface="Arial"/>
              </a:rPr>
              <a:t>s</a:t>
            </a:r>
            <a:r>
              <a:rPr spc="110" dirty="0">
                <a:solidFill>
                  <a:srgbClr val="050505"/>
                </a:solidFill>
                <a:latin typeface="Arial"/>
                <a:cs typeface="Arial"/>
              </a:rPr>
              <a:t>/</a:t>
            </a:r>
            <a:r>
              <a:rPr spc="-20" dirty="0">
                <a:solidFill>
                  <a:srgbClr val="050505"/>
                </a:solidFill>
                <a:latin typeface="Arial"/>
                <a:cs typeface="Arial"/>
              </a:rPr>
              <a:t>H</a:t>
            </a:r>
            <a:r>
              <a:rPr spc="5" dirty="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ck</a:t>
            </a:r>
            <a:r>
              <a:rPr spc="-10" dirty="0">
                <a:solidFill>
                  <a:srgbClr val="05050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rs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>
            <a:spLocks noChangeArrowheads="1"/>
          </p:cNvSpPr>
          <p:nvPr/>
        </p:nvSpPr>
        <p:spPr bwMode="auto">
          <a:xfrm>
            <a:off x="6496223" y="2519484"/>
            <a:ext cx="2517775" cy="14319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7" name="object 7"/>
          <p:cNvSpPr>
            <a:spLocks/>
          </p:cNvSpPr>
          <p:nvPr/>
        </p:nvSpPr>
        <p:spPr bwMode="auto">
          <a:xfrm>
            <a:off x="6551786" y="2575047"/>
            <a:ext cx="2405062" cy="1319212"/>
          </a:xfrm>
          <a:custGeom>
            <a:avLst/>
            <a:gdLst>
              <a:gd name="T0" fmla="*/ 0 w 2406015"/>
              <a:gd name="T1" fmla="*/ 0 h 1319529"/>
              <a:gd name="T2" fmla="*/ 2405786 w 2406015"/>
              <a:gd name="T3" fmla="*/ 0 h 1319529"/>
              <a:gd name="T4" fmla="*/ 2405786 w 2406015"/>
              <a:gd name="T5" fmla="*/ 948811 h 1319529"/>
              <a:gd name="T6" fmla="*/ 1317040 w 2406015"/>
              <a:gd name="T7" fmla="*/ 948811 h 1319529"/>
              <a:gd name="T8" fmla="*/ 1317040 w 2406015"/>
              <a:gd name="T9" fmla="*/ 1111575 h 1319529"/>
              <a:gd name="T10" fmla="*/ 1400708 w 2406015"/>
              <a:gd name="T11" fmla="*/ 1111575 h 1319529"/>
              <a:gd name="T12" fmla="*/ 1202923 w 2406015"/>
              <a:gd name="T13" fmla="*/ 1319509 h 1319529"/>
              <a:gd name="T14" fmla="*/ 1005108 w 2406015"/>
              <a:gd name="T15" fmla="*/ 1111575 h 1319529"/>
              <a:gd name="T16" fmla="*/ 1088745 w 2406015"/>
              <a:gd name="T17" fmla="*/ 1111575 h 1319529"/>
              <a:gd name="T18" fmla="*/ 1088745 w 2406015"/>
              <a:gd name="T19" fmla="*/ 948811 h 1319529"/>
              <a:gd name="T20" fmla="*/ 0 w 2406015"/>
              <a:gd name="T21" fmla="*/ 948811 h 1319529"/>
              <a:gd name="T22" fmla="*/ 0 w 2406015"/>
              <a:gd name="T23" fmla="*/ 0 h 1319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06015" h="1319529">
                <a:moveTo>
                  <a:pt x="0" y="0"/>
                </a:moveTo>
                <a:lnTo>
                  <a:pt x="2405786" y="0"/>
                </a:lnTo>
                <a:lnTo>
                  <a:pt x="2405786" y="948811"/>
                </a:lnTo>
                <a:lnTo>
                  <a:pt x="1317040" y="948811"/>
                </a:lnTo>
                <a:lnTo>
                  <a:pt x="1317040" y="1111575"/>
                </a:lnTo>
                <a:lnTo>
                  <a:pt x="1400708" y="1111575"/>
                </a:lnTo>
                <a:lnTo>
                  <a:pt x="1202923" y="1319509"/>
                </a:lnTo>
                <a:lnTo>
                  <a:pt x="1005108" y="1111575"/>
                </a:lnTo>
                <a:lnTo>
                  <a:pt x="1088745" y="1111575"/>
                </a:lnTo>
                <a:lnTo>
                  <a:pt x="1088745" y="948811"/>
                </a:lnTo>
                <a:lnTo>
                  <a:pt x="0" y="948811"/>
                </a:lnTo>
                <a:lnTo>
                  <a:pt x="0" y="0"/>
                </a:lnTo>
                <a:close/>
              </a:path>
            </a:pathLst>
          </a:custGeom>
          <a:noFill/>
          <a:ln w="6349">
            <a:solidFill>
              <a:srgbClr val="A0CF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6778798" y="2733797"/>
            <a:ext cx="1946275" cy="6540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>
                <a:solidFill>
                  <a:srgbClr val="050505"/>
                </a:solidFill>
                <a:latin typeface="Arial" charset="0"/>
              </a:rPr>
              <a:t>Hackers/Personnel</a:t>
            </a:r>
            <a:endParaRPr lang="en-US">
              <a:latin typeface="Arial" charset="0"/>
            </a:endParaRPr>
          </a:p>
          <a:p>
            <a:pPr algn="ctr">
              <a:spcBef>
                <a:spcPts val="25"/>
              </a:spcBef>
            </a:pPr>
            <a:r>
              <a:rPr lang="en-US" sz="1300">
                <a:solidFill>
                  <a:srgbClr val="050505"/>
                </a:solidFill>
                <a:latin typeface="Arial" charset="0"/>
              </a:rPr>
              <a:t>(Intrusion</a:t>
            </a:r>
            <a:r>
              <a:rPr lang="en-US" sz="1300">
                <a:solidFill>
                  <a:srgbClr val="05050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>
                <a:solidFill>
                  <a:srgbClr val="050505"/>
                </a:solidFill>
                <a:latin typeface="Arial" charset="0"/>
              </a:rPr>
              <a:t>and</a:t>
            </a:r>
            <a:r>
              <a:rPr lang="en-US" sz="1300">
                <a:solidFill>
                  <a:srgbClr val="05050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>
                <a:solidFill>
                  <a:srgbClr val="050505"/>
                </a:solidFill>
                <a:latin typeface="Arial" charset="0"/>
              </a:rPr>
              <a:t>Physical</a:t>
            </a:r>
            <a:r>
              <a:rPr lang="en-US" sz="1300">
                <a:solidFill>
                  <a:srgbClr val="05050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>
                <a:solidFill>
                  <a:srgbClr val="050505"/>
                </a:solidFill>
                <a:latin typeface="Arial" charset="0"/>
              </a:rPr>
              <a:t>Security)</a:t>
            </a:r>
            <a:endParaRPr lang="en-US" sz="1300">
              <a:latin typeface="Arial" charset="0"/>
            </a:endParaRPr>
          </a:p>
        </p:txBody>
      </p:sp>
      <p:sp>
        <p:nvSpPr>
          <p:cNvPr id="9" name="object 9"/>
          <p:cNvSpPr>
            <a:spLocks noChangeArrowheads="1"/>
          </p:cNvSpPr>
          <p:nvPr/>
        </p:nvSpPr>
        <p:spPr bwMode="auto">
          <a:xfrm>
            <a:off x="3675236" y="2543297"/>
            <a:ext cx="2181225" cy="14335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0" name="object 10"/>
          <p:cNvSpPr>
            <a:spLocks/>
          </p:cNvSpPr>
          <p:nvPr/>
        </p:nvSpPr>
        <p:spPr bwMode="auto">
          <a:xfrm>
            <a:off x="3730798" y="2598859"/>
            <a:ext cx="2068513" cy="1319213"/>
          </a:xfrm>
          <a:custGeom>
            <a:avLst/>
            <a:gdLst>
              <a:gd name="T0" fmla="*/ 0 w 2068829"/>
              <a:gd name="T1" fmla="*/ 0 h 1319529"/>
              <a:gd name="T2" fmla="*/ 2068342 w 2068829"/>
              <a:gd name="T3" fmla="*/ 0 h 1319529"/>
              <a:gd name="T4" fmla="*/ 2068342 w 2068829"/>
              <a:gd name="T5" fmla="*/ 948811 h 1319529"/>
              <a:gd name="T6" fmla="*/ 1148303 w 2068829"/>
              <a:gd name="T7" fmla="*/ 948811 h 1319529"/>
              <a:gd name="T8" fmla="*/ 1148303 w 2068829"/>
              <a:gd name="T9" fmla="*/ 1111575 h 1319529"/>
              <a:gd name="T10" fmla="*/ 1231971 w 2068829"/>
              <a:gd name="T11" fmla="*/ 1111575 h 1319529"/>
              <a:gd name="T12" fmla="*/ 1034155 w 2068829"/>
              <a:gd name="T13" fmla="*/ 1319540 h 1319529"/>
              <a:gd name="T14" fmla="*/ 836371 w 2068829"/>
              <a:gd name="T15" fmla="*/ 1111575 h 1319529"/>
              <a:gd name="T16" fmla="*/ 920038 w 2068829"/>
              <a:gd name="T17" fmla="*/ 1111575 h 1319529"/>
              <a:gd name="T18" fmla="*/ 920038 w 2068829"/>
              <a:gd name="T19" fmla="*/ 948811 h 1319529"/>
              <a:gd name="T20" fmla="*/ 0 w 2068829"/>
              <a:gd name="T21" fmla="*/ 948811 h 1319529"/>
              <a:gd name="T22" fmla="*/ 0 w 2068829"/>
              <a:gd name="T23" fmla="*/ 0 h 1319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68829" h="1319529">
                <a:moveTo>
                  <a:pt x="0" y="0"/>
                </a:moveTo>
                <a:lnTo>
                  <a:pt x="2068342" y="0"/>
                </a:lnTo>
                <a:lnTo>
                  <a:pt x="2068342" y="948811"/>
                </a:lnTo>
                <a:lnTo>
                  <a:pt x="1148303" y="948811"/>
                </a:lnTo>
                <a:lnTo>
                  <a:pt x="1148303" y="1111575"/>
                </a:lnTo>
                <a:lnTo>
                  <a:pt x="1231971" y="1111575"/>
                </a:lnTo>
                <a:lnTo>
                  <a:pt x="1034155" y="1319540"/>
                </a:lnTo>
                <a:lnTo>
                  <a:pt x="836371" y="1111575"/>
                </a:lnTo>
                <a:lnTo>
                  <a:pt x="920038" y="1111575"/>
                </a:lnTo>
                <a:lnTo>
                  <a:pt x="920038" y="948811"/>
                </a:lnTo>
                <a:lnTo>
                  <a:pt x="0" y="948811"/>
                </a:lnTo>
                <a:lnTo>
                  <a:pt x="0" y="0"/>
                </a:lnTo>
                <a:close/>
              </a:path>
            </a:pathLst>
          </a:custGeom>
          <a:noFill/>
          <a:ln w="6349">
            <a:solidFill>
              <a:srgbClr val="A0CF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3964161" y="2856034"/>
            <a:ext cx="1598612" cy="4556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68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65" dirty="0">
                <a:solidFill>
                  <a:srgbClr val="050505"/>
                </a:solidFill>
                <a:latin typeface="Arial"/>
                <a:cs typeface="Arial"/>
              </a:rPr>
              <a:t>E</a:t>
            </a:r>
            <a:r>
              <a:rPr spc="-10" dirty="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spc="-15" dirty="0">
                <a:solidFill>
                  <a:srgbClr val="050505"/>
                </a:solidFill>
                <a:latin typeface="Arial"/>
                <a:cs typeface="Arial"/>
              </a:rPr>
              <a:t>v</a:t>
            </a:r>
            <a:r>
              <a:rPr spc="-10" dirty="0">
                <a:solidFill>
                  <a:srgbClr val="050505"/>
                </a:solidFill>
                <a:latin typeface="Arial"/>
                <a:cs typeface="Arial"/>
              </a:rPr>
              <a:t>e</a:t>
            </a:r>
            <a:r>
              <a:rPr spc="-15" dirty="0">
                <a:solidFill>
                  <a:srgbClr val="050505"/>
                </a:solidFill>
                <a:latin typeface="Arial"/>
                <a:cs typeface="Arial"/>
              </a:rPr>
              <a:t>s</a:t>
            </a:r>
            <a:r>
              <a:rPr spc="15" dirty="0">
                <a:solidFill>
                  <a:srgbClr val="050505"/>
                </a:solidFill>
                <a:latin typeface="Arial"/>
                <a:cs typeface="Arial"/>
              </a:rPr>
              <a:t>d</a:t>
            </a:r>
            <a:r>
              <a:rPr spc="-15" dirty="0">
                <a:solidFill>
                  <a:srgbClr val="050505"/>
                </a:solidFill>
                <a:latin typeface="Arial"/>
                <a:cs typeface="Arial"/>
              </a:rPr>
              <a:t>r</a:t>
            </a:r>
            <a:r>
              <a:rPr spc="-20" dirty="0">
                <a:solidFill>
                  <a:srgbClr val="050505"/>
                </a:solidFill>
                <a:latin typeface="Arial"/>
                <a:cs typeface="Arial"/>
              </a:rPr>
              <a:t>o</a:t>
            </a:r>
            <a:r>
              <a:rPr spc="15" dirty="0">
                <a:solidFill>
                  <a:srgbClr val="050505"/>
                </a:solidFill>
                <a:latin typeface="Arial"/>
                <a:cs typeface="Arial"/>
              </a:rPr>
              <a:t>p</a:t>
            </a:r>
            <a:r>
              <a:rPr spc="30" dirty="0">
                <a:solidFill>
                  <a:srgbClr val="050505"/>
                </a:solidFill>
                <a:latin typeface="Arial"/>
                <a:cs typeface="Arial"/>
              </a:rPr>
              <a:t>p</a:t>
            </a:r>
            <a:r>
              <a:rPr spc="-45" dirty="0">
                <a:solidFill>
                  <a:srgbClr val="05050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rs</a:t>
            </a:r>
            <a:endParaRPr>
              <a:latin typeface="Arial"/>
              <a:cs typeface="Arial"/>
            </a:endParaRPr>
          </a:p>
          <a:p>
            <a:pPr marL="12700" fontAlgn="auto">
              <a:spcBef>
                <a:spcPts val="20"/>
              </a:spcBef>
              <a:spcAft>
                <a:spcPts val="0"/>
              </a:spcAft>
              <a:defRPr/>
            </a:pPr>
            <a:r>
              <a:rPr sz="1300" spc="-5" dirty="0">
                <a:solidFill>
                  <a:srgbClr val="050505"/>
                </a:solidFill>
                <a:latin typeface="Arial"/>
                <a:cs typeface="Arial"/>
              </a:rPr>
              <a:t>(</a:t>
            </a:r>
            <a:r>
              <a:rPr sz="1300" spc="-25" dirty="0">
                <a:solidFill>
                  <a:srgbClr val="050505"/>
                </a:solidFill>
                <a:latin typeface="Arial"/>
                <a:cs typeface="Arial"/>
              </a:rPr>
              <a:t>P</a:t>
            </a:r>
            <a:r>
              <a:rPr sz="1300" spc="-15" dirty="0">
                <a:solidFill>
                  <a:srgbClr val="050505"/>
                </a:solidFill>
                <a:latin typeface="Arial"/>
                <a:cs typeface="Arial"/>
              </a:rPr>
              <a:t>acke</a:t>
            </a:r>
            <a:r>
              <a:rPr sz="1300" spc="-5" dirty="0">
                <a:solidFill>
                  <a:srgbClr val="050505"/>
                </a:solidFill>
                <a:latin typeface="Arial"/>
                <a:cs typeface="Arial"/>
              </a:rPr>
              <a:t>t</a:t>
            </a:r>
            <a:r>
              <a:rPr sz="1300" spc="60" dirty="0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050505"/>
                </a:solidFill>
                <a:latin typeface="Arial"/>
                <a:cs typeface="Arial"/>
              </a:rPr>
              <a:t>Snif</a:t>
            </a:r>
            <a:r>
              <a:rPr sz="1300" spc="-20" dirty="0">
                <a:solidFill>
                  <a:srgbClr val="050505"/>
                </a:solidFill>
                <a:latin typeface="Arial"/>
                <a:cs typeface="Arial"/>
              </a:rPr>
              <a:t>f</a:t>
            </a:r>
            <a:r>
              <a:rPr sz="1300" spc="-15" dirty="0">
                <a:solidFill>
                  <a:srgbClr val="050505"/>
                </a:solidFill>
                <a:latin typeface="Arial"/>
                <a:cs typeface="Arial"/>
              </a:rPr>
              <a:t>e</a:t>
            </a:r>
            <a:r>
              <a:rPr sz="1300" spc="-5" dirty="0">
                <a:solidFill>
                  <a:srgbClr val="050505"/>
                </a:solidFill>
                <a:latin typeface="Arial"/>
                <a:cs typeface="Arial"/>
              </a:rPr>
              <a:t>r</a:t>
            </a:r>
            <a:r>
              <a:rPr sz="1300" spc="-25" dirty="0">
                <a:solidFill>
                  <a:srgbClr val="050505"/>
                </a:solidFill>
                <a:latin typeface="Arial"/>
                <a:cs typeface="Arial"/>
              </a:rPr>
              <a:t>s</a:t>
            </a:r>
            <a:r>
              <a:rPr sz="1300" spc="-5" dirty="0">
                <a:solidFill>
                  <a:srgbClr val="050505"/>
                </a:solidFill>
                <a:latin typeface="Arial"/>
                <a:cs typeface="Arial"/>
              </a:rPr>
              <a:t>,</a:t>
            </a:r>
            <a:r>
              <a:rPr sz="1300" spc="55" dirty="0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050505"/>
                </a:solidFill>
                <a:latin typeface="Arial"/>
                <a:cs typeface="Arial"/>
              </a:rPr>
              <a:t>e</a:t>
            </a:r>
            <a:r>
              <a:rPr sz="1300" spc="-5" dirty="0">
                <a:solidFill>
                  <a:srgbClr val="050505"/>
                </a:solidFill>
                <a:latin typeface="Arial"/>
                <a:cs typeface="Arial"/>
              </a:rPr>
              <a:t>t</a:t>
            </a:r>
            <a:r>
              <a:rPr sz="1300" spc="-25" dirty="0">
                <a:solidFill>
                  <a:srgbClr val="050505"/>
                </a:solidFill>
                <a:latin typeface="Arial"/>
                <a:cs typeface="Arial"/>
              </a:rPr>
              <a:t>c</a:t>
            </a:r>
            <a:r>
              <a:rPr sz="1300" spc="-5" dirty="0">
                <a:solidFill>
                  <a:srgbClr val="050505"/>
                </a:solidFill>
                <a:latin typeface="Arial"/>
                <a:cs typeface="Arial"/>
              </a:rPr>
              <a:t>.)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>
            <a:spLocks noChangeArrowheads="1"/>
          </p:cNvSpPr>
          <p:nvPr/>
        </p:nvSpPr>
        <p:spPr bwMode="auto">
          <a:xfrm>
            <a:off x="1357486" y="4124447"/>
            <a:ext cx="1714500" cy="17145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3" name="object 13"/>
          <p:cNvSpPr>
            <a:spLocks noChangeArrowheads="1"/>
          </p:cNvSpPr>
          <p:nvPr/>
        </p:nvSpPr>
        <p:spPr bwMode="auto">
          <a:xfrm>
            <a:off x="14461" y="4226047"/>
            <a:ext cx="1385887" cy="12922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649461" y="5618284"/>
            <a:ext cx="41275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20" dirty="0">
                <a:solidFill>
                  <a:srgbClr val="4D7E30"/>
                </a:solidFill>
                <a:latin typeface="Calibri"/>
                <a:cs typeface="Calibri"/>
              </a:rPr>
              <a:t>us</a:t>
            </a:r>
            <a:r>
              <a:rPr spc="-65" dirty="0">
                <a:solidFill>
                  <a:srgbClr val="4D7E30"/>
                </a:solidFill>
                <a:latin typeface="Calibri"/>
                <a:cs typeface="Calibri"/>
              </a:rPr>
              <a:t>er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5148" y="5618284"/>
            <a:ext cx="7651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45" dirty="0">
                <a:solidFill>
                  <a:srgbClr val="4D7E30"/>
                </a:solidFill>
                <a:latin typeface="Calibri"/>
                <a:cs typeface="Calibri"/>
              </a:rPr>
              <a:t>b</a:t>
            </a:r>
            <a:r>
              <a:rPr spc="-70" dirty="0">
                <a:solidFill>
                  <a:srgbClr val="4D7E30"/>
                </a:solidFill>
                <a:latin typeface="Calibri"/>
                <a:cs typeface="Calibri"/>
              </a:rPr>
              <a:t>ro</a:t>
            </a:r>
            <a:r>
              <a:rPr spc="-5" dirty="0">
                <a:solidFill>
                  <a:srgbClr val="4D7E30"/>
                </a:solidFill>
                <a:latin typeface="Calibri"/>
                <a:cs typeface="Calibri"/>
              </a:rPr>
              <a:t>w</a:t>
            </a:r>
            <a:r>
              <a:rPr spc="-40" dirty="0">
                <a:solidFill>
                  <a:srgbClr val="4D7E30"/>
                </a:solidFill>
                <a:latin typeface="Calibri"/>
                <a:cs typeface="Calibri"/>
              </a:rPr>
              <a:t>s</a:t>
            </a:r>
            <a:r>
              <a:rPr spc="-30" dirty="0">
                <a:solidFill>
                  <a:srgbClr val="4D7E30"/>
                </a:solidFill>
                <a:latin typeface="Calibri"/>
                <a:cs typeface="Calibri"/>
              </a:rPr>
              <a:t>e</a:t>
            </a:r>
            <a:r>
              <a:rPr spc="-105" dirty="0">
                <a:solidFill>
                  <a:srgbClr val="4D7E30"/>
                </a:solidFill>
                <a:latin typeface="Calibri"/>
                <a:cs typeface="Calibri"/>
              </a:rPr>
              <a:t>r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>
            <a:spLocks noChangeArrowheads="1"/>
          </p:cNvSpPr>
          <p:nvPr/>
        </p:nvSpPr>
        <p:spPr bwMode="auto">
          <a:xfrm>
            <a:off x="6651798" y="3884734"/>
            <a:ext cx="1020763" cy="16319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7" name="object 17"/>
          <p:cNvSpPr>
            <a:spLocks noChangeArrowheads="1"/>
          </p:cNvSpPr>
          <p:nvPr/>
        </p:nvSpPr>
        <p:spPr bwMode="auto">
          <a:xfrm>
            <a:off x="7809086" y="3911722"/>
            <a:ext cx="1135062" cy="22415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6874048" y="5653209"/>
            <a:ext cx="67468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75" dirty="0">
                <a:solidFill>
                  <a:srgbClr val="4D7E30"/>
                </a:solidFill>
                <a:latin typeface="Calibri"/>
                <a:cs typeface="Calibri"/>
              </a:rPr>
              <a:t>fi</a:t>
            </a:r>
            <a:r>
              <a:rPr spc="-120" dirty="0">
                <a:solidFill>
                  <a:srgbClr val="4D7E30"/>
                </a:solidFill>
                <a:latin typeface="Calibri"/>
                <a:cs typeface="Calibri"/>
              </a:rPr>
              <a:t>r</a:t>
            </a:r>
            <a:r>
              <a:rPr spc="-15" dirty="0">
                <a:solidFill>
                  <a:srgbClr val="4D7E30"/>
                </a:solidFill>
                <a:latin typeface="Calibri"/>
                <a:cs typeface="Calibri"/>
              </a:rPr>
              <a:t>e</a:t>
            </a:r>
            <a:r>
              <a:rPr spc="-30" dirty="0">
                <a:solidFill>
                  <a:srgbClr val="4D7E30"/>
                </a:solidFill>
                <a:latin typeface="Calibri"/>
                <a:cs typeface="Calibri"/>
              </a:rPr>
              <a:t>wa</a:t>
            </a:r>
            <a:r>
              <a:rPr spc="-35" dirty="0">
                <a:solidFill>
                  <a:srgbClr val="4D7E30"/>
                </a:solidFill>
                <a:latin typeface="Calibri"/>
                <a:cs typeface="Calibri"/>
              </a:rPr>
              <a:t>ll</a:t>
            </a:r>
            <a:endParaRPr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23373" y="5653209"/>
            <a:ext cx="103505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40" dirty="0">
                <a:solidFill>
                  <a:srgbClr val="4D7E30"/>
                </a:solidFill>
                <a:latin typeface="Calibri"/>
                <a:cs typeface="Calibri"/>
              </a:rPr>
              <a:t>y</a:t>
            </a:r>
            <a:r>
              <a:rPr dirty="0">
                <a:solidFill>
                  <a:srgbClr val="4D7E30"/>
                </a:solidFill>
                <a:latin typeface="Calibri"/>
                <a:cs typeface="Calibri"/>
              </a:rPr>
              <a:t>o</a:t>
            </a:r>
            <a:r>
              <a:rPr spc="-50" dirty="0">
                <a:solidFill>
                  <a:srgbClr val="4D7E30"/>
                </a:solidFill>
                <a:latin typeface="Calibri"/>
                <a:cs typeface="Calibri"/>
              </a:rPr>
              <a:t>ur</a:t>
            </a:r>
            <a:r>
              <a:rPr spc="-30" dirty="0">
                <a:solidFill>
                  <a:srgbClr val="4D7E30"/>
                </a:solidFill>
                <a:latin typeface="Calibri"/>
                <a:cs typeface="Calibri"/>
              </a:rPr>
              <a:t> </a:t>
            </a:r>
            <a:r>
              <a:rPr spc="-40" dirty="0">
                <a:solidFill>
                  <a:srgbClr val="4D7E30"/>
                </a:solidFill>
                <a:latin typeface="Calibri"/>
                <a:cs typeface="Calibri"/>
              </a:rPr>
              <a:t>s</a:t>
            </a:r>
            <a:r>
              <a:rPr spc="-75" dirty="0">
                <a:solidFill>
                  <a:srgbClr val="4D7E30"/>
                </a:solidFill>
                <a:latin typeface="Calibri"/>
                <a:cs typeface="Calibri"/>
              </a:rPr>
              <a:t>e</a:t>
            </a:r>
            <a:r>
              <a:rPr spc="-10" dirty="0">
                <a:solidFill>
                  <a:srgbClr val="4D7E30"/>
                </a:solidFill>
                <a:latin typeface="Calibri"/>
                <a:cs typeface="Calibri"/>
              </a:rPr>
              <a:t>rv</a:t>
            </a:r>
            <a:r>
              <a:rPr spc="-65" dirty="0">
                <a:solidFill>
                  <a:srgbClr val="4D7E30"/>
                </a:solidFill>
                <a:latin typeface="Calibri"/>
                <a:cs typeface="Calibri"/>
              </a:rPr>
              <a:t>er</a:t>
            </a:r>
            <a:endParaRPr>
              <a:latin typeface="Calibri"/>
              <a:cs typeface="Calibri"/>
            </a:endParaRPr>
          </a:p>
        </p:txBody>
      </p:sp>
      <p:sp>
        <p:nvSpPr>
          <p:cNvPr id="20" name="object 20"/>
          <p:cNvSpPr>
            <a:spLocks noChangeArrowheads="1"/>
          </p:cNvSpPr>
          <p:nvPr/>
        </p:nvSpPr>
        <p:spPr bwMode="auto">
          <a:xfrm>
            <a:off x="2717973" y="4364159"/>
            <a:ext cx="4125913" cy="10985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4421361" y="4946772"/>
            <a:ext cx="74612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45" dirty="0">
                <a:latin typeface="Calibri"/>
                <a:cs typeface="Calibri"/>
              </a:rPr>
              <a:t>i</a:t>
            </a:r>
            <a:r>
              <a:rPr spc="-30"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t</a:t>
            </a:r>
            <a:r>
              <a:rPr spc="-30" dirty="0">
                <a:latin typeface="Calibri"/>
                <a:cs typeface="Calibri"/>
              </a:rPr>
              <a:t>e</a:t>
            </a:r>
            <a:r>
              <a:rPr spc="-100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t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60030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1458912" y="850900"/>
            <a:ext cx="5534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206756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75" dirty="0"/>
              <a:t>S</a:t>
            </a:r>
            <a:r>
              <a:rPr spc="-15" dirty="0"/>
              <a:t>e</a:t>
            </a:r>
            <a:r>
              <a:rPr spc="-5" dirty="0"/>
              <a:t>c</a:t>
            </a:r>
            <a:r>
              <a:rPr spc="-25" dirty="0"/>
              <a:t>u</a:t>
            </a:r>
            <a:r>
              <a:rPr spc="-15" dirty="0"/>
              <a:t>r</a:t>
            </a:r>
            <a:r>
              <a:rPr spc="-20" dirty="0"/>
              <a:t>i</a:t>
            </a:r>
            <a:r>
              <a:rPr spc="90" dirty="0"/>
              <a:t>t</a:t>
            </a:r>
            <a:r>
              <a:rPr spc="-2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499" y="1781175"/>
            <a:ext cx="7427913" cy="41656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4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25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t</a:t>
            </a:r>
            <a:r>
              <a:rPr sz="2000" b="1" spc="35" dirty="0">
                <a:latin typeface="Calibri"/>
                <a:cs typeface="Calibri"/>
              </a:rPr>
              <a:t>e</a:t>
            </a:r>
            <a:r>
              <a:rPr sz="2000" b="1" spc="30" dirty="0">
                <a:latin typeface="Calibri"/>
                <a:cs typeface="Calibri"/>
              </a:rPr>
              <a:t>c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95" dirty="0">
                <a:latin typeface="Calibri"/>
                <a:cs typeface="Calibri"/>
              </a:rPr>
              <a:t>Y</a:t>
            </a:r>
            <a:r>
              <a:rPr sz="2000" b="1" spc="45" dirty="0">
                <a:latin typeface="Calibri"/>
                <a:cs typeface="Calibri"/>
              </a:rPr>
              <a:t>ou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AP</a:t>
            </a:r>
            <a:r>
              <a:rPr sz="2000" b="1" spc="-10" dirty="0">
                <a:latin typeface="Calibri"/>
                <a:cs typeface="Calibri"/>
              </a:rPr>
              <a:t>I</a:t>
            </a:r>
            <a:endParaRPr sz="2000" dirty="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65" dirty="0">
                <a:latin typeface="Arial"/>
                <a:cs typeface="Arial"/>
              </a:rPr>
              <a:t>S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c</a:t>
            </a:r>
            <a:r>
              <a:rPr spc="5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Y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-10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S</a:t>
            </a:r>
            <a:r>
              <a:rPr spc="-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rv</a:t>
            </a:r>
            <a:r>
              <a:rPr spc="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75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n</a:t>
            </a:r>
            <a:r>
              <a:rPr spc="20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r</a:t>
            </a:r>
            <a:r>
              <a:rPr spc="-20"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s</a:t>
            </a:r>
            <a:r>
              <a:rPr spc="85" dirty="0">
                <a:latin typeface="Arial"/>
                <a:cs typeface="Arial"/>
              </a:rPr>
              <a:t>t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5" dirty="0">
                <a:latin typeface="Arial"/>
                <a:cs typeface="Arial"/>
              </a:rPr>
              <a:t>u</a:t>
            </a:r>
            <a:r>
              <a:rPr spc="-100" dirty="0">
                <a:latin typeface="Arial"/>
                <a:cs typeface="Arial"/>
              </a:rPr>
              <a:t>c</a:t>
            </a:r>
            <a:r>
              <a:rPr spc="85" dirty="0">
                <a:latin typeface="Arial"/>
                <a:cs typeface="Arial"/>
              </a:rPr>
              <a:t>t</a:t>
            </a:r>
            <a:r>
              <a:rPr spc="-10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s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ou</a:t>
            </a:r>
            <a:r>
              <a:rPr spc="75" dirty="0">
                <a:latin typeface="Arial"/>
                <a:cs typeface="Arial"/>
              </a:rPr>
              <a:t>t</a:t>
            </a:r>
            <a:r>
              <a:rPr spc="-110" dirty="0">
                <a:latin typeface="Arial"/>
                <a:cs typeface="Arial"/>
              </a:rPr>
              <a:t>s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30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c</a:t>
            </a:r>
            <a:r>
              <a:rPr spc="-10" dirty="0">
                <a:latin typeface="Arial"/>
                <a:cs typeface="Arial"/>
              </a:rPr>
              <a:t>o</a:t>
            </a:r>
            <a:r>
              <a:rPr spc="30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f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PI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s</a:t>
            </a:r>
            <a:r>
              <a:rPr spc="-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c</a:t>
            </a:r>
            <a:r>
              <a:rPr spc="5" dirty="0">
                <a:latin typeface="Arial"/>
                <a:cs typeface="Arial"/>
              </a:rPr>
              <a:t>u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7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65" dirty="0">
                <a:latin typeface="Arial"/>
                <a:cs typeface="Arial"/>
              </a:rPr>
              <a:t>S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c</a:t>
            </a:r>
            <a:r>
              <a:rPr spc="5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-</a:t>
            </a:r>
            <a:r>
              <a:rPr spc="-2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r</a:t>
            </a:r>
            <a:r>
              <a:rPr spc="-5" dirty="0">
                <a:latin typeface="Arial"/>
                <a:cs typeface="Arial"/>
              </a:rPr>
              <a:t>a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15" dirty="0">
                <a:latin typeface="Arial"/>
                <a:cs typeface="Arial"/>
              </a:rPr>
              <a:t>s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-5" dirty="0">
                <a:latin typeface="Arial"/>
                <a:cs typeface="Arial"/>
              </a:rPr>
              <a:t>t</a:t>
            </a:r>
            <a:endParaRPr dirty="0">
              <a:latin typeface="Arial"/>
              <a:cs typeface="Arial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 dirty="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0" dirty="0">
                <a:latin typeface="Arial"/>
                <a:cs typeface="Arial"/>
              </a:rPr>
              <a:t>SSL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mo</a:t>
            </a:r>
            <a:r>
              <a:rPr sz="1600" spc="-5" dirty="0">
                <a:latin typeface="Arial"/>
                <a:cs typeface="Arial"/>
              </a:rPr>
              <a:t>st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appropr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ate</a:t>
            </a:r>
            <a:endParaRPr sz="1600" dirty="0">
              <a:latin typeface="Arial"/>
              <a:cs typeface="Arial"/>
            </a:endParaRPr>
          </a:p>
          <a:p>
            <a:pPr lvl="2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00" dirty="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20" dirty="0">
                <a:latin typeface="Arial"/>
                <a:cs typeface="Arial"/>
              </a:rPr>
              <a:t>Co</a:t>
            </a:r>
            <a:r>
              <a:rPr sz="1600" spc="-5" dirty="0">
                <a:latin typeface="Arial"/>
                <a:cs typeface="Arial"/>
              </a:rPr>
              <a:t>st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SSL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or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5" dirty="0">
                <a:latin typeface="Arial"/>
                <a:cs typeface="Arial"/>
              </a:rPr>
              <a:t>pen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20" dirty="0">
                <a:latin typeface="Arial"/>
                <a:cs typeface="Arial"/>
              </a:rPr>
              <a:t>e…u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ua</a:t>
            </a:r>
            <a:r>
              <a:rPr sz="1600" dirty="0">
                <a:latin typeface="Arial"/>
                <a:cs typeface="Arial"/>
              </a:rPr>
              <a:t>ll</a:t>
            </a:r>
            <a:r>
              <a:rPr sz="1600" spc="-10" dirty="0">
                <a:latin typeface="Arial"/>
                <a:cs typeface="Arial"/>
              </a:rPr>
              <a:t>y</a:t>
            </a:r>
            <a:endParaRPr sz="1600" dirty="0">
              <a:latin typeface="Arial"/>
              <a:cs typeface="Arial"/>
            </a:endParaRPr>
          </a:p>
          <a:p>
            <a:pPr lvl="2" fontAlgn="auto">
              <a:spcBef>
                <a:spcPts val="39"/>
              </a:spcBef>
              <a:spcAft>
                <a:spcPts val="0"/>
              </a:spcAft>
              <a:buFont typeface="Wingdings"/>
              <a:buChar char=""/>
              <a:defRPr/>
            </a:pPr>
            <a:endParaRPr sz="215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65" dirty="0">
                <a:latin typeface="Arial"/>
                <a:cs typeface="Arial"/>
              </a:rPr>
              <a:t>S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c</a:t>
            </a:r>
            <a:r>
              <a:rPr spc="5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9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A</a:t>
            </a:r>
            <a:r>
              <a:rPr spc="-20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i</a:t>
            </a:r>
            <a:r>
              <a:rPr spc="60" dirty="0">
                <a:latin typeface="Arial"/>
                <a:cs typeface="Arial"/>
              </a:rPr>
              <a:t>t</a:t>
            </a:r>
            <a:r>
              <a:rPr spc="-100" dirty="0">
                <a:latin typeface="Arial"/>
                <a:cs typeface="Arial"/>
              </a:rPr>
              <a:t>s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20" dirty="0">
                <a:latin typeface="Arial"/>
                <a:cs typeface="Arial"/>
              </a:rPr>
              <a:t>l</a:t>
            </a:r>
            <a:r>
              <a:rPr spc="-5" dirty="0">
                <a:latin typeface="Arial"/>
                <a:cs typeface="Arial"/>
              </a:rPr>
              <a:t>f</a:t>
            </a:r>
            <a:endParaRPr dirty="0">
              <a:latin typeface="Arial"/>
              <a:cs typeface="Arial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 dirty="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5" dirty="0">
                <a:latin typeface="Arial"/>
                <a:cs typeface="Arial"/>
              </a:rPr>
              <a:t>Cro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g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Se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ty</a:t>
            </a:r>
            <a:endParaRPr sz="1600" dirty="0">
              <a:latin typeface="Arial"/>
              <a:cs typeface="Arial"/>
            </a:endParaRPr>
          </a:p>
          <a:p>
            <a:pPr lvl="2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00" dirty="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5" dirty="0">
                <a:latin typeface="Arial"/>
                <a:cs typeface="Arial"/>
              </a:rPr>
              <a:t>Author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z</a:t>
            </a:r>
            <a:r>
              <a:rPr sz="1600" spc="-15" dirty="0">
                <a:latin typeface="Arial"/>
                <a:cs typeface="Arial"/>
              </a:rPr>
              <a:t>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on/Authent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2844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1843880" y="1341437"/>
            <a:ext cx="5534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812165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65" dirty="0"/>
              <a:t>C</a:t>
            </a:r>
            <a:r>
              <a:rPr spc="-25" dirty="0"/>
              <a:t>r</a:t>
            </a:r>
            <a:r>
              <a:rPr spc="-15" dirty="0"/>
              <a:t>os</a:t>
            </a:r>
            <a:r>
              <a:rPr spc="-20" dirty="0"/>
              <a:t>s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80" dirty="0"/>
              <a:t>D</a:t>
            </a:r>
            <a:r>
              <a:rPr spc="-15" dirty="0"/>
              <a:t>o</a:t>
            </a:r>
            <a:r>
              <a:rPr spc="-30" dirty="0"/>
              <a:t>m</a:t>
            </a:r>
            <a:r>
              <a:rPr spc="-15" dirty="0"/>
              <a:t>ain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85" dirty="0"/>
              <a:t>S</a:t>
            </a:r>
            <a:r>
              <a:rPr spc="-15" dirty="0"/>
              <a:t>e</a:t>
            </a:r>
            <a:r>
              <a:rPr spc="-5" dirty="0"/>
              <a:t>c</a:t>
            </a:r>
            <a:r>
              <a:rPr spc="-25" dirty="0"/>
              <a:t>u</a:t>
            </a:r>
            <a:r>
              <a:rPr spc="-20" dirty="0"/>
              <a:t>ri</a:t>
            </a:r>
            <a:r>
              <a:rPr spc="100" dirty="0"/>
              <a:t>t</a:t>
            </a:r>
            <a:r>
              <a:rPr spc="-2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467" y="2271712"/>
            <a:ext cx="5943600" cy="24892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85" dirty="0">
                <a:latin typeface="Calibri"/>
                <a:cs typeface="Calibri"/>
              </a:rPr>
              <a:t>S</a:t>
            </a:r>
            <a:r>
              <a:rPr sz="2000" b="1" spc="65" dirty="0">
                <a:latin typeface="Calibri"/>
                <a:cs typeface="Calibri"/>
              </a:rPr>
              <a:t>h</a:t>
            </a:r>
            <a:r>
              <a:rPr sz="2000" b="1" spc="45" dirty="0">
                <a:latin typeface="Calibri"/>
                <a:cs typeface="Calibri"/>
              </a:rPr>
              <a:t>ou</a:t>
            </a:r>
            <a:r>
              <a:rPr sz="2000" b="1" spc="15" dirty="0">
                <a:latin typeface="Calibri"/>
                <a:cs typeface="Calibri"/>
              </a:rPr>
              <a:t>l</a:t>
            </a:r>
            <a:r>
              <a:rPr sz="2000" b="1" spc="85" dirty="0">
                <a:latin typeface="Calibri"/>
                <a:cs typeface="Calibri"/>
              </a:rPr>
              <a:t>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y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0" dirty="0">
                <a:latin typeface="Calibri"/>
                <a:cs typeface="Calibri"/>
              </a:rPr>
              <a:t>u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15" dirty="0">
                <a:latin typeface="Calibri"/>
                <a:cs typeface="Calibri"/>
              </a:rPr>
              <a:t>llo</a:t>
            </a:r>
            <a:r>
              <a:rPr sz="2000" b="1" spc="25" dirty="0">
                <a:latin typeface="Calibri"/>
                <a:cs typeface="Calibri"/>
              </a:rPr>
              <a:t>w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y</a:t>
            </a:r>
            <a:r>
              <a:rPr sz="2000" b="1" spc="45" dirty="0">
                <a:latin typeface="Calibri"/>
                <a:cs typeface="Calibri"/>
              </a:rPr>
              <a:t>ou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AP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65" dirty="0">
                <a:latin typeface="Calibri"/>
                <a:cs typeface="Calibri"/>
              </a:rPr>
              <a:t>m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55" dirty="0">
                <a:latin typeface="Calibri"/>
                <a:cs typeface="Calibri"/>
              </a:rPr>
              <a:t>e</a:t>
            </a:r>
            <a:r>
              <a:rPr sz="2000" b="1" spc="60" dirty="0">
                <a:latin typeface="Calibri"/>
                <a:cs typeface="Calibri"/>
              </a:rPr>
              <a:t>p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65" dirty="0">
                <a:latin typeface="Calibri"/>
                <a:cs typeface="Calibri"/>
              </a:rPr>
              <a:t>m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75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5"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e</a:t>
            </a:r>
            <a:r>
              <a:rPr spc="30" dirty="0">
                <a:latin typeface="Arial"/>
                <a:cs typeface="Arial"/>
              </a:rPr>
              <a:t>p</a:t>
            </a:r>
            <a:r>
              <a:rPr spc="-30"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n</a:t>
            </a:r>
            <a:r>
              <a:rPr spc="30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s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Arial"/>
                <a:cs typeface="Arial"/>
              </a:rPr>
              <a:t>w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90" dirty="0">
                <a:latin typeface="Arial"/>
                <a:cs typeface="Arial"/>
              </a:rPr>
              <a:t>e</a:t>
            </a:r>
            <a:r>
              <a:rPr spc="95" dirty="0">
                <a:latin typeface="Arial"/>
                <a:cs typeface="Arial"/>
              </a:rPr>
              <a:t>t</a:t>
            </a:r>
            <a:r>
              <a:rPr spc="-10" dirty="0">
                <a:latin typeface="Arial"/>
                <a:cs typeface="Arial"/>
              </a:rPr>
              <a:t>h</a:t>
            </a:r>
            <a:r>
              <a:rPr spc="-9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i</a:t>
            </a:r>
            <a:r>
              <a:rPr spc="45" dirty="0">
                <a:latin typeface="Arial"/>
                <a:cs typeface="Arial"/>
              </a:rPr>
              <a:t>t</a:t>
            </a:r>
            <a:r>
              <a:rPr spc="-5" dirty="0">
                <a:latin typeface="Arial"/>
                <a:cs typeface="Arial"/>
              </a:rPr>
              <a:t>'</a:t>
            </a:r>
            <a:r>
              <a:rPr dirty="0">
                <a:latin typeface="Arial"/>
                <a:cs typeface="Arial"/>
              </a:rPr>
              <a:t>s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Arial"/>
                <a:cs typeface="Arial"/>
              </a:rPr>
              <a:t>p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-25" dirty="0">
                <a:latin typeface="Arial"/>
                <a:cs typeface="Arial"/>
              </a:rPr>
              <a:t>v</a:t>
            </a:r>
            <a:r>
              <a:rPr spc="-105" dirty="0">
                <a:latin typeface="Arial"/>
                <a:cs typeface="Arial"/>
              </a:rPr>
              <a:t>a</a:t>
            </a:r>
            <a:r>
              <a:rPr spc="100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Arial"/>
                <a:cs typeface="Arial"/>
              </a:rPr>
              <a:t>p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15" dirty="0">
                <a:latin typeface="Arial"/>
                <a:cs typeface="Arial"/>
              </a:rPr>
              <a:t>b</a:t>
            </a:r>
            <a:r>
              <a:rPr spc="5" dirty="0">
                <a:latin typeface="Arial"/>
                <a:cs typeface="Arial"/>
              </a:rPr>
              <a:t>l</a:t>
            </a:r>
            <a:r>
              <a:rPr spc="-5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c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A</a:t>
            </a:r>
            <a:r>
              <a:rPr spc="-20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75" dirty="0">
                <a:latin typeface="Arial"/>
                <a:cs typeface="Arial"/>
              </a:rPr>
              <a:t>T</a:t>
            </a:r>
            <a:r>
              <a:rPr spc="15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o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90" dirty="0">
                <a:latin typeface="Arial"/>
                <a:cs typeface="Arial"/>
              </a:rPr>
              <a:t>A</a:t>
            </a:r>
            <a:r>
              <a:rPr spc="15" dirty="0">
                <a:latin typeface="Arial"/>
                <a:cs typeface="Arial"/>
              </a:rPr>
              <a:t>pp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o</a:t>
            </a:r>
            <a:r>
              <a:rPr spc="-2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c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-5" dirty="0"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5" dirty="0">
                <a:latin typeface="Arial"/>
                <a:cs typeface="Arial"/>
              </a:rPr>
              <a:t>Suppor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S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fo</a:t>
            </a:r>
            <a:r>
              <a:rPr sz="1600" spc="-15" dirty="0">
                <a:latin typeface="Arial"/>
                <a:cs typeface="Arial"/>
              </a:rPr>
              <a:t>rmat</a:t>
            </a:r>
            <a:endParaRPr sz="1600">
              <a:latin typeface="Arial"/>
              <a:cs typeface="Arial"/>
            </a:endParaRPr>
          </a:p>
          <a:p>
            <a:pPr lvl="2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0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5" dirty="0">
                <a:latin typeface="Arial"/>
                <a:cs typeface="Arial"/>
              </a:rPr>
              <a:t>Enab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Cro</a:t>
            </a:r>
            <a:r>
              <a:rPr sz="1600" spc="-5" dirty="0">
                <a:latin typeface="Arial"/>
                <a:cs typeface="Arial"/>
              </a:rPr>
              <a:t>ss</a:t>
            </a:r>
            <a:r>
              <a:rPr sz="1600" spc="-15" dirty="0">
                <a:latin typeface="Arial"/>
                <a:cs typeface="Arial"/>
              </a:rPr>
              <a:t>-or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g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Re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our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Shar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(C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S)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95279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-1055688" y="380722"/>
            <a:ext cx="5534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485265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30" dirty="0"/>
              <a:t>W</a:t>
            </a:r>
            <a:r>
              <a:rPr spc="-75" dirty="0"/>
              <a:t>h</a:t>
            </a:r>
            <a:r>
              <a:rPr spc="-15" dirty="0"/>
              <a:t>a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15" dirty="0"/>
              <a:t>is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" dirty="0"/>
              <a:t>J</a:t>
            </a:r>
            <a:r>
              <a:rPr spc="-100" dirty="0"/>
              <a:t>S</a:t>
            </a:r>
            <a:r>
              <a:rPr spc="-20" dirty="0"/>
              <a:t>ONP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512" y="1036637"/>
            <a:ext cx="6883400" cy="20097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-145" dirty="0">
                <a:latin typeface="Calibri"/>
                <a:cs typeface="Calibri"/>
              </a:rPr>
              <a:t>"</a:t>
            </a:r>
            <a:r>
              <a:rPr sz="2000" b="1" spc="105" dirty="0">
                <a:latin typeface="Calibri"/>
                <a:cs typeface="Calibri"/>
              </a:rPr>
              <a:t>J</a:t>
            </a:r>
            <a:r>
              <a:rPr sz="2000" b="1" spc="55" dirty="0">
                <a:latin typeface="Calibri"/>
                <a:cs typeface="Calibri"/>
              </a:rPr>
              <a:t>S</a:t>
            </a:r>
            <a:r>
              <a:rPr sz="2000" b="1" spc="85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</a:t>
            </a:r>
            <a:r>
              <a:rPr sz="2000" b="1" spc="30" dirty="0">
                <a:latin typeface="Calibri"/>
                <a:cs typeface="Calibri"/>
              </a:rPr>
              <a:t>ith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P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80" dirty="0">
                <a:latin typeface="Calibri"/>
                <a:cs typeface="Calibri"/>
              </a:rPr>
              <a:t>dd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25" dirty="0">
                <a:latin typeface="Calibri"/>
                <a:cs typeface="Calibri"/>
              </a:rPr>
              <a:t>g"</a:t>
            </a:r>
            <a:endParaRPr sz="2000" dirty="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0" dirty="0">
                <a:latin typeface="Arial"/>
                <a:cs typeface="Arial"/>
              </a:rPr>
              <a:t>J</a:t>
            </a:r>
            <a:r>
              <a:rPr spc="-15" dirty="0">
                <a:latin typeface="Arial"/>
                <a:cs typeface="Arial"/>
              </a:rPr>
              <a:t>SO</a:t>
            </a:r>
            <a:r>
              <a:rPr spc="-5" dirty="0">
                <a:latin typeface="Arial"/>
                <a:cs typeface="Arial"/>
              </a:rPr>
              <a:t>N</a:t>
            </a:r>
            <a:r>
              <a:rPr spc="-15" dirty="0">
                <a:latin typeface="Arial"/>
                <a:cs typeface="Arial"/>
              </a:rPr>
              <a:t>P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J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v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Sc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t</a:t>
            </a:r>
            <a:endParaRPr dirty="0"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65" dirty="0">
                <a:latin typeface="Arial"/>
                <a:cs typeface="Arial"/>
              </a:rPr>
              <a:t>P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ck</a:t>
            </a:r>
            <a:r>
              <a:rPr spc="-5" dirty="0">
                <a:latin typeface="Arial"/>
                <a:cs typeface="Arial"/>
              </a:rPr>
              <a:t>a</a:t>
            </a:r>
            <a:r>
              <a:rPr spc="15" dirty="0">
                <a:latin typeface="Arial"/>
                <a:cs typeface="Arial"/>
              </a:rPr>
              <a:t>g</a:t>
            </a:r>
            <a:r>
              <a:rPr spc="-2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r</a:t>
            </a:r>
            <a:r>
              <a:rPr spc="-5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5" dirty="0">
                <a:latin typeface="Arial"/>
                <a:cs typeface="Arial"/>
              </a:rPr>
              <a:t>l</a:t>
            </a:r>
            <a:r>
              <a:rPr spc="8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s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J</a:t>
            </a:r>
            <a:r>
              <a:rPr spc="5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v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Sc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c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105" dirty="0">
                <a:latin typeface="Arial"/>
                <a:cs typeface="Arial"/>
              </a:rPr>
              <a:t>a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x</a:t>
            </a:r>
            <a:r>
              <a:rPr spc="-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c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85" dirty="0">
                <a:latin typeface="Arial"/>
                <a:cs typeface="Arial"/>
              </a:rPr>
              <a:t>t</a:t>
            </a:r>
            <a:r>
              <a:rPr spc="-10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d</a:t>
            </a: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0" dirty="0">
                <a:latin typeface="Arial"/>
                <a:cs typeface="Arial"/>
              </a:rPr>
              <a:t>J</a:t>
            </a:r>
            <a:r>
              <a:rPr spc="-5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v</a:t>
            </a:r>
            <a:r>
              <a:rPr spc="5" dirty="0">
                <a:latin typeface="Arial"/>
                <a:cs typeface="Arial"/>
              </a:rPr>
              <a:t>a</a:t>
            </a:r>
            <a:r>
              <a:rPr spc="-20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c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c</a:t>
            </a:r>
            <a:r>
              <a:rPr spc="-20" dirty="0">
                <a:latin typeface="Arial"/>
                <a:cs typeface="Arial"/>
              </a:rPr>
              <a:t>a</a:t>
            </a:r>
            <a:r>
              <a:rPr spc="20" dirty="0">
                <a:latin typeface="Arial"/>
                <a:cs typeface="Arial"/>
              </a:rPr>
              <a:t>l</a:t>
            </a:r>
            <a:r>
              <a:rPr spc="3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s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b</a:t>
            </a:r>
            <a:r>
              <a:rPr spc="-8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ck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-45" dirty="0">
                <a:latin typeface="Arial"/>
                <a:cs typeface="Arial"/>
              </a:rPr>
              <a:t>n</a:t>
            </a:r>
            <a:r>
              <a:rPr spc="4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f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Arial"/>
                <a:cs typeface="Arial"/>
              </a:rPr>
              <a:t>y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5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Arial"/>
                <a:cs typeface="Arial"/>
              </a:rPr>
              <a:t>f</a:t>
            </a:r>
            <a:r>
              <a:rPr spc="-5" dirty="0">
                <a:latin typeface="Arial"/>
                <a:cs typeface="Arial"/>
              </a:rPr>
              <a:t>u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100" dirty="0">
                <a:latin typeface="Arial"/>
                <a:cs typeface="Arial"/>
              </a:rPr>
              <a:t>c</a:t>
            </a:r>
            <a:r>
              <a:rPr spc="7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s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Arial"/>
                <a:cs typeface="Arial"/>
              </a:rPr>
              <a:t>w</a:t>
            </a:r>
            <a:r>
              <a:rPr spc="-30" dirty="0">
                <a:latin typeface="Arial"/>
                <a:cs typeface="Arial"/>
              </a:rPr>
              <a:t>i</a:t>
            </a:r>
            <a:r>
              <a:rPr spc="4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105" dirty="0">
                <a:latin typeface="Arial"/>
                <a:cs typeface="Arial"/>
              </a:rPr>
              <a:t>a</a:t>
            </a:r>
            <a:r>
              <a:rPr spc="100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a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94" y="3475019"/>
            <a:ext cx="6080125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821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-522288" y="483959"/>
            <a:ext cx="5534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972185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65" dirty="0"/>
              <a:t>D</a:t>
            </a:r>
            <a:r>
              <a:rPr spc="-15" dirty="0"/>
              <a:t>es</a:t>
            </a:r>
            <a:r>
              <a:rPr spc="-10" dirty="0"/>
              <a:t>i</a:t>
            </a:r>
            <a:r>
              <a:rPr spc="-25" dirty="0"/>
              <a:t>g</a:t>
            </a:r>
            <a:r>
              <a:rPr spc="-15" dirty="0"/>
              <a:t>n</a:t>
            </a:r>
            <a:r>
              <a:rPr spc="-10" dirty="0"/>
              <a:t>i</a:t>
            </a:r>
            <a:r>
              <a:rPr spc="-25" dirty="0"/>
              <a:t>n</a:t>
            </a:r>
            <a:r>
              <a:rPr spc="-20" dirty="0"/>
              <a:t>g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15" dirty="0"/>
              <a:t>f</a:t>
            </a:r>
            <a:r>
              <a:rPr spc="-85" dirty="0"/>
              <a:t>o</a:t>
            </a:r>
            <a:r>
              <a:rPr spc="-15" dirty="0"/>
              <a:t>r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5" dirty="0"/>
              <a:t>J</a:t>
            </a:r>
            <a:r>
              <a:rPr spc="-100" dirty="0"/>
              <a:t>S</a:t>
            </a:r>
            <a:r>
              <a:rPr spc="-20" dirty="0"/>
              <a:t>ONP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311" y="1036637"/>
            <a:ext cx="5003800" cy="14065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95" dirty="0">
                <a:latin typeface="Calibri"/>
                <a:cs typeface="Calibri"/>
              </a:rPr>
              <a:t>D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si</a:t>
            </a:r>
            <a:r>
              <a:rPr sz="2000" b="1" spc="120" dirty="0">
                <a:latin typeface="Calibri"/>
                <a:cs typeface="Calibri"/>
              </a:rPr>
              <a:t>g</a:t>
            </a:r>
            <a:r>
              <a:rPr sz="2000" b="1" spc="140" dirty="0">
                <a:latin typeface="Calibri"/>
                <a:cs typeface="Calibri"/>
              </a:rPr>
              <a:t>n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95" dirty="0">
                <a:latin typeface="Calibri"/>
                <a:cs typeface="Calibri"/>
              </a:rPr>
              <a:t>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105" dirty="0">
                <a:latin typeface="Calibri"/>
                <a:cs typeface="Calibri"/>
              </a:rPr>
              <a:t>J</a:t>
            </a:r>
            <a:r>
              <a:rPr sz="2000" b="1" spc="55" dirty="0">
                <a:latin typeface="Calibri"/>
                <a:cs typeface="Calibri"/>
              </a:rPr>
              <a:t>SONP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40" dirty="0">
                <a:latin typeface="Calibri"/>
                <a:cs typeface="Calibri"/>
              </a:rPr>
              <a:t>s</a:t>
            </a:r>
            <a:r>
              <a:rPr sz="2000" b="1" spc="55" dirty="0">
                <a:latin typeface="Calibri"/>
                <a:cs typeface="Calibri"/>
              </a:rPr>
              <a:t>n</a:t>
            </a:r>
            <a:r>
              <a:rPr sz="2000" b="1" spc="-75" dirty="0">
                <a:latin typeface="Calibri"/>
                <a:cs typeface="Calibri"/>
              </a:rPr>
              <a:t>'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45" dirty="0">
                <a:latin typeface="Calibri"/>
                <a:cs typeface="Calibri"/>
              </a:rPr>
              <a:t>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ff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7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114" dirty="0">
                <a:latin typeface="Arial"/>
                <a:cs typeface="Arial"/>
              </a:rPr>
              <a:t>a</a:t>
            </a:r>
            <a:r>
              <a:rPr spc="100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a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p</a:t>
            </a:r>
            <a:r>
              <a:rPr spc="-8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ss</a:t>
            </a:r>
            <a:r>
              <a:rPr spc="-2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d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Arial"/>
                <a:cs typeface="Arial"/>
              </a:rPr>
              <a:t>w</a:t>
            </a:r>
            <a:r>
              <a:rPr spc="5" dirty="0">
                <a:latin typeface="Arial"/>
                <a:cs typeface="Arial"/>
              </a:rPr>
              <a:t>il</a:t>
            </a:r>
            <a:r>
              <a:rPr dirty="0">
                <a:latin typeface="Arial"/>
                <a:cs typeface="Arial"/>
              </a:rPr>
              <a:t>l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s</a:t>
            </a:r>
            <a:r>
              <a:rPr spc="-20" dirty="0">
                <a:latin typeface="Arial"/>
                <a:cs typeface="Arial"/>
              </a:rPr>
              <a:t>a</a:t>
            </a:r>
            <a:r>
              <a:rPr spc="10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s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J</a:t>
            </a:r>
            <a:r>
              <a:rPr spc="-20" dirty="0">
                <a:latin typeface="Arial"/>
                <a:cs typeface="Arial"/>
              </a:rPr>
              <a:t>S</a:t>
            </a:r>
            <a:r>
              <a:rPr spc="-1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60" dirty="0">
                <a:latin typeface="Arial"/>
                <a:cs typeface="Arial"/>
              </a:rPr>
              <a:t>J</a:t>
            </a:r>
            <a:r>
              <a:rPr spc="5" dirty="0">
                <a:latin typeface="Arial"/>
                <a:cs typeface="Arial"/>
              </a:rPr>
              <a:t>u</a:t>
            </a:r>
            <a:r>
              <a:rPr spc="-15" dirty="0">
                <a:latin typeface="Arial"/>
                <a:cs typeface="Arial"/>
              </a:rPr>
              <a:t>s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p</a:t>
            </a:r>
            <a:r>
              <a:rPr spc="-9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ck</a:t>
            </a:r>
            <a:r>
              <a:rPr spc="-5" dirty="0">
                <a:latin typeface="Arial"/>
                <a:cs typeface="Arial"/>
              </a:rPr>
              <a:t>a</a:t>
            </a:r>
            <a:r>
              <a:rPr spc="15" dirty="0">
                <a:latin typeface="Arial"/>
                <a:cs typeface="Arial"/>
              </a:rPr>
              <a:t>g</a:t>
            </a:r>
            <a:r>
              <a:rPr spc="-3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d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s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J</a:t>
            </a:r>
            <a:r>
              <a:rPr spc="5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v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Sc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c</a:t>
            </a:r>
            <a:r>
              <a:rPr spc="-20" dirty="0">
                <a:latin typeface="Arial"/>
                <a:cs typeface="Arial"/>
              </a:rPr>
              <a:t>a</a:t>
            </a:r>
            <a:r>
              <a:rPr spc="20" dirty="0">
                <a:latin typeface="Arial"/>
                <a:cs typeface="Arial"/>
              </a:rPr>
              <a:t>ll</a:t>
            </a:r>
            <a:r>
              <a:rPr spc="30" dirty="0">
                <a:latin typeface="Arial"/>
                <a:cs typeface="Arial"/>
              </a:rPr>
              <a:t>b</a:t>
            </a:r>
            <a:r>
              <a:rPr spc="-55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ck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2"/>
          <p:cNvSpPr txBox="1">
            <a:spLocks noGrp="1"/>
          </p:cNvSpPr>
          <p:nvPr/>
        </p:nvSpPr>
        <p:spPr bwMode="auto">
          <a:xfrm>
            <a:off x="-522289" y="3142677"/>
            <a:ext cx="5534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050925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5" dirty="0"/>
              <a:t>I</a:t>
            </a:r>
            <a:r>
              <a:rPr spc="-100" dirty="0"/>
              <a:t>m</a:t>
            </a:r>
            <a:r>
              <a:rPr spc="-25" dirty="0"/>
              <a:t>p</a:t>
            </a:r>
            <a:r>
              <a:rPr spc="-10" dirty="0"/>
              <a:t>l</a:t>
            </a:r>
            <a:r>
              <a:rPr spc="-15" dirty="0"/>
              <a:t>eme</a:t>
            </a:r>
            <a:r>
              <a:rPr spc="-25" dirty="0"/>
              <a:t>n</a:t>
            </a:r>
            <a:r>
              <a:rPr spc="90" dirty="0"/>
              <a:t>t</a:t>
            </a:r>
            <a:r>
              <a:rPr spc="-20" dirty="0"/>
              <a:t>i</a:t>
            </a:r>
            <a:r>
              <a:rPr spc="-75" dirty="0"/>
              <a:t>n</a:t>
            </a:r>
            <a:r>
              <a:rPr spc="-20" dirty="0"/>
              <a:t>g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90" dirty="0"/>
              <a:t>C</a:t>
            </a:r>
            <a:r>
              <a:rPr spc="-20" dirty="0"/>
              <a:t>ORS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66652" y="3871912"/>
            <a:ext cx="7597775" cy="20097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55" dirty="0">
                <a:latin typeface="Calibri"/>
                <a:cs typeface="Calibri"/>
              </a:rPr>
              <a:t>A</a:t>
            </a:r>
            <a:r>
              <a:rPr sz="2000" b="1" spc="15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t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10" dirty="0">
                <a:latin typeface="Calibri"/>
                <a:cs typeface="Calibri"/>
              </a:rPr>
              <a:t>ti</a:t>
            </a:r>
            <a:r>
              <a:rPr sz="2000" b="1" spc="65" dirty="0">
                <a:latin typeface="Calibri"/>
                <a:cs typeface="Calibri"/>
              </a:rPr>
              <a:t>v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to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5" dirty="0">
                <a:latin typeface="Calibri"/>
                <a:cs typeface="Calibri"/>
              </a:rPr>
              <a:t>J</a:t>
            </a:r>
            <a:r>
              <a:rPr sz="2000" b="1" spc="55" dirty="0">
                <a:latin typeface="Calibri"/>
                <a:cs typeface="Calibri"/>
              </a:rPr>
              <a:t>S</a:t>
            </a:r>
            <a:r>
              <a:rPr sz="2000" b="1" spc="85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spc="50" dirty="0"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80" dirty="0">
                <a:latin typeface="Arial"/>
                <a:cs typeface="Arial"/>
              </a:rPr>
              <a:t>A</a:t>
            </a:r>
            <a:r>
              <a:rPr spc="20" dirty="0">
                <a:latin typeface="Arial"/>
                <a:cs typeface="Arial"/>
              </a:rPr>
              <a:t>ll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30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s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r</a:t>
            </a:r>
            <a:r>
              <a:rPr spc="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ss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90" dirty="0">
                <a:latin typeface="Arial"/>
                <a:cs typeface="Arial"/>
              </a:rPr>
              <a:t>S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8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s</a:t>
            </a:r>
            <a:r>
              <a:rPr spc="-5" dirty="0">
                <a:latin typeface="Arial"/>
                <a:cs typeface="Arial"/>
              </a:rPr>
              <a:t>u</a:t>
            </a:r>
            <a:r>
              <a:rPr spc="15" dirty="0">
                <a:latin typeface="Arial"/>
                <a:cs typeface="Arial"/>
              </a:rPr>
              <a:t>pp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-25" dirty="0">
                <a:latin typeface="Arial"/>
                <a:cs typeface="Arial"/>
              </a:rPr>
              <a:t>r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Arial"/>
                <a:cs typeface="Arial"/>
              </a:rPr>
              <a:t>f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m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B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30" dirty="0">
                <a:latin typeface="Arial"/>
                <a:cs typeface="Arial"/>
              </a:rPr>
              <a:t>w</a:t>
            </a:r>
            <a:r>
              <a:rPr spc="-60" dirty="0">
                <a:latin typeface="Arial"/>
                <a:cs typeface="Arial"/>
              </a:rPr>
              <a:t>s</a:t>
            </a:r>
            <a:r>
              <a:rPr spc="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20" dirty="0">
                <a:latin typeface="Arial"/>
                <a:cs typeface="Arial"/>
              </a:rPr>
              <a:t>B</a:t>
            </a:r>
            <a:r>
              <a:rPr spc="-30" dirty="0">
                <a:latin typeface="Arial"/>
                <a:cs typeface="Arial"/>
              </a:rPr>
              <a:t>u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r</a:t>
            </a:r>
            <a:r>
              <a:rPr spc="-65"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q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2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r</a:t>
            </a:r>
            <a:r>
              <a:rPr spc="-2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s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10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65"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n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25" dirty="0">
                <a:latin typeface="Arial"/>
                <a:cs typeface="Arial"/>
              </a:rPr>
              <a:t>s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10"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k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ng</a:t>
            </a:r>
            <a:endParaRPr dirty="0"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65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m</a:t>
            </a:r>
            <a:r>
              <a:rPr spc="15" dirty="0">
                <a:latin typeface="Arial"/>
                <a:cs typeface="Arial"/>
              </a:rPr>
              <a:t>p</a:t>
            </a:r>
            <a:r>
              <a:rPr spc="30" dirty="0">
                <a:latin typeface="Arial"/>
                <a:cs typeface="Arial"/>
              </a:rPr>
              <a:t>l</a:t>
            </a:r>
            <a:r>
              <a:rPr spc="-55" dirty="0">
                <a:latin typeface="Arial"/>
                <a:cs typeface="Arial"/>
              </a:rPr>
              <a:t>e</a:t>
            </a:r>
            <a:r>
              <a:rPr spc="10" dirty="0">
                <a:latin typeface="Arial"/>
                <a:cs typeface="Arial"/>
              </a:rPr>
              <a:t>m</a:t>
            </a:r>
            <a:r>
              <a:rPr spc="-20" dirty="0">
                <a:latin typeface="Arial"/>
                <a:cs typeface="Arial"/>
              </a:rPr>
              <a:t>en</a:t>
            </a:r>
            <a:r>
              <a:rPr spc="7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g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Arial"/>
                <a:cs typeface="Arial"/>
              </a:rPr>
              <a:t>y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5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rs</a:t>
            </a:r>
            <a:r>
              <a:rPr spc="-10" dirty="0">
                <a:latin typeface="Arial"/>
                <a:cs typeface="Arial"/>
              </a:rPr>
              <a:t>e</a:t>
            </a:r>
            <a:r>
              <a:rPr spc="20" dirty="0">
                <a:latin typeface="Arial"/>
                <a:cs typeface="Arial"/>
              </a:rPr>
              <a:t>l</a:t>
            </a:r>
            <a:r>
              <a:rPr spc="-5" dirty="0">
                <a:latin typeface="Arial"/>
                <a:cs typeface="Arial"/>
              </a:rPr>
              <a:t>f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c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Arial"/>
                <a:cs typeface="Arial"/>
              </a:rPr>
              <a:t>d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-5" dirty="0">
                <a:latin typeface="Arial"/>
                <a:cs typeface="Arial"/>
              </a:rPr>
              <a:t>ffi</a:t>
            </a:r>
            <a:r>
              <a:rPr spc="-85" dirty="0">
                <a:latin typeface="Arial"/>
                <a:cs typeface="Arial"/>
              </a:rPr>
              <a:t>c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5" dirty="0">
                <a:latin typeface="Arial"/>
                <a:cs typeface="Arial"/>
              </a:rPr>
              <a:t>l</a:t>
            </a:r>
            <a:r>
              <a:rPr spc="95" dirty="0">
                <a:latin typeface="Arial"/>
                <a:cs typeface="Arial"/>
              </a:rPr>
              <a:t>t</a:t>
            </a:r>
            <a:r>
              <a:rPr spc="-5" dirty="0">
                <a:latin typeface="Arial"/>
                <a:cs typeface="Arial"/>
              </a:rPr>
              <a:t>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Arial"/>
                <a:cs typeface="Arial"/>
              </a:rPr>
              <a:t>b</a:t>
            </a:r>
            <a:r>
              <a:rPr spc="-45" dirty="0">
                <a:latin typeface="Arial"/>
                <a:cs typeface="Arial"/>
              </a:rPr>
              <a:t>u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Arial"/>
                <a:cs typeface="Arial"/>
              </a:rPr>
              <a:t>m</a:t>
            </a:r>
            <a:r>
              <a:rPr spc="-65" dirty="0">
                <a:latin typeface="Arial"/>
                <a:cs typeface="Arial"/>
              </a:rPr>
              <a:t>a</a:t>
            </a:r>
            <a:r>
              <a:rPr spc="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y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Arial"/>
                <a:cs typeface="Arial"/>
              </a:rPr>
              <a:t>p</a:t>
            </a:r>
            <a:r>
              <a:rPr spc="30" dirty="0">
                <a:latin typeface="Arial"/>
                <a:cs typeface="Arial"/>
              </a:rPr>
              <a:t>l</a:t>
            </a:r>
            <a:r>
              <a:rPr spc="-114" dirty="0">
                <a:latin typeface="Arial"/>
                <a:cs typeface="Arial"/>
              </a:rPr>
              <a:t>a</a:t>
            </a:r>
            <a:r>
              <a:rPr spc="7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f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10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s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75" dirty="0">
                <a:latin typeface="Arial"/>
                <a:cs typeface="Arial"/>
              </a:rPr>
              <a:t>s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15" dirty="0">
                <a:latin typeface="Arial"/>
                <a:cs typeface="Arial"/>
              </a:rPr>
              <a:t>pp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i</a:t>
            </a:r>
            <a:r>
              <a:rPr spc="-5" dirty="0">
                <a:latin typeface="Arial"/>
                <a:cs typeface="Arial"/>
              </a:rPr>
              <a:t>t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1737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297655" y="705216"/>
            <a:ext cx="55340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744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0" dirty="0"/>
              <a:t>H</a:t>
            </a:r>
            <a:r>
              <a:rPr spc="-75" dirty="0"/>
              <a:t>o</a:t>
            </a:r>
            <a:r>
              <a:rPr spc="-25" dirty="0"/>
              <a:t>w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80" dirty="0"/>
              <a:t>D</a:t>
            </a:r>
            <a:r>
              <a:rPr spc="-15" dirty="0"/>
              <a:t>oe</a:t>
            </a:r>
            <a:r>
              <a:rPr spc="-20" dirty="0"/>
              <a:t>s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90" dirty="0"/>
              <a:t>C</a:t>
            </a:r>
            <a:r>
              <a:rPr spc="-20" dirty="0"/>
              <a:t>ORS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20" dirty="0"/>
              <a:t>W</a:t>
            </a:r>
            <a:r>
              <a:rPr spc="-75" dirty="0"/>
              <a:t>o</a:t>
            </a:r>
            <a:r>
              <a:rPr spc="-25" dirty="0"/>
              <a:t>r</a:t>
            </a:r>
            <a:r>
              <a:rPr spc="-15" dirty="0"/>
              <a:t>k</a:t>
            </a:r>
            <a:r>
              <a:rPr spc="-20" dirty="0"/>
              <a:t>?</a:t>
            </a:r>
          </a:p>
        </p:txBody>
      </p:sp>
      <p:sp>
        <p:nvSpPr>
          <p:cNvPr id="3" name="object 3"/>
          <p:cNvSpPr>
            <a:spLocks noChangeArrowheads="1"/>
          </p:cNvSpPr>
          <p:nvPr/>
        </p:nvSpPr>
        <p:spPr bwMode="auto">
          <a:xfrm>
            <a:off x="512762" y="1473994"/>
            <a:ext cx="2474912" cy="7985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" name="object 4"/>
          <p:cNvSpPr>
            <a:spLocks noChangeArrowheads="1"/>
          </p:cNvSpPr>
          <p:nvPr/>
        </p:nvSpPr>
        <p:spPr bwMode="auto">
          <a:xfrm>
            <a:off x="439737" y="1439069"/>
            <a:ext cx="2668587" cy="946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" name="object 5"/>
          <p:cNvSpPr>
            <a:spLocks/>
          </p:cNvSpPr>
          <p:nvPr/>
        </p:nvSpPr>
        <p:spPr bwMode="auto">
          <a:xfrm>
            <a:off x="568324" y="1529556"/>
            <a:ext cx="2362200" cy="685800"/>
          </a:xfrm>
          <a:custGeom>
            <a:avLst/>
            <a:gdLst>
              <a:gd name="T0" fmla="*/ 0 w 2362200"/>
              <a:gd name="T1" fmla="*/ 685799 h 685800"/>
              <a:gd name="T2" fmla="*/ 2362199 w 2362200"/>
              <a:gd name="T3" fmla="*/ 685799 h 685800"/>
              <a:gd name="T4" fmla="*/ 2362199 w 2362200"/>
              <a:gd name="T5" fmla="*/ 0 h 685800"/>
              <a:gd name="T6" fmla="*/ 0 w 2362200"/>
              <a:gd name="T7" fmla="*/ 0 h 685800"/>
              <a:gd name="T8" fmla="*/ 0 w 2362200"/>
              <a:gd name="T9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2200" h="685800">
                <a:moveTo>
                  <a:pt x="0" y="685799"/>
                </a:moveTo>
                <a:lnTo>
                  <a:pt x="2362199" y="685799"/>
                </a:lnTo>
                <a:lnTo>
                  <a:pt x="23621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noFill/>
          <a:ln w="6349">
            <a:solidFill>
              <a:srgbClr val="A0CF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631824" y="1600994"/>
            <a:ext cx="2187575" cy="5857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Cross-Origin Request is Made</a:t>
            </a:r>
          </a:p>
        </p:txBody>
      </p:sp>
      <p:sp>
        <p:nvSpPr>
          <p:cNvPr id="7" name="object 7"/>
          <p:cNvSpPr>
            <a:spLocks noChangeArrowheads="1"/>
          </p:cNvSpPr>
          <p:nvPr/>
        </p:nvSpPr>
        <p:spPr bwMode="auto">
          <a:xfrm>
            <a:off x="512762" y="2563019"/>
            <a:ext cx="2474912" cy="7985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8" name="object 8"/>
          <p:cNvSpPr>
            <a:spLocks noChangeArrowheads="1"/>
          </p:cNvSpPr>
          <p:nvPr/>
        </p:nvSpPr>
        <p:spPr bwMode="auto">
          <a:xfrm>
            <a:off x="750887" y="2528094"/>
            <a:ext cx="2044700" cy="889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9" name="object 9"/>
          <p:cNvSpPr>
            <a:spLocks noChangeArrowheads="1"/>
          </p:cNvSpPr>
          <p:nvPr/>
        </p:nvSpPr>
        <p:spPr bwMode="auto">
          <a:xfrm>
            <a:off x="750887" y="3302794"/>
            <a:ext cx="2044700" cy="1698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0" name="object 10"/>
          <p:cNvSpPr>
            <a:spLocks/>
          </p:cNvSpPr>
          <p:nvPr/>
        </p:nvSpPr>
        <p:spPr bwMode="auto">
          <a:xfrm>
            <a:off x="568324" y="2616994"/>
            <a:ext cx="2362200" cy="685800"/>
          </a:xfrm>
          <a:custGeom>
            <a:avLst/>
            <a:gdLst>
              <a:gd name="T0" fmla="*/ 0 w 2362200"/>
              <a:gd name="T1" fmla="*/ 685799 h 685800"/>
              <a:gd name="T2" fmla="*/ 2362199 w 2362200"/>
              <a:gd name="T3" fmla="*/ 685799 h 685800"/>
              <a:gd name="T4" fmla="*/ 2362199 w 2362200"/>
              <a:gd name="T5" fmla="*/ 0 h 685800"/>
              <a:gd name="T6" fmla="*/ 0 w 2362200"/>
              <a:gd name="T7" fmla="*/ 0 h 685800"/>
              <a:gd name="T8" fmla="*/ 0 w 2362200"/>
              <a:gd name="T9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2200" h="685800">
                <a:moveTo>
                  <a:pt x="0" y="685799"/>
                </a:moveTo>
                <a:lnTo>
                  <a:pt x="2362199" y="685799"/>
                </a:lnTo>
                <a:lnTo>
                  <a:pt x="23621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noFill/>
          <a:ln w="6349">
            <a:solidFill>
              <a:srgbClr val="A0CF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942974" y="2688431"/>
            <a:ext cx="1611313" cy="5857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Server Asked if CORS Allowed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044824" y="2616994"/>
            <a:ext cx="5607050" cy="1323975"/>
          </a:xfrm>
          <a:prstGeom prst="rect">
            <a:avLst/>
          </a:prstGeom>
          <a:solidFill>
            <a:srgbClr val="EDF6E7"/>
          </a:solidFill>
          <a:ln w="25399">
            <a:solidFill>
              <a:srgbClr val="C8E4B8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OPTIONS /api/games HTTP/1.1 Origin: </a:t>
            </a:r>
            <a:r>
              <a:rPr lang="en-US" sz="2000">
                <a:latin typeface="Arial" charset="0"/>
                <a:hlinkClick r:id="rId7"/>
              </a:rPr>
              <a:t>http://mysite.com</a:t>
            </a:r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Access-Control-Request-Method: POST Host: localhost:8863</a:t>
            </a:r>
          </a:p>
        </p:txBody>
      </p:sp>
      <p:sp>
        <p:nvSpPr>
          <p:cNvPr id="13" name="object 13"/>
          <p:cNvSpPr>
            <a:spLocks noChangeArrowheads="1"/>
          </p:cNvSpPr>
          <p:nvPr/>
        </p:nvSpPr>
        <p:spPr bwMode="auto">
          <a:xfrm>
            <a:off x="512762" y="3999706"/>
            <a:ext cx="2474912" cy="79851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4" name="object 14"/>
          <p:cNvSpPr>
            <a:spLocks noChangeArrowheads="1"/>
          </p:cNvSpPr>
          <p:nvPr/>
        </p:nvSpPr>
        <p:spPr bwMode="auto">
          <a:xfrm>
            <a:off x="663574" y="3964781"/>
            <a:ext cx="2219325" cy="9048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5" name="object 15"/>
          <p:cNvSpPr>
            <a:spLocks noChangeArrowheads="1"/>
          </p:cNvSpPr>
          <p:nvPr/>
        </p:nvSpPr>
        <p:spPr bwMode="auto">
          <a:xfrm>
            <a:off x="663574" y="4741069"/>
            <a:ext cx="2219325" cy="16827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6" name="object 16"/>
          <p:cNvSpPr>
            <a:spLocks/>
          </p:cNvSpPr>
          <p:nvPr/>
        </p:nvSpPr>
        <p:spPr bwMode="auto">
          <a:xfrm>
            <a:off x="568324" y="4055269"/>
            <a:ext cx="2362200" cy="685800"/>
          </a:xfrm>
          <a:custGeom>
            <a:avLst/>
            <a:gdLst>
              <a:gd name="T0" fmla="*/ 0 w 2362200"/>
              <a:gd name="T1" fmla="*/ 685799 h 685800"/>
              <a:gd name="T2" fmla="*/ 2362199 w 2362200"/>
              <a:gd name="T3" fmla="*/ 685799 h 685800"/>
              <a:gd name="T4" fmla="*/ 2362199 w 2362200"/>
              <a:gd name="T5" fmla="*/ 0 h 685800"/>
              <a:gd name="T6" fmla="*/ 0 w 2362200"/>
              <a:gd name="T7" fmla="*/ 0 h 685800"/>
              <a:gd name="T8" fmla="*/ 0 w 2362200"/>
              <a:gd name="T9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2200" h="685800">
                <a:moveTo>
                  <a:pt x="0" y="685799"/>
                </a:moveTo>
                <a:lnTo>
                  <a:pt x="2362199" y="685799"/>
                </a:lnTo>
                <a:lnTo>
                  <a:pt x="23621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noFill/>
          <a:ln w="6349">
            <a:solidFill>
              <a:srgbClr val="A0CF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857249" y="4126706"/>
            <a:ext cx="1736725" cy="5842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Server Responds With Rules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044824" y="4055269"/>
            <a:ext cx="5573713" cy="1016000"/>
          </a:xfrm>
          <a:prstGeom prst="rect">
            <a:avLst/>
          </a:prstGeom>
          <a:solidFill>
            <a:srgbClr val="EDF6E7"/>
          </a:solidFill>
          <a:ln w="25399">
            <a:solidFill>
              <a:srgbClr val="C8E4B8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Access-Control-Allow-Methods: GET, POST, OPTIONS Access-Control-Allow-Origin: </a:t>
            </a:r>
            <a:r>
              <a:rPr lang="en-US" sz="2000">
                <a:latin typeface="Arial" charset="0"/>
                <a:hlinkClick r:id="rId7"/>
              </a:rPr>
              <a:t>http://mysite.com</a:t>
            </a:r>
            <a:r>
              <a:rPr lang="en-US" sz="2000">
                <a:latin typeface="Arial" charset="0"/>
              </a:rPr>
              <a:t> Content-Length: 0</a:t>
            </a:r>
          </a:p>
        </p:txBody>
      </p:sp>
      <p:sp>
        <p:nvSpPr>
          <p:cNvPr id="19" name="object 19"/>
          <p:cNvSpPr>
            <a:spLocks noChangeArrowheads="1"/>
          </p:cNvSpPr>
          <p:nvPr/>
        </p:nvSpPr>
        <p:spPr bwMode="auto">
          <a:xfrm>
            <a:off x="512762" y="5130006"/>
            <a:ext cx="2474912" cy="8001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0" name="object 20"/>
          <p:cNvSpPr>
            <a:spLocks noChangeArrowheads="1"/>
          </p:cNvSpPr>
          <p:nvPr/>
        </p:nvSpPr>
        <p:spPr bwMode="auto">
          <a:xfrm>
            <a:off x="598487" y="5095081"/>
            <a:ext cx="2349500" cy="94615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568324" y="5185569"/>
            <a:ext cx="2362200" cy="685800"/>
          </a:xfrm>
          <a:prstGeom prst="rect">
            <a:avLst/>
          </a:prstGeom>
          <a:ln w="6349">
            <a:solidFill>
              <a:srgbClr val="A0CF84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Request is made With CORS Header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043237" y="5185569"/>
            <a:ext cx="5607050" cy="1323975"/>
          </a:xfrm>
          <a:prstGeom prst="rect">
            <a:avLst/>
          </a:prstGeom>
          <a:solidFill>
            <a:srgbClr val="EDF6E7"/>
          </a:solidFill>
          <a:ln w="25399">
            <a:solidFill>
              <a:srgbClr val="C8E4B8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POST /api/games HTTP/1.1 Origin: </a:t>
            </a:r>
            <a:r>
              <a:rPr lang="en-US" sz="2000">
                <a:latin typeface="Arial" charset="0"/>
                <a:hlinkClick r:id="rId7"/>
              </a:rPr>
              <a:t>http://mysite.com</a:t>
            </a:r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Access-Control-Request-Method: POST Host: localhost:8863</a:t>
            </a:r>
          </a:p>
        </p:txBody>
      </p:sp>
      <p:sp>
        <p:nvSpPr>
          <p:cNvPr id="23" name="object 23"/>
          <p:cNvSpPr>
            <a:spLocks/>
          </p:cNvSpPr>
          <p:nvPr/>
        </p:nvSpPr>
        <p:spPr bwMode="auto">
          <a:xfrm>
            <a:off x="1749424" y="2215356"/>
            <a:ext cx="0" cy="307975"/>
          </a:xfrm>
          <a:custGeom>
            <a:avLst/>
            <a:gdLst>
              <a:gd name="T0" fmla="*/ 0 h 307339"/>
              <a:gd name="T1" fmla="*/ 306750 h 3073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07339">
                <a:moveTo>
                  <a:pt x="0" y="0"/>
                </a:moveTo>
                <a:lnTo>
                  <a:pt x="0" y="306750"/>
                </a:lnTo>
              </a:path>
            </a:pathLst>
          </a:custGeom>
          <a:noFill/>
          <a:ln w="38099">
            <a:solidFill>
              <a:srgbClr val="4D7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4" name="object 24"/>
          <p:cNvSpPr>
            <a:spLocks/>
          </p:cNvSpPr>
          <p:nvPr/>
        </p:nvSpPr>
        <p:spPr bwMode="auto">
          <a:xfrm>
            <a:off x="1692274" y="2502694"/>
            <a:ext cx="114300" cy="114300"/>
          </a:xfrm>
          <a:custGeom>
            <a:avLst/>
            <a:gdLst>
              <a:gd name="T0" fmla="*/ 114299 w 114300"/>
              <a:gd name="T1" fmla="*/ 0 h 114300"/>
              <a:gd name="T2" fmla="*/ 0 w 114300"/>
              <a:gd name="T3" fmla="*/ 0 h 114300"/>
              <a:gd name="T4" fmla="*/ 57149 w 114300"/>
              <a:gd name="T5" fmla="*/ 114299 h 114300"/>
              <a:gd name="T6" fmla="*/ 114299 w 114300"/>
              <a:gd name="T7" fmla="*/ 0 h 11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300" h="114300">
                <a:moveTo>
                  <a:pt x="114299" y="0"/>
                </a:moveTo>
                <a:lnTo>
                  <a:pt x="0" y="0"/>
                </a:lnTo>
                <a:lnTo>
                  <a:pt x="57149" y="114299"/>
                </a:lnTo>
                <a:lnTo>
                  <a:pt x="114299" y="0"/>
                </a:lnTo>
                <a:close/>
              </a:path>
            </a:pathLst>
          </a:custGeom>
          <a:solidFill>
            <a:srgbClr val="4D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5" name="object 25"/>
          <p:cNvSpPr>
            <a:spLocks/>
          </p:cNvSpPr>
          <p:nvPr/>
        </p:nvSpPr>
        <p:spPr bwMode="auto">
          <a:xfrm>
            <a:off x="1749424" y="3302794"/>
            <a:ext cx="0" cy="657225"/>
          </a:xfrm>
          <a:custGeom>
            <a:avLst/>
            <a:gdLst>
              <a:gd name="T0" fmla="*/ 0 h 657225"/>
              <a:gd name="T1" fmla="*/ 656722 h 6572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657225">
                <a:moveTo>
                  <a:pt x="0" y="0"/>
                </a:moveTo>
                <a:lnTo>
                  <a:pt x="0" y="656722"/>
                </a:lnTo>
              </a:path>
            </a:pathLst>
          </a:custGeom>
          <a:noFill/>
          <a:ln w="38099">
            <a:solidFill>
              <a:srgbClr val="4D7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6" name="object 26"/>
          <p:cNvSpPr>
            <a:spLocks/>
          </p:cNvSpPr>
          <p:nvPr/>
        </p:nvSpPr>
        <p:spPr bwMode="auto">
          <a:xfrm>
            <a:off x="1692274" y="3940969"/>
            <a:ext cx="114300" cy="114300"/>
          </a:xfrm>
          <a:custGeom>
            <a:avLst/>
            <a:gdLst>
              <a:gd name="T0" fmla="*/ 114299 w 114300"/>
              <a:gd name="T1" fmla="*/ 0 h 114300"/>
              <a:gd name="T2" fmla="*/ 0 w 114300"/>
              <a:gd name="T3" fmla="*/ 0 h 114300"/>
              <a:gd name="T4" fmla="*/ 57149 w 114300"/>
              <a:gd name="T5" fmla="*/ 114293 h 114300"/>
              <a:gd name="T6" fmla="*/ 114299 w 114300"/>
              <a:gd name="T7" fmla="*/ 0 h 11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300" h="114300">
                <a:moveTo>
                  <a:pt x="114299" y="0"/>
                </a:moveTo>
                <a:lnTo>
                  <a:pt x="0" y="0"/>
                </a:lnTo>
                <a:lnTo>
                  <a:pt x="57149" y="114293"/>
                </a:lnTo>
                <a:lnTo>
                  <a:pt x="114299" y="0"/>
                </a:lnTo>
                <a:close/>
              </a:path>
            </a:pathLst>
          </a:custGeom>
          <a:solidFill>
            <a:srgbClr val="4D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7" name="object 27"/>
          <p:cNvSpPr>
            <a:spLocks/>
          </p:cNvSpPr>
          <p:nvPr/>
        </p:nvSpPr>
        <p:spPr bwMode="auto">
          <a:xfrm>
            <a:off x="1749424" y="4741069"/>
            <a:ext cx="0" cy="349250"/>
          </a:xfrm>
          <a:custGeom>
            <a:avLst/>
            <a:gdLst>
              <a:gd name="T0" fmla="*/ 0 h 349250"/>
              <a:gd name="T1" fmla="*/ 348922 h 34925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49250">
                <a:moveTo>
                  <a:pt x="0" y="0"/>
                </a:moveTo>
                <a:lnTo>
                  <a:pt x="0" y="348922"/>
                </a:lnTo>
              </a:path>
            </a:pathLst>
          </a:custGeom>
          <a:noFill/>
          <a:ln w="38099">
            <a:solidFill>
              <a:srgbClr val="4D7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8" name="object 28"/>
          <p:cNvSpPr>
            <a:spLocks/>
          </p:cNvSpPr>
          <p:nvPr/>
        </p:nvSpPr>
        <p:spPr bwMode="auto">
          <a:xfrm>
            <a:off x="1692274" y="5071269"/>
            <a:ext cx="114300" cy="114300"/>
          </a:xfrm>
          <a:custGeom>
            <a:avLst/>
            <a:gdLst>
              <a:gd name="T0" fmla="*/ 114299 w 114300"/>
              <a:gd name="T1" fmla="*/ 0 h 114300"/>
              <a:gd name="T2" fmla="*/ 0 w 114300"/>
              <a:gd name="T3" fmla="*/ 0 h 114300"/>
              <a:gd name="T4" fmla="*/ 57149 w 114300"/>
              <a:gd name="T5" fmla="*/ 114299 h 114300"/>
              <a:gd name="T6" fmla="*/ 114299 w 114300"/>
              <a:gd name="T7" fmla="*/ 0 h 11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300" h="114300">
                <a:moveTo>
                  <a:pt x="114299" y="0"/>
                </a:moveTo>
                <a:lnTo>
                  <a:pt x="0" y="0"/>
                </a:lnTo>
                <a:lnTo>
                  <a:pt x="57149" y="114299"/>
                </a:lnTo>
                <a:lnTo>
                  <a:pt x="114299" y="0"/>
                </a:lnTo>
                <a:close/>
              </a:path>
            </a:pathLst>
          </a:custGeom>
          <a:solidFill>
            <a:srgbClr val="4D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051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144069" y="1321130"/>
            <a:ext cx="55340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2190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30" dirty="0"/>
              <a:t>W</a:t>
            </a:r>
            <a:r>
              <a:rPr spc="-75" dirty="0"/>
              <a:t>h</a:t>
            </a:r>
            <a:r>
              <a:rPr spc="-20" dirty="0"/>
              <a:t>o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85" dirty="0"/>
              <a:t>S</a:t>
            </a:r>
            <a:r>
              <a:rPr spc="-15" dirty="0"/>
              <a:t>h</a:t>
            </a:r>
            <a:r>
              <a:rPr spc="-25" dirty="0"/>
              <a:t>o</a:t>
            </a:r>
            <a:r>
              <a:rPr spc="-15" dirty="0"/>
              <a:t>uld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85" dirty="0"/>
              <a:t>Y</a:t>
            </a:r>
            <a:r>
              <a:rPr spc="-15" dirty="0"/>
              <a:t>o</a:t>
            </a:r>
            <a:r>
              <a:rPr spc="-20" dirty="0"/>
              <a:t>u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80" dirty="0"/>
              <a:t>A</a:t>
            </a:r>
            <a:r>
              <a:rPr spc="-25" dirty="0"/>
              <a:t>u</a:t>
            </a:r>
            <a:r>
              <a:rPr spc="90" dirty="0"/>
              <a:t>t</a:t>
            </a:r>
            <a:r>
              <a:rPr spc="-75" dirty="0"/>
              <a:t>h</a:t>
            </a:r>
            <a:r>
              <a:rPr spc="-40" dirty="0"/>
              <a:t>en</a:t>
            </a:r>
            <a:r>
              <a:rPr spc="90" dirty="0"/>
              <a:t>t</a:t>
            </a:r>
            <a:r>
              <a:rPr spc="-10" dirty="0"/>
              <a:t>i</a:t>
            </a:r>
            <a:r>
              <a:rPr spc="-100" dirty="0"/>
              <a:t>c</a:t>
            </a:r>
            <a:r>
              <a:rPr spc="-15" dirty="0"/>
              <a:t>a</a:t>
            </a:r>
            <a:r>
              <a:rPr spc="90" dirty="0"/>
              <a:t>t</a:t>
            </a:r>
            <a:r>
              <a:rPr spc="-2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9093" y="2429668"/>
            <a:ext cx="3971925" cy="36306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-80" dirty="0">
                <a:latin typeface="Calibri"/>
                <a:cs typeface="Calibri"/>
              </a:rPr>
              <a:t>W</a:t>
            </a:r>
            <a:r>
              <a:rPr sz="2000" b="1" spc="65" dirty="0">
                <a:latin typeface="Calibri"/>
                <a:cs typeface="Calibri"/>
              </a:rPr>
              <a:t>h</a:t>
            </a:r>
            <a:r>
              <a:rPr sz="2000" b="1" spc="5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is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15" dirty="0">
                <a:latin typeface="Calibri"/>
                <a:cs typeface="Calibri"/>
              </a:rPr>
              <a:t>lli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95" dirty="0">
                <a:latin typeface="Calibri"/>
                <a:cs typeface="Calibri"/>
              </a:rPr>
              <a:t>g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t</a:t>
            </a:r>
            <a:r>
              <a:rPr sz="2000" b="1" spc="45" dirty="0">
                <a:latin typeface="Calibri"/>
                <a:cs typeface="Calibri"/>
              </a:rPr>
              <a:t>h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A</a:t>
            </a:r>
            <a:r>
              <a:rPr sz="2000" b="1" spc="4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I</a:t>
            </a:r>
            <a:r>
              <a:rPr sz="2000" b="1" spc="-75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65" dirty="0">
                <a:latin typeface="Arial"/>
                <a:cs typeface="Arial"/>
              </a:rPr>
              <a:t>S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rv</a:t>
            </a:r>
            <a:r>
              <a:rPr spc="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-35" dirty="0">
                <a:latin typeface="Arial"/>
                <a:cs typeface="Arial"/>
              </a:rPr>
              <a:t>-</a:t>
            </a:r>
            <a:r>
              <a:rPr spc="85" dirty="0">
                <a:latin typeface="Arial"/>
                <a:cs typeface="Arial"/>
              </a:rPr>
              <a:t>t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-40" dirty="0">
                <a:latin typeface="Arial"/>
                <a:cs typeface="Arial"/>
              </a:rPr>
              <a:t>-</a:t>
            </a:r>
            <a:r>
              <a:rPr spc="-30" dirty="0">
                <a:latin typeface="Arial"/>
                <a:cs typeface="Arial"/>
              </a:rPr>
              <a:t>S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rv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90" dirty="0">
                <a:latin typeface="Arial"/>
                <a:cs typeface="Arial"/>
              </a:rPr>
              <a:t>A</a:t>
            </a:r>
            <a:r>
              <a:rPr spc="-20" dirty="0">
                <a:latin typeface="Arial"/>
                <a:cs typeface="Arial"/>
              </a:rPr>
              <a:t>u</a:t>
            </a:r>
            <a:r>
              <a:rPr spc="9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105" dirty="0">
                <a:latin typeface="Arial"/>
                <a:cs typeface="Arial"/>
              </a:rPr>
              <a:t>e</a:t>
            </a:r>
            <a:r>
              <a:rPr spc="-20" dirty="0">
                <a:latin typeface="Arial"/>
                <a:cs typeface="Arial"/>
              </a:rPr>
              <a:t>n</a:t>
            </a:r>
            <a:r>
              <a:rPr spc="7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-85" dirty="0">
                <a:latin typeface="Arial"/>
                <a:cs typeface="Arial"/>
              </a:rPr>
              <a:t>c</a:t>
            </a:r>
            <a:r>
              <a:rPr spc="-20" dirty="0">
                <a:latin typeface="Arial"/>
                <a:cs typeface="Arial"/>
              </a:rPr>
              <a:t>a</a:t>
            </a:r>
            <a:r>
              <a:rPr spc="7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0" dirty="0">
                <a:latin typeface="Arial"/>
                <a:cs typeface="Arial"/>
              </a:rPr>
              <a:t>API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Ke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Share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Se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rets</a:t>
            </a:r>
            <a:endParaRPr sz="1600">
              <a:latin typeface="Arial"/>
              <a:cs typeface="Arial"/>
            </a:endParaRPr>
          </a:p>
          <a:p>
            <a:pPr lvl="2" fontAlgn="auto">
              <a:spcBef>
                <a:spcPts val="39"/>
              </a:spcBef>
              <a:spcAft>
                <a:spcPts val="0"/>
              </a:spcAft>
              <a:buFont typeface="Wingdings"/>
              <a:buChar char=""/>
              <a:defRPr/>
            </a:pPr>
            <a:endParaRPr sz="21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5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s</a:t>
            </a:r>
            <a:r>
              <a:rPr spc="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r</a:t>
            </a:r>
            <a:r>
              <a:rPr spc="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xy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7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105"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n</a:t>
            </a:r>
            <a:r>
              <a:rPr spc="7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-85" dirty="0">
                <a:latin typeface="Arial"/>
                <a:cs typeface="Arial"/>
              </a:rPr>
              <a:t>c</a:t>
            </a:r>
            <a:r>
              <a:rPr spc="-80" dirty="0">
                <a:latin typeface="Arial"/>
                <a:cs typeface="Arial"/>
              </a:rPr>
              <a:t>a</a:t>
            </a:r>
            <a:r>
              <a:rPr spc="95" dirty="0">
                <a:latin typeface="Arial"/>
                <a:cs typeface="Arial"/>
              </a:rPr>
              <a:t>t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Aut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or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Sim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lar</a:t>
            </a:r>
            <a:endParaRPr sz="1600">
              <a:latin typeface="Arial"/>
              <a:cs typeface="Arial"/>
            </a:endParaRPr>
          </a:p>
          <a:p>
            <a:pPr lvl="2" fontAlgn="auto">
              <a:spcBef>
                <a:spcPts val="39"/>
              </a:spcBef>
              <a:spcAft>
                <a:spcPts val="0"/>
              </a:spcAft>
              <a:buFont typeface="Wingdings"/>
              <a:buChar char=""/>
              <a:defRPr/>
            </a:pPr>
            <a:endParaRPr sz="21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65" dirty="0">
                <a:latin typeface="Arial"/>
                <a:cs typeface="Arial"/>
              </a:rPr>
              <a:t>D</a:t>
            </a:r>
            <a:r>
              <a:rPr spc="2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c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s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90" dirty="0">
                <a:latin typeface="Arial"/>
                <a:cs typeface="Arial"/>
              </a:rPr>
              <a:t>A</a:t>
            </a:r>
            <a:r>
              <a:rPr spc="-20" dirty="0">
                <a:latin typeface="Arial"/>
                <a:cs typeface="Arial"/>
              </a:rPr>
              <a:t>u</a:t>
            </a:r>
            <a:r>
              <a:rPr spc="85" dirty="0">
                <a:latin typeface="Arial"/>
                <a:cs typeface="Arial"/>
              </a:rPr>
              <a:t>t</a:t>
            </a:r>
            <a:r>
              <a:rPr spc="-10" dirty="0">
                <a:latin typeface="Arial"/>
                <a:cs typeface="Arial"/>
              </a:rPr>
              <a:t>h</a:t>
            </a:r>
            <a:r>
              <a:rPr spc="-90" dirty="0">
                <a:latin typeface="Arial"/>
                <a:cs typeface="Arial"/>
              </a:rPr>
              <a:t>e</a:t>
            </a:r>
            <a:r>
              <a:rPr spc="-20" dirty="0">
                <a:latin typeface="Arial"/>
                <a:cs typeface="Arial"/>
              </a:rPr>
              <a:t>n</a:t>
            </a:r>
            <a:r>
              <a:rPr spc="7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-85" dirty="0">
                <a:latin typeface="Arial"/>
                <a:cs typeface="Arial"/>
              </a:rPr>
              <a:t>c</a:t>
            </a:r>
            <a:r>
              <a:rPr spc="-20" dirty="0">
                <a:latin typeface="Arial"/>
                <a:cs typeface="Arial"/>
              </a:rPr>
              <a:t>a</a:t>
            </a:r>
            <a:r>
              <a:rPr spc="7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6335" algn="l"/>
              </a:tabLst>
              <a:defRPr/>
            </a:pPr>
            <a:r>
              <a:rPr sz="1600" spc="-15" dirty="0">
                <a:latin typeface="Arial"/>
                <a:cs typeface="Arial"/>
              </a:rPr>
              <a:t>Coo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spc="-15" dirty="0">
                <a:latin typeface="Arial"/>
                <a:cs typeface="Arial"/>
              </a:rPr>
              <a:t>en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05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2144712" y="1502192"/>
            <a:ext cx="47021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75" dirty="0"/>
              <a:t>R</a:t>
            </a:r>
            <a:r>
              <a:rPr spc="-85" dirty="0"/>
              <a:t>e</a:t>
            </a:r>
            <a:r>
              <a:rPr spc="-70" dirty="0"/>
              <a:t>s</a:t>
            </a:r>
            <a:r>
              <a:rPr spc="10" dirty="0"/>
              <a:t>o</a:t>
            </a:r>
            <a:r>
              <a:rPr spc="-35" dirty="0"/>
              <a:t>u</a:t>
            </a:r>
            <a:r>
              <a:rPr spc="-140" dirty="0"/>
              <a:t>r</a:t>
            </a:r>
            <a:r>
              <a:rPr spc="-170" dirty="0"/>
              <a:t>ce</a:t>
            </a:r>
            <a:r>
              <a:rPr spc="-270" dirty="0"/>
              <a:t> </a:t>
            </a:r>
            <a:r>
              <a:rPr spc="15" dirty="0"/>
              <a:t>B</a:t>
            </a:r>
            <a:r>
              <a:rPr spc="-15" dirty="0"/>
              <a:t>a</a:t>
            </a:r>
            <a:r>
              <a:rPr spc="-20" dirty="0"/>
              <a:t>s</a:t>
            </a:r>
            <a:r>
              <a:rPr spc="-50" dirty="0"/>
              <a:t>ed</a:t>
            </a:r>
            <a:r>
              <a:rPr spc="-280" dirty="0"/>
              <a:t> </a:t>
            </a:r>
            <a:r>
              <a:rPr spc="50" dirty="0"/>
              <a:t>A</a:t>
            </a:r>
            <a:r>
              <a:rPr spc="-140" dirty="0"/>
              <a:t>r</a:t>
            </a:r>
            <a:r>
              <a:rPr spc="-105" dirty="0"/>
              <a:t>c</a:t>
            </a:r>
            <a:r>
              <a:rPr spc="-114" dirty="0"/>
              <a:t>h</a:t>
            </a:r>
            <a:r>
              <a:rPr spc="-75" dirty="0"/>
              <a:t>i</a:t>
            </a:r>
            <a:r>
              <a:rPr spc="-85" dirty="0"/>
              <a:t>t</a:t>
            </a:r>
            <a:r>
              <a:rPr spc="-155" dirty="0"/>
              <a:t>ec</a:t>
            </a:r>
            <a:r>
              <a:rPr spc="-110" dirty="0"/>
              <a:t>t</a:t>
            </a:r>
            <a:r>
              <a:rPr spc="-35" dirty="0"/>
              <a:t>u</a:t>
            </a:r>
            <a:r>
              <a:rPr spc="-140" dirty="0"/>
              <a:t>r</a:t>
            </a:r>
            <a:r>
              <a:rPr spc="-75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6959" y="2370730"/>
            <a:ext cx="4240213" cy="1895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-95" dirty="0">
                <a:latin typeface="Trebuchet MS"/>
                <a:cs typeface="Trebuchet MS"/>
              </a:rPr>
              <a:t>R</a:t>
            </a:r>
            <a:r>
              <a:rPr sz="2000" b="1" spc="-100" dirty="0">
                <a:latin typeface="Trebuchet MS"/>
                <a:cs typeface="Trebuchet MS"/>
              </a:rPr>
              <a:t>e</a:t>
            </a:r>
            <a:r>
              <a:rPr sz="2000" b="1" spc="-70" dirty="0">
                <a:latin typeface="Trebuchet MS"/>
                <a:cs typeface="Trebuchet MS"/>
              </a:rPr>
              <a:t>s</a:t>
            </a:r>
            <a:r>
              <a:rPr sz="2000" b="1" spc="-30" dirty="0">
                <a:latin typeface="Trebuchet MS"/>
                <a:cs typeface="Trebuchet MS"/>
              </a:rPr>
              <a:t>ou</a:t>
            </a:r>
            <a:r>
              <a:rPr sz="2000" b="1" spc="-160" dirty="0">
                <a:latin typeface="Trebuchet MS"/>
                <a:cs typeface="Trebuchet MS"/>
              </a:rPr>
              <a:t>r</a:t>
            </a:r>
            <a:r>
              <a:rPr sz="2000" b="1" spc="-135" dirty="0">
                <a:latin typeface="Trebuchet MS"/>
                <a:cs typeface="Trebuchet MS"/>
              </a:rPr>
              <a:t>c</a:t>
            </a:r>
            <a:r>
              <a:rPr sz="2000" b="1" spc="-100" dirty="0">
                <a:latin typeface="Trebuchet MS"/>
                <a:cs typeface="Trebuchet MS"/>
              </a:rPr>
              <a:t>e</a:t>
            </a:r>
            <a:r>
              <a:rPr sz="2000" b="1" spc="-70" dirty="0">
                <a:latin typeface="Trebuchet MS"/>
                <a:cs typeface="Trebuchet MS"/>
              </a:rPr>
              <a:t>s</a:t>
            </a:r>
            <a:r>
              <a:rPr sz="2000" b="1" spc="-180" dirty="0">
                <a:latin typeface="Trebuchet MS"/>
                <a:cs typeface="Trebuchet MS"/>
              </a:rPr>
              <a:t> </a:t>
            </a:r>
            <a:r>
              <a:rPr sz="2000" b="1" spc="-55" dirty="0">
                <a:latin typeface="Trebuchet MS"/>
                <a:cs typeface="Trebuchet MS"/>
              </a:rPr>
              <a:t>a</a:t>
            </a:r>
            <a:r>
              <a:rPr sz="2000" b="1" spc="-160" dirty="0">
                <a:latin typeface="Trebuchet MS"/>
                <a:cs typeface="Trebuchet MS"/>
              </a:rPr>
              <a:t>r</a:t>
            </a:r>
            <a:r>
              <a:rPr sz="2000" b="1" spc="-130" dirty="0">
                <a:latin typeface="Trebuchet MS"/>
                <a:cs typeface="Trebuchet MS"/>
              </a:rPr>
              <a:t>e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-95" dirty="0">
                <a:latin typeface="Trebuchet MS"/>
                <a:cs typeface="Trebuchet MS"/>
              </a:rPr>
              <a:t>R</a:t>
            </a:r>
            <a:r>
              <a:rPr sz="2000" b="1" spc="-65" dirty="0">
                <a:latin typeface="Trebuchet MS"/>
                <a:cs typeface="Trebuchet MS"/>
              </a:rPr>
              <a:t>e</a:t>
            </a:r>
            <a:r>
              <a:rPr sz="2000" b="1" spc="-60" dirty="0">
                <a:latin typeface="Trebuchet MS"/>
                <a:cs typeface="Trebuchet MS"/>
              </a:rPr>
              <a:t>p</a:t>
            </a:r>
            <a:r>
              <a:rPr sz="2000" b="1" spc="-160" dirty="0">
                <a:latin typeface="Trebuchet MS"/>
                <a:cs typeface="Trebuchet MS"/>
              </a:rPr>
              <a:t>r</a:t>
            </a:r>
            <a:r>
              <a:rPr sz="2000" b="1" spc="-100" dirty="0">
                <a:latin typeface="Trebuchet MS"/>
                <a:cs typeface="Trebuchet MS"/>
              </a:rPr>
              <a:t>e</a:t>
            </a:r>
            <a:r>
              <a:rPr sz="2000" b="1" spc="-70" dirty="0">
                <a:latin typeface="Trebuchet MS"/>
                <a:cs typeface="Trebuchet MS"/>
              </a:rPr>
              <a:t>s</a:t>
            </a:r>
            <a:r>
              <a:rPr sz="2000" b="1" spc="-90" dirty="0">
                <a:latin typeface="Trebuchet MS"/>
                <a:cs typeface="Trebuchet MS"/>
              </a:rPr>
              <a:t>e</a:t>
            </a:r>
            <a:r>
              <a:rPr sz="2000" b="1" spc="-80" dirty="0">
                <a:latin typeface="Trebuchet MS"/>
                <a:cs typeface="Trebuchet MS"/>
              </a:rPr>
              <a:t>n</a:t>
            </a:r>
            <a:r>
              <a:rPr sz="2000" b="1" spc="-95" dirty="0">
                <a:latin typeface="Trebuchet MS"/>
                <a:cs typeface="Trebuchet MS"/>
              </a:rPr>
              <a:t>t</a:t>
            </a:r>
            <a:r>
              <a:rPr sz="2000" b="1" spc="-65" dirty="0">
                <a:latin typeface="Trebuchet MS"/>
                <a:cs typeface="Trebuchet MS"/>
              </a:rPr>
              <a:t>e</a:t>
            </a:r>
            <a:r>
              <a:rPr sz="2000" b="1" spc="-60" dirty="0">
                <a:latin typeface="Trebuchet MS"/>
                <a:cs typeface="Trebuchet MS"/>
              </a:rPr>
              <a:t>d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85" dirty="0">
                <a:latin typeface="Trebuchet MS"/>
                <a:cs typeface="Trebuchet MS"/>
              </a:rPr>
              <a:t>i</a:t>
            </a:r>
            <a:r>
              <a:rPr sz="2000" b="1" spc="-40" dirty="0">
                <a:latin typeface="Trebuchet MS"/>
                <a:cs typeface="Trebuchet MS"/>
              </a:rPr>
              <a:t>n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45" dirty="0">
                <a:latin typeface="Trebuchet MS"/>
                <a:cs typeface="Trebuchet MS"/>
              </a:rPr>
              <a:t>URIs</a:t>
            </a:r>
            <a:endParaRPr sz="2000">
              <a:latin typeface="Trebuchet MS"/>
              <a:cs typeface="Trebuchet MS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"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ar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20" dirty="0">
                <a:latin typeface="Calibri"/>
                <a:cs typeface="Calibri"/>
              </a:rPr>
              <a:t>hs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30" dirty="0">
                <a:latin typeface="Calibri"/>
                <a:cs typeface="Calibri"/>
              </a:rPr>
              <a:t>Q</a:t>
            </a:r>
            <a:r>
              <a:rPr sz="1600" spc="20" dirty="0">
                <a:latin typeface="Calibri"/>
                <a:cs typeface="Calibri"/>
              </a:rPr>
              <a:t>u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r</a:t>
            </a:r>
            <a:r>
              <a:rPr sz="1600" spc="20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S</a:t>
            </a:r>
            <a:r>
              <a:rPr sz="1600" spc="10" dirty="0">
                <a:latin typeface="Calibri"/>
                <a:cs typeface="Calibri"/>
              </a:rPr>
              <a:t>t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130" dirty="0">
                <a:latin typeface="Calibri"/>
                <a:cs typeface="Calibri"/>
              </a:rPr>
              <a:t>g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f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-</a:t>
            </a:r>
            <a:r>
              <a:rPr sz="1600" spc="25" dirty="0">
                <a:latin typeface="Calibri"/>
                <a:cs typeface="Calibri"/>
              </a:rPr>
              <a:t>d</a:t>
            </a:r>
            <a:r>
              <a:rPr sz="1600" spc="1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ele</a:t>
            </a:r>
            <a:r>
              <a:rPr sz="1600" spc="50" dirty="0">
                <a:latin typeface="Calibri"/>
                <a:cs typeface="Calibri"/>
              </a:rPr>
              <a:t>m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ts</a:t>
            </a:r>
            <a:endParaRPr sz="1600">
              <a:latin typeface="Calibri"/>
              <a:cs typeface="Calibri"/>
            </a:endParaRPr>
          </a:p>
          <a:p>
            <a:pPr lvl="2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0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75" dirty="0">
                <a:latin typeface="Calibri"/>
                <a:cs typeface="Calibri"/>
              </a:rPr>
              <a:t>.</a:t>
            </a:r>
            <a:r>
              <a:rPr sz="1600" spc="130" dirty="0">
                <a:latin typeface="Calibri"/>
                <a:cs typeface="Calibri"/>
              </a:rPr>
              <a:t>g</a:t>
            </a:r>
            <a:r>
              <a:rPr sz="1600" spc="-80" dirty="0">
                <a:latin typeface="Calibri"/>
                <a:cs typeface="Calibri"/>
              </a:rPr>
              <a:t>.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50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t,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ti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130" dirty="0">
                <a:latin typeface="Calibri"/>
                <a:cs typeface="Calibri"/>
              </a:rPr>
              <a:t>g</a:t>
            </a:r>
            <a:r>
              <a:rPr sz="1600" spc="-75" dirty="0">
                <a:latin typeface="Calibri"/>
                <a:cs typeface="Calibri"/>
              </a:rPr>
              <a:t>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t</a:t>
            </a:r>
            <a:r>
              <a:rPr sz="1600" spc="15" dirty="0">
                <a:latin typeface="Calibri"/>
                <a:cs typeface="Calibri"/>
              </a:rPr>
              <a:t>c</a:t>
            </a:r>
            <a:r>
              <a:rPr sz="1600" spc="-8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872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-1574801" y="427036"/>
            <a:ext cx="5534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849755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65" dirty="0"/>
              <a:t>D</a:t>
            </a:r>
            <a:r>
              <a:rPr spc="-30" dirty="0"/>
              <a:t>e</a:t>
            </a:r>
            <a:r>
              <a:rPr dirty="0"/>
              <a:t>f</a:t>
            </a:r>
            <a:r>
              <a:rPr spc="-10" dirty="0"/>
              <a:t>i</a:t>
            </a:r>
            <a:r>
              <a:rPr spc="-25" dirty="0"/>
              <a:t>n</a:t>
            </a:r>
            <a:r>
              <a:rPr spc="-20" dirty="0"/>
              <a:t>i</a:t>
            </a:r>
            <a:r>
              <a:rPr spc="90" dirty="0"/>
              <a:t>t</a:t>
            </a:r>
            <a:r>
              <a:rPr spc="-10" dirty="0"/>
              <a:t>i</a:t>
            </a:r>
            <a:r>
              <a:rPr spc="-110" dirty="0"/>
              <a:t>o</a:t>
            </a:r>
            <a:r>
              <a:rPr spc="-15" dirty="0"/>
              <a:t>n</a:t>
            </a:r>
            <a:r>
              <a:rPr spc="-2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712" y="911035"/>
            <a:ext cx="7439025" cy="32908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buFont typeface="Wingdings" pitchFamily="2" charset="2"/>
              <a:buChar char=""/>
            </a:pPr>
            <a:r>
              <a:rPr lang="en-US" sz="2000" b="1" dirty="0">
                <a:cs typeface="Calibri" pitchFamily="34" charset="0"/>
              </a:rPr>
              <a:t>Credential:</a:t>
            </a:r>
            <a:endParaRPr lang="en-US" sz="2000" dirty="0">
              <a:cs typeface="Calibri" pitchFamily="34" charset="0"/>
            </a:endParaRPr>
          </a:p>
          <a:p>
            <a:pPr>
              <a:spcBef>
                <a:spcPts val="13"/>
              </a:spcBef>
              <a:buFont typeface="Wingdings" pitchFamily="2" charset="2"/>
              <a:buChar char=""/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50000"/>
              <a:buFont typeface="Wingdings" pitchFamily="2" charset="2"/>
              <a:buChar char=""/>
            </a:pPr>
            <a:r>
              <a:rPr lang="en-US" dirty="0">
                <a:latin typeface="Arial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fact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that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describe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identity</a:t>
            </a:r>
          </a:p>
          <a:p>
            <a:pPr>
              <a:spcBef>
                <a:spcPts val="1100"/>
              </a:spcBef>
              <a:buFont typeface="Wingdings" pitchFamily="2" charset="2"/>
              <a:buChar char=""/>
            </a:pPr>
            <a:r>
              <a:rPr lang="en-US" sz="2000" b="1" dirty="0">
                <a:cs typeface="Calibri" pitchFamily="34" charset="0"/>
              </a:rPr>
              <a:t>Authentication:</a:t>
            </a:r>
            <a:endParaRPr lang="en-US" sz="2000" dirty="0">
              <a:cs typeface="Calibri" pitchFamily="34" charset="0"/>
            </a:endParaRPr>
          </a:p>
          <a:p>
            <a:pPr lvl="1">
              <a:lnSpc>
                <a:spcPts val="4325"/>
              </a:lnSpc>
              <a:spcBef>
                <a:spcPts val="300"/>
              </a:spcBef>
              <a:buSzPct val="50000"/>
              <a:buFont typeface="Wingdings" pitchFamily="2" charset="2"/>
              <a:buChar char=""/>
            </a:pPr>
            <a:r>
              <a:rPr lang="en-US" dirty="0">
                <a:latin typeface="Arial" charset="0"/>
              </a:rPr>
              <a:t>Validate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set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credentials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to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identify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entity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(whether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virtual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actual)</a:t>
            </a:r>
          </a:p>
          <a:p>
            <a:pPr>
              <a:spcBef>
                <a:spcPts val="600"/>
              </a:spcBef>
              <a:buFont typeface="Wingdings" pitchFamily="2" charset="2"/>
              <a:buChar char=""/>
            </a:pPr>
            <a:r>
              <a:rPr lang="en-US" sz="2000" b="1" dirty="0">
                <a:cs typeface="Calibri" pitchFamily="34" charset="0"/>
              </a:rPr>
              <a:t>Authorization:</a:t>
            </a:r>
            <a:endParaRPr lang="en-US" sz="2000" dirty="0">
              <a:cs typeface="Calibri" pitchFamily="34" charset="0"/>
            </a:endParaRPr>
          </a:p>
          <a:p>
            <a:pPr>
              <a:spcBef>
                <a:spcPts val="13"/>
              </a:spcBef>
              <a:buFont typeface="Wingdings" pitchFamily="2" charset="2"/>
              <a:buChar char=""/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50000"/>
              <a:buFont typeface="Wingdings" pitchFamily="2" charset="2"/>
              <a:buChar char=""/>
            </a:pPr>
            <a:r>
              <a:rPr lang="en-US" dirty="0">
                <a:latin typeface="Arial" charset="0"/>
              </a:rPr>
              <a:t>Verification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that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entity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has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rights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to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access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resource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charset="0"/>
              </a:rPr>
              <a:t>action</a:t>
            </a:r>
          </a:p>
        </p:txBody>
      </p:sp>
      <p:sp>
        <p:nvSpPr>
          <p:cNvPr id="4" name="object 2"/>
          <p:cNvSpPr txBox="1">
            <a:spLocks noGrp="1"/>
          </p:cNvSpPr>
          <p:nvPr/>
        </p:nvSpPr>
        <p:spPr bwMode="auto">
          <a:xfrm>
            <a:off x="-1817688" y="4415750"/>
            <a:ext cx="5534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99898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65" dirty="0"/>
              <a:t>A</a:t>
            </a:r>
            <a:r>
              <a:rPr spc="-40" dirty="0"/>
              <a:t>P</a:t>
            </a:r>
            <a:r>
              <a:rPr spc="-10" dirty="0"/>
              <a:t>I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80" dirty="0"/>
              <a:t>K</a:t>
            </a:r>
            <a:r>
              <a:rPr spc="-15" dirty="0"/>
              <a:t>eys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239938" y="4846637"/>
            <a:ext cx="6746875" cy="14065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100" dirty="0">
                <a:latin typeface="Calibri"/>
                <a:cs typeface="Calibri"/>
              </a:rPr>
              <a:t>F</a:t>
            </a:r>
            <a:r>
              <a:rPr sz="2000" b="1" spc="25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0" dirty="0">
                <a:latin typeface="Calibri"/>
                <a:cs typeface="Calibri"/>
              </a:rPr>
              <a:t>n</a:t>
            </a:r>
            <a:r>
              <a:rPr sz="2000" b="1" spc="15" dirty="0">
                <a:latin typeface="Calibri"/>
                <a:cs typeface="Calibri"/>
              </a:rPr>
              <a:t>-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20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spe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A</a:t>
            </a:r>
            <a:r>
              <a:rPr sz="2000" b="1" spc="4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25" dirty="0">
                <a:latin typeface="Calibri"/>
                <a:cs typeface="Calibri"/>
              </a:rPr>
              <a:t>sa</a:t>
            </a:r>
            <a:r>
              <a:rPr sz="2000" b="1" spc="105" dirty="0">
                <a:latin typeface="Calibri"/>
                <a:cs typeface="Calibri"/>
              </a:rPr>
              <a:t>ge</a:t>
            </a:r>
            <a:endParaRPr sz="2000" dirty="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65"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.</a:t>
            </a:r>
            <a:r>
              <a:rPr spc="1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.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WS</a:t>
            </a:r>
            <a:endParaRPr dirty="0"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5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s</a:t>
            </a:r>
            <a:r>
              <a:rPr spc="-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d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9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Arial"/>
                <a:cs typeface="Arial"/>
              </a:rPr>
              <a:t>v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15" dirty="0">
                <a:latin typeface="Arial"/>
                <a:cs typeface="Arial"/>
              </a:rPr>
              <a:t>i</a:t>
            </a:r>
            <a:r>
              <a:rPr spc="25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y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105" dirty="0">
                <a:latin typeface="Arial"/>
                <a:cs typeface="Arial"/>
              </a:rPr>
              <a:t>a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r</a:t>
            </a:r>
            <a:r>
              <a:rPr spc="-55"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l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9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v</a:t>
            </a:r>
            <a:r>
              <a:rPr spc="-10" dirty="0">
                <a:latin typeface="Arial"/>
                <a:cs typeface="Arial"/>
              </a:rPr>
              <a:t>e</a:t>
            </a:r>
            <a:r>
              <a:rPr spc="15" dirty="0">
                <a:latin typeface="Arial"/>
                <a:cs typeface="Arial"/>
              </a:rPr>
              <a:t>l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30" dirty="0">
                <a:latin typeface="Arial"/>
                <a:cs typeface="Arial"/>
              </a:rPr>
              <a:t>p</a:t>
            </a:r>
            <a:r>
              <a:rPr spc="-3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s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Arial"/>
                <a:cs typeface="Arial"/>
              </a:rPr>
              <a:t>m</a:t>
            </a:r>
            <a:r>
              <a:rPr spc="-65"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k</a:t>
            </a:r>
            <a:r>
              <a:rPr spc="15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g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A</a:t>
            </a:r>
            <a:r>
              <a:rPr spc="-20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c</a:t>
            </a:r>
            <a:r>
              <a:rPr spc="-20" dirty="0">
                <a:latin typeface="Arial"/>
                <a:cs typeface="Arial"/>
              </a:rPr>
              <a:t>a</a:t>
            </a:r>
            <a:r>
              <a:rPr spc="15" dirty="0">
                <a:latin typeface="Arial"/>
                <a:cs typeface="Arial"/>
              </a:rPr>
              <a:t>ll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37364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2273300" y="2286793"/>
            <a:ext cx="55340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0" dirty="0"/>
              <a:t>H</a:t>
            </a:r>
            <a:r>
              <a:rPr spc="-75" dirty="0"/>
              <a:t>o</a:t>
            </a:r>
            <a:r>
              <a:rPr spc="-25" dirty="0"/>
              <a:t>w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80" dirty="0"/>
              <a:t>A</a:t>
            </a:r>
            <a:r>
              <a:rPr spc="-40" dirty="0"/>
              <a:t>P</a:t>
            </a:r>
            <a:r>
              <a:rPr spc="-10" dirty="0"/>
              <a:t>I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80" dirty="0"/>
              <a:t>K</a:t>
            </a:r>
            <a:r>
              <a:rPr spc="-15" dirty="0"/>
              <a:t>e</a:t>
            </a:r>
            <a:r>
              <a:rPr spc="-20" dirty="0"/>
              <a:t>y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75" dirty="0"/>
              <a:t>a</a:t>
            </a:r>
            <a:r>
              <a:rPr spc="-15" dirty="0"/>
              <a:t>n</a:t>
            </a:r>
            <a:r>
              <a:rPr spc="-20" dirty="0"/>
              <a:t>d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85" dirty="0"/>
              <a:t>S</a:t>
            </a:r>
            <a:r>
              <a:rPr spc="-10" dirty="0"/>
              <a:t>i</a:t>
            </a:r>
            <a:r>
              <a:rPr spc="-15" dirty="0"/>
              <a:t>g</a:t>
            </a:r>
            <a:r>
              <a:rPr spc="-25" dirty="0"/>
              <a:t>n</a:t>
            </a:r>
            <a:r>
              <a:rPr spc="-10" dirty="0"/>
              <a:t>i</a:t>
            </a:r>
            <a:r>
              <a:rPr spc="-15" dirty="0"/>
              <a:t>n</a:t>
            </a:r>
            <a:r>
              <a:rPr spc="-20" dirty="0"/>
              <a:t>g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W</a:t>
            </a:r>
            <a:r>
              <a:rPr spc="-75" dirty="0"/>
              <a:t>o</a:t>
            </a:r>
            <a:r>
              <a:rPr spc="-25" dirty="0"/>
              <a:t>r</a:t>
            </a:r>
            <a:r>
              <a:rPr spc="-5" dirty="0"/>
              <a:t>k</a:t>
            </a:r>
            <a:r>
              <a:rPr spc="-20" dirty="0"/>
              <a:t>s</a:t>
            </a:r>
          </a:p>
        </p:txBody>
      </p:sp>
      <p:sp>
        <p:nvSpPr>
          <p:cNvPr id="3" name="object 3"/>
          <p:cNvSpPr>
            <a:spLocks noChangeArrowheads="1"/>
          </p:cNvSpPr>
          <p:nvPr/>
        </p:nvSpPr>
        <p:spPr bwMode="auto">
          <a:xfrm>
            <a:off x="4070350" y="3244056"/>
            <a:ext cx="1941512" cy="7985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" name="object 4"/>
          <p:cNvSpPr>
            <a:spLocks noChangeArrowheads="1"/>
          </p:cNvSpPr>
          <p:nvPr/>
        </p:nvSpPr>
        <p:spPr bwMode="auto">
          <a:xfrm>
            <a:off x="4025900" y="3209131"/>
            <a:ext cx="2078037" cy="946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" name="object 5"/>
          <p:cNvSpPr>
            <a:spLocks/>
          </p:cNvSpPr>
          <p:nvPr/>
        </p:nvSpPr>
        <p:spPr bwMode="auto">
          <a:xfrm>
            <a:off x="4125912" y="3299618"/>
            <a:ext cx="1828800" cy="685800"/>
          </a:xfrm>
          <a:custGeom>
            <a:avLst/>
            <a:gdLst>
              <a:gd name="T0" fmla="*/ 0 w 1828800"/>
              <a:gd name="T1" fmla="*/ 685799 h 685800"/>
              <a:gd name="T2" fmla="*/ 1828799 w 1828800"/>
              <a:gd name="T3" fmla="*/ 685799 h 685800"/>
              <a:gd name="T4" fmla="*/ 1828799 w 1828800"/>
              <a:gd name="T5" fmla="*/ 0 h 685800"/>
              <a:gd name="T6" fmla="*/ 0 w 1828800"/>
              <a:gd name="T7" fmla="*/ 0 h 685800"/>
              <a:gd name="T8" fmla="*/ 0 w 1828800"/>
              <a:gd name="T9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8800" h="685800">
                <a:moveTo>
                  <a:pt x="0" y="685799"/>
                </a:moveTo>
                <a:lnTo>
                  <a:pt x="1828799" y="685799"/>
                </a:lnTo>
                <a:lnTo>
                  <a:pt x="18287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noFill/>
          <a:ln w="6349">
            <a:solidFill>
              <a:srgbClr val="A0CF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6" name="object 6"/>
          <p:cNvSpPr>
            <a:spLocks noChangeArrowheads="1"/>
          </p:cNvSpPr>
          <p:nvPr/>
        </p:nvSpPr>
        <p:spPr bwMode="auto">
          <a:xfrm>
            <a:off x="3841750" y="4363243"/>
            <a:ext cx="2398712" cy="7985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7" name="object 7"/>
          <p:cNvSpPr>
            <a:spLocks noChangeArrowheads="1"/>
          </p:cNvSpPr>
          <p:nvPr/>
        </p:nvSpPr>
        <p:spPr bwMode="auto">
          <a:xfrm>
            <a:off x="3881437" y="4328318"/>
            <a:ext cx="2365375" cy="944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8" name="object 8"/>
          <p:cNvSpPr>
            <a:spLocks/>
          </p:cNvSpPr>
          <p:nvPr/>
        </p:nvSpPr>
        <p:spPr bwMode="auto">
          <a:xfrm>
            <a:off x="3897312" y="4417218"/>
            <a:ext cx="2286000" cy="685800"/>
          </a:xfrm>
          <a:custGeom>
            <a:avLst/>
            <a:gdLst>
              <a:gd name="T0" fmla="*/ 0 w 2286000"/>
              <a:gd name="T1" fmla="*/ 685799 h 685800"/>
              <a:gd name="T2" fmla="*/ 2285999 w 2286000"/>
              <a:gd name="T3" fmla="*/ 685799 h 685800"/>
              <a:gd name="T4" fmla="*/ 2285999 w 2286000"/>
              <a:gd name="T5" fmla="*/ 0 h 685800"/>
              <a:gd name="T6" fmla="*/ 0 w 2286000"/>
              <a:gd name="T7" fmla="*/ 0 h 685800"/>
              <a:gd name="T8" fmla="*/ 0 w 2286000"/>
              <a:gd name="T9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6000" h="685800">
                <a:moveTo>
                  <a:pt x="0" y="685799"/>
                </a:moveTo>
                <a:lnTo>
                  <a:pt x="2285999" y="685799"/>
                </a:lnTo>
                <a:lnTo>
                  <a:pt x="22859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noFill/>
          <a:ln w="6349">
            <a:solidFill>
              <a:srgbClr val="A0CF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4073525" y="3371056"/>
            <a:ext cx="1924050" cy="17033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Developer Signs Up for API</a:t>
            </a:r>
          </a:p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700"/>
              </a:spcBef>
            </a:pPr>
            <a:r>
              <a:rPr lang="en-US" sz="2000">
                <a:latin typeface="Arial" charset="0"/>
              </a:rPr>
              <a:t>API Issues API Key and Shared Secret</a:t>
            </a:r>
          </a:p>
        </p:txBody>
      </p:sp>
      <p:sp>
        <p:nvSpPr>
          <p:cNvPr id="10" name="object 10"/>
          <p:cNvSpPr>
            <a:spLocks noChangeArrowheads="1"/>
          </p:cNvSpPr>
          <p:nvPr/>
        </p:nvSpPr>
        <p:spPr bwMode="auto">
          <a:xfrm>
            <a:off x="4783137" y="3939381"/>
            <a:ext cx="517525" cy="5762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1" name="object 11"/>
          <p:cNvSpPr>
            <a:spLocks/>
          </p:cNvSpPr>
          <p:nvPr/>
        </p:nvSpPr>
        <p:spPr bwMode="auto">
          <a:xfrm>
            <a:off x="4830762" y="3956843"/>
            <a:ext cx="419100" cy="485775"/>
          </a:xfrm>
          <a:custGeom>
            <a:avLst/>
            <a:gdLst>
              <a:gd name="T0" fmla="*/ 0 w 419100"/>
              <a:gd name="T1" fmla="*/ 275630 h 485775"/>
              <a:gd name="T2" fmla="*/ 104790 w 419100"/>
              <a:gd name="T3" fmla="*/ 275630 h 485775"/>
              <a:gd name="T4" fmla="*/ 104790 w 419100"/>
              <a:gd name="T5" fmla="*/ 0 h 485775"/>
              <a:gd name="T6" fmla="*/ 314340 w 419100"/>
              <a:gd name="T7" fmla="*/ 0 h 485775"/>
              <a:gd name="T8" fmla="*/ 314340 w 419100"/>
              <a:gd name="T9" fmla="*/ 275630 h 485775"/>
              <a:gd name="T10" fmla="*/ 419099 w 419100"/>
              <a:gd name="T11" fmla="*/ 275630 h 485775"/>
              <a:gd name="T12" fmla="*/ 209549 w 419100"/>
              <a:gd name="T13" fmla="*/ 485180 h 485775"/>
              <a:gd name="T14" fmla="*/ 0 w 419100"/>
              <a:gd name="T15" fmla="*/ 275630 h 485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9100" h="485775">
                <a:moveTo>
                  <a:pt x="0" y="275630"/>
                </a:moveTo>
                <a:lnTo>
                  <a:pt x="104790" y="275630"/>
                </a:lnTo>
                <a:lnTo>
                  <a:pt x="104790" y="0"/>
                </a:lnTo>
                <a:lnTo>
                  <a:pt x="314340" y="0"/>
                </a:lnTo>
                <a:lnTo>
                  <a:pt x="314340" y="275630"/>
                </a:lnTo>
                <a:lnTo>
                  <a:pt x="419099" y="275630"/>
                </a:lnTo>
                <a:lnTo>
                  <a:pt x="209549" y="485180"/>
                </a:lnTo>
                <a:lnTo>
                  <a:pt x="0" y="275630"/>
                </a:lnTo>
                <a:close/>
              </a:path>
            </a:pathLst>
          </a:custGeom>
          <a:noFill/>
          <a:ln w="6349">
            <a:solidFill>
              <a:srgbClr val="F161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43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9756" y="2231231"/>
            <a:ext cx="1144588" cy="8905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2000">
                <a:latin typeface="Arial" charset="0"/>
              </a:rPr>
              <a:t>Action API Key</a:t>
            </a:r>
          </a:p>
          <a:p>
            <a:pPr algn="ctr"/>
            <a:r>
              <a:rPr lang="en-US" sz="2000">
                <a:latin typeface="Arial" charset="0"/>
              </a:rPr>
              <a:t>Timestamp</a:t>
            </a:r>
          </a:p>
        </p:txBody>
      </p:sp>
      <p:sp>
        <p:nvSpPr>
          <p:cNvPr id="3" name="object 3"/>
          <p:cNvSpPr txBox="1">
            <a:spLocks noGrp="1"/>
          </p:cNvSpPr>
          <p:nvPr/>
        </p:nvSpPr>
        <p:spPr bwMode="auto">
          <a:xfrm>
            <a:off x="2267744" y="1219993"/>
            <a:ext cx="55340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0" dirty="0"/>
              <a:t>H</a:t>
            </a:r>
            <a:r>
              <a:rPr spc="-75" dirty="0"/>
              <a:t>o</a:t>
            </a:r>
            <a:r>
              <a:rPr spc="-25" dirty="0"/>
              <a:t>w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80" dirty="0"/>
              <a:t>A</a:t>
            </a:r>
            <a:r>
              <a:rPr spc="-40" dirty="0"/>
              <a:t>P</a:t>
            </a:r>
            <a:r>
              <a:rPr spc="-10" dirty="0"/>
              <a:t>I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80" dirty="0"/>
              <a:t>K</a:t>
            </a:r>
            <a:r>
              <a:rPr spc="-15" dirty="0"/>
              <a:t>e</a:t>
            </a:r>
            <a:r>
              <a:rPr spc="-20" dirty="0"/>
              <a:t>y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75" dirty="0"/>
              <a:t>a</a:t>
            </a:r>
            <a:r>
              <a:rPr spc="-15" dirty="0"/>
              <a:t>n</a:t>
            </a:r>
            <a:r>
              <a:rPr spc="-20" dirty="0"/>
              <a:t>d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85" dirty="0"/>
              <a:t>S</a:t>
            </a:r>
            <a:r>
              <a:rPr spc="-10" dirty="0"/>
              <a:t>i</a:t>
            </a:r>
            <a:r>
              <a:rPr spc="-15" dirty="0"/>
              <a:t>g</a:t>
            </a:r>
            <a:r>
              <a:rPr spc="-25" dirty="0"/>
              <a:t>n</a:t>
            </a:r>
            <a:r>
              <a:rPr spc="-10" dirty="0"/>
              <a:t>i</a:t>
            </a:r>
            <a:r>
              <a:rPr spc="-15" dirty="0"/>
              <a:t>n</a:t>
            </a:r>
            <a:r>
              <a:rPr spc="-20" dirty="0"/>
              <a:t>g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W</a:t>
            </a:r>
            <a:r>
              <a:rPr spc="-75" dirty="0"/>
              <a:t>o</a:t>
            </a:r>
            <a:r>
              <a:rPr spc="-25" dirty="0"/>
              <a:t>r</a:t>
            </a:r>
            <a:r>
              <a:rPr spc="-5" dirty="0"/>
              <a:t>k</a:t>
            </a:r>
            <a:r>
              <a:rPr spc="-20" dirty="0"/>
              <a:t>s</a:t>
            </a:r>
          </a:p>
        </p:txBody>
      </p:sp>
      <p:sp>
        <p:nvSpPr>
          <p:cNvPr id="4" name="object 4"/>
          <p:cNvSpPr>
            <a:spLocks noChangeArrowheads="1"/>
          </p:cNvSpPr>
          <p:nvPr/>
        </p:nvSpPr>
        <p:spPr bwMode="auto">
          <a:xfrm>
            <a:off x="635794" y="2101056"/>
            <a:ext cx="2093912" cy="11033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" name="object 5"/>
          <p:cNvSpPr>
            <a:spLocks noChangeArrowheads="1"/>
          </p:cNvSpPr>
          <p:nvPr/>
        </p:nvSpPr>
        <p:spPr bwMode="auto">
          <a:xfrm>
            <a:off x="969169" y="2066131"/>
            <a:ext cx="1474787" cy="904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6" name="object 6"/>
          <p:cNvSpPr>
            <a:spLocks noChangeArrowheads="1"/>
          </p:cNvSpPr>
          <p:nvPr/>
        </p:nvSpPr>
        <p:spPr bwMode="auto">
          <a:xfrm>
            <a:off x="969169" y="3147218"/>
            <a:ext cx="1474787" cy="1698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7" name="object 7"/>
          <p:cNvSpPr>
            <a:spLocks/>
          </p:cNvSpPr>
          <p:nvPr/>
        </p:nvSpPr>
        <p:spPr bwMode="auto">
          <a:xfrm>
            <a:off x="691356" y="2156618"/>
            <a:ext cx="1981200" cy="990600"/>
          </a:xfrm>
          <a:custGeom>
            <a:avLst/>
            <a:gdLst>
              <a:gd name="T0" fmla="*/ 0 w 1981200"/>
              <a:gd name="T1" fmla="*/ 990599 h 990600"/>
              <a:gd name="T2" fmla="*/ 1981199 w 1981200"/>
              <a:gd name="T3" fmla="*/ 990599 h 990600"/>
              <a:gd name="T4" fmla="*/ 1981199 w 1981200"/>
              <a:gd name="T5" fmla="*/ 0 h 990600"/>
              <a:gd name="T6" fmla="*/ 0 w 1981200"/>
              <a:gd name="T7" fmla="*/ 0 h 990600"/>
              <a:gd name="T8" fmla="*/ 0 w 1981200"/>
              <a:gd name="T9" fmla="*/ 990599 h 990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1200" h="990600">
                <a:moveTo>
                  <a:pt x="0" y="990599"/>
                </a:moveTo>
                <a:lnTo>
                  <a:pt x="1981199" y="990599"/>
                </a:lnTo>
                <a:lnTo>
                  <a:pt x="1981199" y="0"/>
                </a:lnTo>
                <a:lnTo>
                  <a:pt x="0" y="0"/>
                </a:lnTo>
                <a:lnTo>
                  <a:pt x="0" y="990599"/>
                </a:lnTo>
                <a:close/>
              </a:path>
            </a:pathLst>
          </a:custGeom>
          <a:noFill/>
          <a:ln w="6349">
            <a:solidFill>
              <a:srgbClr val="A0CF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161256" y="2228056"/>
            <a:ext cx="996950" cy="8905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just"/>
            <a:r>
              <a:rPr lang="en-US" sz="2000">
                <a:latin typeface="Arial" charset="0"/>
              </a:rPr>
              <a:t>Developer Creates Request</a:t>
            </a:r>
          </a:p>
        </p:txBody>
      </p:sp>
      <p:sp>
        <p:nvSpPr>
          <p:cNvPr id="9" name="object 9"/>
          <p:cNvSpPr>
            <a:spLocks noChangeArrowheads="1"/>
          </p:cNvSpPr>
          <p:nvPr/>
        </p:nvSpPr>
        <p:spPr bwMode="auto">
          <a:xfrm>
            <a:off x="4758531" y="2101056"/>
            <a:ext cx="1941513" cy="11033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0" name="object 10"/>
          <p:cNvSpPr>
            <a:spLocks noChangeArrowheads="1"/>
          </p:cNvSpPr>
          <p:nvPr/>
        </p:nvSpPr>
        <p:spPr bwMode="auto">
          <a:xfrm>
            <a:off x="4731544" y="2066131"/>
            <a:ext cx="2041525" cy="12509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1" name="object 11"/>
          <p:cNvSpPr>
            <a:spLocks/>
          </p:cNvSpPr>
          <p:nvPr/>
        </p:nvSpPr>
        <p:spPr bwMode="auto">
          <a:xfrm>
            <a:off x="4814094" y="2156618"/>
            <a:ext cx="1828800" cy="990600"/>
          </a:xfrm>
          <a:custGeom>
            <a:avLst/>
            <a:gdLst>
              <a:gd name="T0" fmla="*/ 0 w 1828800"/>
              <a:gd name="T1" fmla="*/ 990599 h 990600"/>
              <a:gd name="T2" fmla="*/ 1828799 w 1828800"/>
              <a:gd name="T3" fmla="*/ 990599 h 990600"/>
              <a:gd name="T4" fmla="*/ 1828799 w 1828800"/>
              <a:gd name="T5" fmla="*/ 0 h 990600"/>
              <a:gd name="T6" fmla="*/ 0 w 1828800"/>
              <a:gd name="T7" fmla="*/ 0 h 990600"/>
              <a:gd name="T8" fmla="*/ 0 w 1828800"/>
              <a:gd name="T9" fmla="*/ 990599 h 990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8800" h="990600">
                <a:moveTo>
                  <a:pt x="0" y="990599"/>
                </a:moveTo>
                <a:lnTo>
                  <a:pt x="1828799" y="990599"/>
                </a:lnTo>
                <a:lnTo>
                  <a:pt x="1828799" y="0"/>
                </a:lnTo>
                <a:lnTo>
                  <a:pt x="0" y="0"/>
                </a:lnTo>
                <a:lnTo>
                  <a:pt x="0" y="990599"/>
                </a:lnTo>
                <a:close/>
              </a:path>
            </a:pathLst>
          </a:custGeom>
          <a:noFill/>
          <a:ln w="6349">
            <a:solidFill>
              <a:srgbClr val="A0CF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4923631" y="2228056"/>
            <a:ext cx="1608138" cy="8905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2000">
                <a:latin typeface="Arial" charset="0"/>
              </a:rPr>
              <a:t>Developer Signs Request with Shared Secret</a:t>
            </a:r>
          </a:p>
        </p:txBody>
      </p:sp>
      <p:sp>
        <p:nvSpPr>
          <p:cNvPr id="13" name="object 13"/>
          <p:cNvSpPr>
            <a:spLocks noChangeArrowheads="1"/>
          </p:cNvSpPr>
          <p:nvPr/>
        </p:nvSpPr>
        <p:spPr bwMode="auto">
          <a:xfrm>
            <a:off x="7171531" y="3663156"/>
            <a:ext cx="2130425" cy="11033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4" name="object 14"/>
          <p:cNvSpPr>
            <a:spLocks noChangeArrowheads="1"/>
          </p:cNvSpPr>
          <p:nvPr/>
        </p:nvSpPr>
        <p:spPr bwMode="auto">
          <a:xfrm>
            <a:off x="7179469" y="3628231"/>
            <a:ext cx="2162175" cy="12509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5" name="object 15"/>
          <p:cNvSpPr>
            <a:spLocks/>
          </p:cNvSpPr>
          <p:nvPr/>
        </p:nvSpPr>
        <p:spPr bwMode="auto">
          <a:xfrm>
            <a:off x="7225506" y="3718718"/>
            <a:ext cx="2019300" cy="990600"/>
          </a:xfrm>
          <a:custGeom>
            <a:avLst/>
            <a:gdLst>
              <a:gd name="T0" fmla="*/ 0 w 2018665"/>
              <a:gd name="T1" fmla="*/ 990599 h 990600"/>
              <a:gd name="T2" fmla="*/ 2018275 w 2018665"/>
              <a:gd name="T3" fmla="*/ 990599 h 990600"/>
              <a:gd name="T4" fmla="*/ 2018275 w 2018665"/>
              <a:gd name="T5" fmla="*/ 0 h 990600"/>
              <a:gd name="T6" fmla="*/ 0 w 2018665"/>
              <a:gd name="T7" fmla="*/ 0 h 990600"/>
              <a:gd name="T8" fmla="*/ 0 w 2018665"/>
              <a:gd name="T9" fmla="*/ 990599 h 990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8665" h="990600">
                <a:moveTo>
                  <a:pt x="0" y="990599"/>
                </a:moveTo>
                <a:lnTo>
                  <a:pt x="2018275" y="990599"/>
                </a:lnTo>
                <a:lnTo>
                  <a:pt x="2018275" y="0"/>
                </a:lnTo>
                <a:lnTo>
                  <a:pt x="0" y="0"/>
                </a:lnTo>
                <a:lnTo>
                  <a:pt x="0" y="990599"/>
                </a:lnTo>
                <a:close/>
              </a:path>
            </a:pathLst>
          </a:custGeom>
          <a:noFill/>
          <a:ln w="6349">
            <a:solidFill>
              <a:srgbClr val="A0CF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7369969" y="3790156"/>
            <a:ext cx="1681162" cy="8905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2000">
                <a:latin typeface="Arial" charset="0"/>
              </a:rPr>
              <a:t>Service Looks up Shared Secret Via API Key</a:t>
            </a:r>
          </a:p>
        </p:txBody>
      </p:sp>
      <p:sp>
        <p:nvSpPr>
          <p:cNvPr id="17" name="object 17"/>
          <p:cNvSpPr>
            <a:spLocks noChangeArrowheads="1"/>
          </p:cNvSpPr>
          <p:nvPr/>
        </p:nvSpPr>
        <p:spPr bwMode="auto">
          <a:xfrm>
            <a:off x="5242719" y="3663156"/>
            <a:ext cx="1789112" cy="11033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8" name="object 18"/>
          <p:cNvSpPr>
            <a:spLocks noChangeArrowheads="1"/>
          </p:cNvSpPr>
          <p:nvPr/>
        </p:nvSpPr>
        <p:spPr bwMode="auto">
          <a:xfrm>
            <a:off x="5195094" y="3628231"/>
            <a:ext cx="1931987" cy="12509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5296694" y="3718718"/>
            <a:ext cx="1676400" cy="990600"/>
          </a:xfrm>
          <a:prstGeom prst="rect">
            <a:avLst/>
          </a:prstGeom>
          <a:ln w="6349">
            <a:solidFill>
              <a:srgbClr val="A0CF84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just"/>
            <a:r>
              <a:rPr lang="en-US" sz="2000">
                <a:latin typeface="Arial" charset="0"/>
              </a:rPr>
              <a:t>Service Signs Request With Shared Secret</a:t>
            </a:r>
          </a:p>
        </p:txBody>
      </p:sp>
      <p:sp>
        <p:nvSpPr>
          <p:cNvPr id="20" name="object 20"/>
          <p:cNvSpPr>
            <a:spLocks noChangeArrowheads="1"/>
          </p:cNvSpPr>
          <p:nvPr/>
        </p:nvSpPr>
        <p:spPr bwMode="auto">
          <a:xfrm>
            <a:off x="7036594" y="2101056"/>
            <a:ext cx="2398712" cy="110331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1" name="object 21"/>
          <p:cNvSpPr>
            <a:spLocks noChangeArrowheads="1"/>
          </p:cNvSpPr>
          <p:nvPr/>
        </p:nvSpPr>
        <p:spPr bwMode="auto">
          <a:xfrm>
            <a:off x="6960394" y="2066131"/>
            <a:ext cx="2597150" cy="12509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2" name="object 22"/>
          <p:cNvSpPr>
            <a:spLocks/>
          </p:cNvSpPr>
          <p:nvPr/>
        </p:nvSpPr>
        <p:spPr bwMode="auto">
          <a:xfrm>
            <a:off x="7092156" y="2156618"/>
            <a:ext cx="2286000" cy="990600"/>
          </a:xfrm>
          <a:custGeom>
            <a:avLst/>
            <a:gdLst>
              <a:gd name="T0" fmla="*/ 0 w 2286000"/>
              <a:gd name="T1" fmla="*/ 990599 h 990600"/>
              <a:gd name="T2" fmla="*/ 2285999 w 2286000"/>
              <a:gd name="T3" fmla="*/ 990599 h 990600"/>
              <a:gd name="T4" fmla="*/ 2285999 w 2286000"/>
              <a:gd name="T5" fmla="*/ 0 h 990600"/>
              <a:gd name="T6" fmla="*/ 0 w 2286000"/>
              <a:gd name="T7" fmla="*/ 0 h 990600"/>
              <a:gd name="T8" fmla="*/ 0 w 2286000"/>
              <a:gd name="T9" fmla="*/ 990599 h 990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6000" h="990600">
                <a:moveTo>
                  <a:pt x="0" y="990599"/>
                </a:moveTo>
                <a:lnTo>
                  <a:pt x="2285999" y="990599"/>
                </a:lnTo>
                <a:lnTo>
                  <a:pt x="2285999" y="0"/>
                </a:lnTo>
                <a:lnTo>
                  <a:pt x="0" y="0"/>
                </a:lnTo>
                <a:lnTo>
                  <a:pt x="0" y="990599"/>
                </a:lnTo>
                <a:close/>
              </a:path>
            </a:pathLst>
          </a:custGeom>
          <a:noFill/>
          <a:ln w="6349">
            <a:solidFill>
              <a:srgbClr val="A0CF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3" name="object 23"/>
          <p:cNvSpPr txBox="1"/>
          <p:nvPr/>
        </p:nvSpPr>
        <p:spPr>
          <a:xfrm>
            <a:off x="7154069" y="2228056"/>
            <a:ext cx="2117725" cy="8905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2000">
                <a:latin typeface="Arial" charset="0"/>
              </a:rPr>
              <a:t>Developer Sends Request + Signature to Service</a:t>
            </a:r>
          </a:p>
        </p:txBody>
      </p:sp>
      <p:sp>
        <p:nvSpPr>
          <p:cNvPr id="24" name="object 24"/>
          <p:cNvSpPr>
            <a:spLocks noChangeArrowheads="1"/>
          </p:cNvSpPr>
          <p:nvPr/>
        </p:nvSpPr>
        <p:spPr bwMode="auto">
          <a:xfrm>
            <a:off x="2847181" y="3669506"/>
            <a:ext cx="2174875" cy="1103312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5" name="object 25"/>
          <p:cNvSpPr>
            <a:spLocks noChangeArrowheads="1"/>
          </p:cNvSpPr>
          <p:nvPr/>
        </p:nvSpPr>
        <p:spPr bwMode="auto">
          <a:xfrm>
            <a:off x="2774156" y="3634581"/>
            <a:ext cx="2368550" cy="1249362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2902744" y="3725068"/>
            <a:ext cx="2062162" cy="990600"/>
          </a:xfrm>
          <a:prstGeom prst="rect">
            <a:avLst/>
          </a:prstGeom>
          <a:ln w="6349">
            <a:solidFill>
              <a:srgbClr val="A0CF84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2000">
                <a:latin typeface="Arial" charset="0"/>
              </a:rPr>
              <a:t>Service Verifies Same Signature and Within Timeout</a:t>
            </a:r>
          </a:p>
        </p:txBody>
      </p:sp>
      <p:sp>
        <p:nvSpPr>
          <p:cNvPr id="27" name="object 27"/>
          <p:cNvSpPr>
            <a:spLocks noChangeArrowheads="1"/>
          </p:cNvSpPr>
          <p:nvPr/>
        </p:nvSpPr>
        <p:spPr bwMode="auto">
          <a:xfrm>
            <a:off x="635794" y="5234781"/>
            <a:ext cx="2036762" cy="11049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8" name="object 28"/>
          <p:cNvSpPr>
            <a:spLocks noChangeArrowheads="1"/>
          </p:cNvSpPr>
          <p:nvPr/>
        </p:nvSpPr>
        <p:spPr bwMode="auto">
          <a:xfrm>
            <a:off x="2613819" y="5504656"/>
            <a:ext cx="219075" cy="639762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9" name="object 29"/>
          <p:cNvSpPr>
            <a:spLocks noChangeArrowheads="1"/>
          </p:cNvSpPr>
          <p:nvPr/>
        </p:nvSpPr>
        <p:spPr bwMode="auto">
          <a:xfrm>
            <a:off x="523081" y="5504656"/>
            <a:ext cx="168275" cy="639762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0" name="object 30"/>
          <p:cNvSpPr txBox="1"/>
          <p:nvPr/>
        </p:nvSpPr>
        <p:spPr>
          <a:xfrm>
            <a:off x="691356" y="5290343"/>
            <a:ext cx="1924050" cy="990600"/>
          </a:xfrm>
          <a:prstGeom prst="rect">
            <a:avLst/>
          </a:prstGeom>
          <a:ln w="6349">
            <a:solidFill>
              <a:srgbClr val="A0CF84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30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229" dirty="0">
                <a:latin typeface="Arial"/>
                <a:cs typeface="Arial"/>
              </a:rPr>
              <a:t>E</a:t>
            </a:r>
            <a:r>
              <a:rPr sz="2000" spc="-175" dirty="0">
                <a:latin typeface="Arial"/>
                <a:cs typeface="Arial"/>
              </a:rPr>
              <a:t>x</a:t>
            </a:r>
            <a:r>
              <a:rPr sz="2000" spc="-225" dirty="0">
                <a:latin typeface="Arial"/>
                <a:cs typeface="Arial"/>
              </a:rPr>
              <a:t>e</a:t>
            </a:r>
            <a:r>
              <a:rPr sz="2000" spc="-100" dirty="0">
                <a:latin typeface="Arial"/>
                <a:cs typeface="Arial"/>
              </a:rPr>
              <a:t>c</a:t>
            </a:r>
            <a:r>
              <a:rPr sz="2000" spc="100" dirty="0">
                <a:latin typeface="Arial"/>
                <a:cs typeface="Arial"/>
              </a:rPr>
              <a:t>u</a:t>
            </a:r>
            <a:r>
              <a:rPr sz="2000" spc="40" dirty="0">
                <a:latin typeface="Arial"/>
                <a:cs typeface="Arial"/>
              </a:rPr>
              <a:t>t</a:t>
            </a:r>
            <a:r>
              <a:rPr sz="2000" spc="-225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s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260" dirty="0">
                <a:latin typeface="Arial"/>
                <a:cs typeface="Arial"/>
              </a:rPr>
              <a:t>Re</a:t>
            </a:r>
            <a:r>
              <a:rPr sz="2000" spc="-150" dirty="0">
                <a:latin typeface="Arial"/>
                <a:cs typeface="Arial"/>
              </a:rPr>
              <a:t>q</a:t>
            </a:r>
            <a:r>
              <a:rPr sz="2000" spc="-204" dirty="0">
                <a:latin typeface="Arial"/>
                <a:cs typeface="Arial"/>
              </a:rPr>
              <a:t>ue</a:t>
            </a:r>
            <a:r>
              <a:rPr sz="2000" spc="155" dirty="0">
                <a:latin typeface="Arial"/>
                <a:cs typeface="Arial"/>
              </a:rPr>
              <a:t>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>
            <a:spLocks noChangeArrowheads="1"/>
          </p:cNvSpPr>
          <p:nvPr/>
        </p:nvSpPr>
        <p:spPr bwMode="auto">
          <a:xfrm>
            <a:off x="3110706" y="5234781"/>
            <a:ext cx="1636713" cy="110490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2" name="object 32"/>
          <p:cNvSpPr>
            <a:spLocks noChangeArrowheads="1"/>
          </p:cNvSpPr>
          <p:nvPr/>
        </p:nvSpPr>
        <p:spPr bwMode="auto">
          <a:xfrm>
            <a:off x="4256881" y="5504656"/>
            <a:ext cx="323850" cy="211137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3" name="object 33"/>
          <p:cNvSpPr>
            <a:spLocks noChangeArrowheads="1"/>
          </p:cNvSpPr>
          <p:nvPr/>
        </p:nvSpPr>
        <p:spPr bwMode="auto">
          <a:xfrm>
            <a:off x="3325019" y="5504656"/>
            <a:ext cx="273050" cy="177800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4" name="object 34"/>
          <p:cNvSpPr>
            <a:spLocks noChangeArrowheads="1"/>
          </p:cNvSpPr>
          <p:nvPr/>
        </p:nvSpPr>
        <p:spPr bwMode="auto">
          <a:xfrm>
            <a:off x="4137819" y="5857081"/>
            <a:ext cx="442912" cy="287337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5" name="object 35"/>
          <p:cNvSpPr>
            <a:spLocks noChangeArrowheads="1"/>
          </p:cNvSpPr>
          <p:nvPr/>
        </p:nvSpPr>
        <p:spPr bwMode="auto">
          <a:xfrm>
            <a:off x="3325019" y="5890418"/>
            <a:ext cx="392112" cy="254000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6" name="object 36"/>
          <p:cNvSpPr>
            <a:spLocks/>
          </p:cNvSpPr>
          <p:nvPr/>
        </p:nvSpPr>
        <p:spPr bwMode="auto">
          <a:xfrm>
            <a:off x="3164681" y="5290343"/>
            <a:ext cx="1524000" cy="990600"/>
          </a:xfrm>
          <a:custGeom>
            <a:avLst/>
            <a:gdLst>
              <a:gd name="T0" fmla="*/ 0 w 1524000"/>
              <a:gd name="T1" fmla="*/ 495299 h 990600"/>
              <a:gd name="T2" fmla="*/ 761990 w 1524000"/>
              <a:gd name="T3" fmla="*/ 0 h 990600"/>
              <a:gd name="T4" fmla="*/ 1523990 w 1524000"/>
              <a:gd name="T5" fmla="*/ 495299 h 990600"/>
              <a:gd name="T6" fmla="*/ 761990 w 1524000"/>
              <a:gd name="T7" fmla="*/ 990599 h 990600"/>
              <a:gd name="T8" fmla="*/ 0 w 1524000"/>
              <a:gd name="T9" fmla="*/ 495299 h 990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4000" h="990600">
                <a:moveTo>
                  <a:pt x="0" y="495299"/>
                </a:moveTo>
                <a:lnTo>
                  <a:pt x="761990" y="0"/>
                </a:lnTo>
                <a:lnTo>
                  <a:pt x="1523990" y="495299"/>
                </a:lnTo>
                <a:lnTo>
                  <a:pt x="761990" y="990599"/>
                </a:lnTo>
                <a:lnTo>
                  <a:pt x="0" y="495299"/>
                </a:lnTo>
                <a:close/>
              </a:path>
            </a:pathLst>
          </a:custGeom>
          <a:noFill/>
          <a:ln w="6349">
            <a:solidFill>
              <a:srgbClr val="A0CF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7" name="object 37"/>
          <p:cNvSpPr txBox="1"/>
          <p:nvPr/>
        </p:nvSpPr>
        <p:spPr>
          <a:xfrm>
            <a:off x="3515519" y="5666581"/>
            <a:ext cx="8239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95" dirty="0">
                <a:latin typeface="Arial"/>
                <a:cs typeface="Arial"/>
              </a:rPr>
              <a:t>Is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390" dirty="0">
                <a:latin typeface="Arial"/>
                <a:cs typeface="Arial"/>
              </a:rPr>
              <a:t>V</a:t>
            </a:r>
            <a:r>
              <a:rPr sz="2000" spc="-160" dirty="0">
                <a:latin typeface="Arial"/>
                <a:cs typeface="Arial"/>
              </a:rPr>
              <a:t>a</a:t>
            </a:r>
            <a:r>
              <a:rPr sz="2000" spc="-60" dirty="0">
                <a:latin typeface="Arial"/>
                <a:cs typeface="Arial"/>
              </a:rPr>
              <a:t>li</a:t>
            </a:r>
            <a:r>
              <a:rPr sz="2000" spc="-160" dirty="0">
                <a:latin typeface="Arial"/>
                <a:cs typeface="Arial"/>
              </a:rPr>
              <a:t>d</a:t>
            </a:r>
            <a:r>
              <a:rPr sz="2000" spc="-27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>
            <a:spLocks noChangeArrowheads="1"/>
          </p:cNvSpPr>
          <p:nvPr/>
        </p:nvSpPr>
        <p:spPr bwMode="auto">
          <a:xfrm>
            <a:off x="5076031" y="5225256"/>
            <a:ext cx="1828800" cy="1103312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9" name="object 39"/>
          <p:cNvSpPr>
            <a:spLocks noChangeArrowheads="1"/>
          </p:cNvSpPr>
          <p:nvPr/>
        </p:nvSpPr>
        <p:spPr bwMode="auto">
          <a:xfrm>
            <a:off x="6847681" y="5495131"/>
            <a:ext cx="100013" cy="641350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0" name="object 40"/>
          <p:cNvSpPr>
            <a:spLocks noChangeArrowheads="1"/>
          </p:cNvSpPr>
          <p:nvPr/>
        </p:nvSpPr>
        <p:spPr bwMode="auto">
          <a:xfrm>
            <a:off x="5082381" y="5495131"/>
            <a:ext cx="49213" cy="641350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1" name="object 41"/>
          <p:cNvSpPr txBox="1"/>
          <p:nvPr/>
        </p:nvSpPr>
        <p:spPr>
          <a:xfrm>
            <a:off x="5131594" y="5280818"/>
            <a:ext cx="1716087" cy="990600"/>
          </a:xfrm>
          <a:prstGeom prst="rect">
            <a:avLst/>
          </a:prstGeom>
          <a:ln w="6349">
            <a:solidFill>
              <a:srgbClr val="A0CF84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504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260" dirty="0">
                <a:latin typeface="Arial"/>
                <a:cs typeface="Arial"/>
              </a:rPr>
              <a:t>Re</a:t>
            </a:r>
            <a:r>
              <a:rPr sz="2000" spc="335" dirty="0">
                <a:latin typeface="Arial"/>
                <a:cs typeface="Arial"/>
              </a:rPr>
              <a:t>t</a:t>
            </a:r>
            <a:r>
              <a:rPr sz="2000" spc="-80" dirty="0">
                <a:latin typeface="Arial"/>
                <a:cs typeface="Arial"/>
              </a:rPr>
              <a:t>u</a:t>
            </a:r>
            <a:r>
              <a:rPr sz="2000" spc="-60" dirty="0">
                <a:latin typeface="Arial"/>
                <a:cs typeface="Arial"/>
              </a:rPr>
              <a:t>r</a:t>
            </a:r>
            <a:r>
              <a:rPr sz="2000" spc="-185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s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E</a:t>
            </a:r>
            <a:r>
              <a:rPr sz="2000" spc="-8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-175" dirty="0">
                <a:latin typeface="Arial"/>
                <a:cs typeface="Arial"/>
              </a:rPr>
              <a:t>o</a:t>
            </a:r>
            <a:r>
              <a:rPr sz="2000" spc="5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18844" y="5476081"/>
            <a:ext cx="271462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90" dirty="0">
                <a:solidFill>
                  <a:srgbClr val="4D7E30"/>
                </a:solidFill>
                <a:latin typeface="Arial"/>
                <a:cs typeface="Arial"/>
              </a:rPr>
              <a:t>No</a:t>
            </a:r>
            <a:endParaRPr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75744" y="5479256"/>
            <a:ext cx="3460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400" dirty="0">
                <a:solidFill>
                  <a:srgbClr val="4D7E30"/>
                </a:solidFill>
                <a:latin typeface="Arial"/>
                <a:cs typeface="Arial"/>
              </a:rPr>
              <a:t>Y</a:t>
            </a:r>
            <a:r>
              <a:rPr spc="-190" dirty="0">
                <a:solidFill>
                  <a:srgbClr val="4D7E30"/>
                </a:solidFill>
                <a:latin typeface="Arial"/>
                <a:cs typeface="Arial"/>
              </a:rPr>
              <a:t>e</a:t>
            </a:r>
            <a:r>
              <a:rPr spc="-30" dirty="0">
                <a:solidFill>
                  <a:srgbClr val="4D7E30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44" name="object 44"/>
          <p:cNvSpPr>
            <a:spLocks/>
          </p:cNvSpPr>
          <p:nvPr/>
        </p:nvSpPr>
        <p:spPr bwMode="auto">
          <a:xfrm>
            <a:off x="2672556" y="2651918"/>
            <a:ext cx="231775" cy="1588"/>
          </a:xfrm>
          <a:custGeom>
            <a:avLst/>
            <a:gdLst>
              <a:gd name="T0" fmla="*/ 0 w 232410"/>
              <a:gd name="T1" fmla="*/ 0 h 1905"/>
              <a:gd name="T2" fmla="*/ 232409 w 232410"/>
              <a:gd name="T3" fmla="*/ 1737 h 190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2410" h="1905">
                <a:moveTo>
                  <a:pt x="0" y="0"/>
                </a:moveTo>
                <a:lnTo>
                  <a:pt x="232409" y="1737"/>
                </a:lnTo>
              </a:path>
            </a:pathLst>
          </a:custGeom>
          <a:noFill/>
          <a:ln w="38099">
            <a:solidFill>
              <a:srgbClr val="4D7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5" name="object 45"/>
          <p:cNvSpPr>
            <a:spLocks/>
          </p:cNvSpPr>
          <p:nvPr/>
        </p:nvSpPr>
        <p:spPr bwMode="auto">
          <a:xfrm>
            <a:off x="2885281" y="2596356"/>
            <a:ext cx="115888" cy="114300"/>
          </a:xfrm>
          <a:custGeom>
            <a:avLst/>
            <a:gdLst>
              <a:gd name="T0" fmla="*/ 859 w 114935"/>
              <a:gd name="T1" fmla="*/ 0 h 114300"/>
              <a:gd name="T2" fmla="*/ 0 w 114935"/>
              <a:gd name="T3" fmla="*/ 114299 h 114300"/>
              <a:gd name="T4" fmla="*/ 114729 w 114935"/>
              <a:gd name="T5" fmla="*/ 58003 h 114300"/>
              <a:gd name="T6" fmla="*/ 859 w 114935"/>
              <a:gd name="T7" fmla="*/ 0 h 11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935" h="114300">
                <a:moveTo>
                  <a:pt x="859" y="0"/>
                </a:moveTo>
                <a:lnTo>
                  <a:pt x="0" y="114299"/>
                </a:lnTo>
                <a:lnTo>
                  <a:pt x="114729" y="58003"/>
                </a:lnTo>
                <a:lnTo>
                  <a:pt x="859" y="0"/>
                </a:lnTo>
                <a:close/>
              </a:path>
            </a:pathLst>
          </a:custGeom>
          <a:solidFill>
            <a:srgbClr val="4D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6" name="object 46"/>
          <p:cNvSpPr>
            <a:spLocks/>
          </p:cNvSpPr>
          <p:nvPr/>
        </p:nvSpPr>
        <p:spPr bwMode="auto">
          <a:xfrm>
            <a:off x="4402931" y="2651918"/>
            <a:ext cx="315913" cy="3175"/>
          </a:xfrm>
          <a:custGeom>
            <a:avLst/>
            <a:gdLst>
              <a:gd name="T0" fmla="*/ 0 w 316229"/>
              <a:gd name="T1" fmla="*/ 1859 h 1905"/>
              <a:gd name="T2" fmla="*/ 316016 w 316229"/>
              <a:gd name="T3" fmla="*/ 0 h 190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6229" h="1905">
                <a:moveTo>
                  <a:pt x="0" y="1859"/>
                </a:moveTo>
                <a:lnTo>
                  <a:pt x="316016" y="0"/>
                </a:lnTo>
              </a:path>
            </a:pathLst>
          </a:custGeom>
          <a:noFill/>
          <a:ln w="38099">
            <a:solidFill>
              <a:srgbClr val="4D7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7" name="object 47"/>
          <p:cNvSpPr>
            <a:spLocks/>
          </p:cNvSpPr>
          <p:nvPr/>
        </p:nvSpPr>
        <p:spPr bwMode="auto">
          <a:xfrm>
            <a:off x="4698206" y="2594768"/>
            <a:ext cx="115888" cy="114300"/>
          </a:xfrm>
          <a:custGeom>
            <a:avLst/>
            <a:gdLst>
              <a:gd name="T0" fmla="*/ 0 w 114935"/>
              <a:gd name="T1" fmla="*/ 0 h 114300"/>
              <a:gd name="T2" fmla="*/ 701 w 114935"/>
              <a:gd name="T3" fmla="*/ 114299 h 114300"/>
              <a:gd name="T4" fmla="*/ 114635 w 114935"/>
              <a:gd name="T5" fmla="*/ 56479 h 114300"/>
              <a:gd name="T6" fmla="*/ 0 w 114935"/>
              <a:gd name="T7" fmla="*/ 0 h 11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935" h="114300">
                <a:moveTo>
                  <a:pt x="0" y="0"/>
                </a:moveTo>
                <a:lnTo>
                  <a:pt x="701" y="114299"/>
                </a:lnTo>
                <a:lnTo>
                  <a:pt x="114635" y="56479"/>
                </a:lnTo>
                <a:lnTo>
                  <a:pt x="0" y="0"/>
                </a:lnTo>
                <a:close/>
              </a:path>
            </a:pathLst>
          </a:custGeom>
          <a:solidFill>
            <a:srgbClr val="4D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8" name="object 48"/>
          <p:cNvSpPr>
            <a:spLocks/>
          </p:cNvSpPr>
          <p:nvPr/>
        </p:nvSpPr>
        <p:spPr bwMode="auto">
          <a:xfrm>
            <a:off x="6642894" y="2651918"/>
            <a:ext cx="354012" cy="0"/>
          </a:xfrm>
          <a:custGeom>
            <a:avLst/>
            <a:gdLst>
              <a:gd name="T0" fmla="*/ 0 w 354965"/>
              <a:gd name="T1" fmla="*/ 354543 w 35496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54965">
                <a:moveTo>
                  <a:pt x="0" y="0"/>
                </a:moveTo>
                <a:lnTo>
                  <a:pt x="354543" y="0"/>
                </a:lnTo>
              </a:path>
            </a:pathLst>
          </a:custGeom>
          <a:noFill/>
          <a:ln w="38099">
            <a:solidFill>
              <a:srgbClr val="4D7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9" name="object 49"/>
          <p:cNvSpPr>
            <a:spLocks/>
          </p:cNvSpPr>
          <p:nvPr/>
        </p:nvSpPr>
        <p:spPr bwMode="auto">
          <a:xfrm>
            <a:off x="6977856" y="2594768"/>
            <a:ext cx="114300" cy="114300"/>
          </a:xfrm>
          <a:custGeom>
            <a:avLst/>
            <a:gdLst>
              <a:gd name="T0" fmla="*/ 0 w 114300"/>
              <a:gd name="T1" fmla="*/ 0 h 114300"/>
              <a:gd name="T2" fmla="*/ 0 w 114300"/>
              <a:gd name="T3" fmla="*/ 114299 h 114300"/>
              <a:gd name="T4" fmla="*/ 114299 w 114300"/>
              <a:gd name="T5" fmla="*/ 57149 h 114300"/>
              <a:gd name="T6" fmla="*/ 0 w 114300"/>
              <a:gd name="T7" fmla="*/ 0 h 11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300" h="114300">
                <a:moveTo>
                  <a:pt x="0" y="0"/>
                </a:moveTo>
                <a:lnTo>
                  <a:pt x="0" y="114299"/>
                </a:lnTo>
                <a:lnTo>
                  <a:pt x="114299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4D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0" name="object 50"/>
          <p:cNvSpPr>
            <a:spLocks/>
          </p:cNvSpPr>
          <p:nvPr/>
        </p:nvSpPr>
        <p:spPr bwMode="auto">
          <a:xfrm>
            <a:off x="7068344" y="4214018"/>
            <a:ext cx="157162" cy="0"/>
          </a:xfrm>
          <a:custGeom>
            <a:avLst/>
            <a:gdLst>
              <a:gd name="T0" fmla="*/ 157307 w 157479"/>
              <a:gd name="T1" fmla="*/ 0 w 15747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57479">
                <a:moveTo>
                  <a:pt x="157307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4D7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1" name="object 51"/>
          <p:cNvSpPr>
            <a:spLocks/>
          </p:cNvSpPr>
          <p:nvPr/>
        </p:nvSpPr>
        <p:spPr bwMode="auto">
          <a:xfrm>
            <a:off x="6973094" y="4156868"/>
            <a:ext cx="114300" cy="114300"/>
          </a:xfrm>
          <a:custGeom>
            <a:avLst/>
            <a:gdLst>
              <a:gd name="T0" fmla="*/ 114299 w 114300"/>
              <a:gd name="T1" fmla="*/ 0 h 114300"/>
              <a:gd name="T2" fmla="*/ 0 w 114300"/>
              <a:gd name="T3" fmla="*/ 57149 h 114300"/>
              <a:gd name="T4" fmla="*/ 114299 w 114300"/>
              <a:gd name="T5" fmla="*/ 114299 h 114300"/>
              <a:gd name="T6" fmla="*/ 114299 w 114300"/>
              <a:gd name="T7" fmla="*/ 0 h 11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300" h="114300">
                <a:moveTo>
                  <a:pt x="114299" y="0"/>
                </a:moveTo>
                <a:lnTo>
                  <a:pt x="0" y="57149"/>
                </a:lnTo>
                <a:lnTo>
                  <a:pt x="114299" y="114299"/>
                </a:lnTo>
                <a:lnTo>
                  <a:pt x="114299" y="0"/>
                </a:lnTo>
                <a:close/>
              </a:path>
            </a:pathLst>
          </a:custGeom>
          <a:solidFill>
            <a:srgbClr val="4D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2" name="object 52"/>
          <p:cNvSpPr>
            <a:spLocks/>
          </p:cNvSpPr>
          <p:nvPr/>
        </p:nvSpPr>
        <p:spPr bwMode="auto">
          <a:xfrm>
            <a:off x="5060156" y="4214018"/>
            <a:ext cx="236538" cy="4763"/>
          </a:xfrm>
          <a:custGeom>
            <a:avLst/>
            <a:gdLst>
              <a:gd name="T0" fmla="*/ 236860 w 236854"/>
              <a:gd name="T1" fmla="*/ 0 h 4445"/>
              <a:gd name="T2" fmla="*/ 0 w 236854"/>
              <a:gd name="T3" fmla="*/ 4023 h 44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6854" h="4445">
                <a:moveTo>
                  <a:pt x="236860" y="0"/>
                </a:moveTo>
                <a:lnTo>
                  <a:pt x="0" y="4023"/>
                </a:lnTo>
              </a:path>
            </a:pathLst>
          </a:custGeom>
          <a:noFill/>
          <a:ln w="38099">
            <a:solidFill>
              <a:srgbClr val="4D7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3" name="object 53"/>
          <p:cNvSpPr>
            <a:spLocks/>
          </p:cNvSpPr>
          <p:nvPr/>
        </p:nvSpPr>
        <p:spPr bwMode="auto">
          <a:xfrm>
            <a:off x="4964906" y="4160043"/>
            <a:ext cx="115888" cy="114300"/>
          </a:xfrm>
          <a:custGeom>
            <a:avLst/>
            <a:gdLst>
              <a:gd name="T0" fmla="*/ 113294 w 115570"/>
              <a:gd name="T1" fmla="*/ 0 h 114300"/>
              <a:gd name="T2" fmla="*/ 0 w 115570"/>
              <a:gd name="T3" fmla="*/ 59131 h 114300"/>
              <a:gd name="T4" fmla="*/ 115244 w 115570"/>
              <a:gd name="T5" fmla="*/ 114299 h 114300"/>
              <a:gd name="T6" fmla="*/ 113294 w 115570"/>
              <a:gd name="T7" fmla="*/ 0 h 11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570" h="114300">
                <a:moveTo>
                  <a:pt x="113294" y="0"/>
                </a:moveTo>
                <a:lnTo>
                  <a:pt x="0" y="59131"/>
                </a:lnTo>
                <a:lnTo>
                  <a:pt x="115244" y="114299"/>
                </a:lnTo>
                <a:lnTo>
                  <a:pt x="113294" y="0"/>
                </a:lnTo>
                <a:close/>
              </a:path>
            </a:pathLst>
          </a:custGeom>
          <a:solidFill>
            <a:srgbClr val="4D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4" name="object 54"/>
          <p:cNvSpPr>
            <a:spLocks/>
          </p:cNvSpPr>
          <p:nvPr/>
        </p:nvSpPr>
        <p:spPr bwMode="auto">
          <a:xfrm>
            <a:off x="3928269" y="4715668"/>
            <a:ext cx="6350" cy="479425"/>
          </a:xfrm>
          <a:custGeom>
            <a:avLst/>
            <a:gdLst>
              <a:gd name="T0" fmla="*/ 5364 w 5714"/>
              <a:gd name="T1" fmla="*/ 0 h 480695"/>
              <a:gd name="T2" fmla="*/ 0 w 5714"/>
              <a:gd name="T3" fmla="*/ 480523 h 48069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14" h="480695">
                <a:moveTo>
                  <a:pt x="5364" y="0"/>
                </a:moveTo>
                <a:lnTo>
                  <a:pt x="0" y="480523"/>
                </a:lnTo>
              </a:path>
            </a:pathLst>
          </a:custGeom>
          <a:noFill/>
          <a:ln w="38099">
            <a:solidFill>
              <a:srgbClr val="4D7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5" name="object 55"/>
          <p:cNvSpPr>
            <a:spLocks/>
          </p:cNvSpPr>
          <p:nvPr/>
        </p:nvSpPr>
        <p:spPr bwMode="auto">
          <a:xfrm>
            <a:off x="3871119" y="5176043"/>
            <a:ext cx="114300" cy="114300"/>
          </a:xfrm>
          <a:custGeom>
            <a:avLst/>
            <a:gdLst>
              <a:gd name="T0" fmla="*/ 0 w 114300"/>
              <a:gd name="T1" fmla="*/ 0 h 114935"/>
              <a:gd name="T2" fmla="*/ 55900 w 114300"/>
              <a:gd name="T3" fmla="*/ 114918 h 114935"/>
              <a:gd name="T4" fmla="*/ 114299 w 114300"/>
              <a:gd name="T5" fmla="*/ 1274 h 114935"/>
              <a:gd name="T6" fmla="*/ 0 w 114300"/>
              <a:gd name="T7" fmla="*/ 0 h 114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300" h="114935">
                <a:moveTo>
                  <a:pt x="0" y="0"/>
                </a:moveTo>
                <a:lnTo>
                  <a:pt x="55900" y="114918"/>
                </a:lnTo>
                <a:lnTo>
                  <a:pt x="114299" y="1274"/>
                </a:lnTo>
                <a:lnTo>
                  <a:pt x="0" y="0"/>
                </a:lnTo>
                <a:close/>
              </a:path>
            </a:pathLst>
          </a:custGeom>
          <a:solidFill>
            <a:srgbClr val="4D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6" name="object 56"/>
          <p:cNvSpPr>
            <a:spLocks/>
          </p:cNvSpPr>
          <p:nvPr/>
        </p:nvSpPr>
        <p:spPr bwMode="auto">
          <a:xfrm>
            <a:off x="2709069" y="5785643"/>
            <a:ext cx="457200" cy="0"/>
          </a:xfrm>
          <a:custGeom>
            <a:avLst/>
            <a:gdLst>
              <a:gd name="T0" fmla="*/ 455340 w 455930"/>
              <a:gd name="T1" fmla="*/ 0 w 45593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55930">
                <a:moveTo>
                  <a:pt x="455340" y="0"/>
                </a:moveTo>
                <a:lnTo>
                  <a:pt x="0" y="0"/>
                </a:lnTo>
              </a:path>
            </a:pathLst>
          </a:custGeom>
          <a:noFill/>
          <a:ln w="38099">
            <a:solidFill>
              <a:srgbClr val="4D7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7" name="object 57"/>
          <p:cNvSpPr>
            <a:spLocks/>
          </p:cNvSpPr>
          <p:nvPr/>
        </p:nvSpPr>
        <p:spPr bwMode="auto">
          <a:xfrm>
            <a:off x="2613819" y="5728493"/>
            <a:ext cx="114300" cy="114300"/>
          </a:xfrm>
          <a:custGeom>
            <a:avLst/>
            <a:gdLst>
              <a:gd name="T0" fmla="*/ 114299 w 114300"/>
              <a:gd name="T1" fmla="*/ 0 h 114300"/>
              <a:gd name="T2" fmla="*/ 0 w 114300"/>
              <a:gd name="T3" fmla="*/ 57149 h 114300"/>
              <a:gd name="T4" fmla="*/ 114299 w 114300"/>
              <a:gd name="T5" fmla="*/ 114299 h 114300"/>
              <a:gd name="T6" fmla="*/ 114299 w 114300"/>
              <a:gd name="T7" fmla="*/ 0 h 11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300" h="114300">
                <a:moveTo>
                  <a:pt x="114299" y="0"/>
                </a:moveTo>
                <a:lnTo>
                  <a:pt x="0" y="57149"/>
                </a:lnTo>
                <a:lnTo>
                  <a:pt x="114299" y="114299"/>
                </a:lnTo>
                <a:lnTo>
                  <a:pt x="114299" y="0"/>
                </a:lnTo>
                <a:close/>
              </a:path>
            </a:pathLst>
          </a:custGeom>
          <a:solidFill>
            <a:srgbClr val="4D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8" name="object 58"/>
          <p:cNvSpPr>
            <a:spLocks/>
          </p:cNvSpPr>
          <p:nvPr/>
        </p:nvSpPr>
        <p:spPr bwMode="auto">
          <a:xfrm>
            <a:off x="4688681" y="5777706"/>
            <a:ext cx="347663" cy="7937"/>
          </a:xfrm>
          <a:custGeom>
            <a:avLst/>
            <a:gdLst>
              <a:gd name="T0" fmla="*/ 0 w 347345"/>
              <a:gd name="T1" fmla="*/ 7940 h 8254"/>
              <a:gd name="T2" fmla="*/ 347167 w 347345"/>
              <a:gd name="T3" fmla="*/ 0 h 825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7345" h="8254">
                <a:moveTo>
                  <a:pt x="0" y="7940"/>
                </a:moveTo>
                <a:lnTo>
                  <a:pt x="347167" y="0"/>
                </a:lnTo>
              </a:path>
            </a:pathLst>
          </a:custGeom>
          <a:noFill/>
          <a:ln w="38099">
            <a:solidFill>
              <a:srgbClr val="4D7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9" name="object 59"/>
          <p:cNvSpPr>
            <a:spLocks/>
          </p:cNvSpPr>
          <p:nvPr/>
        </p:nvSpPr>
        <p:spPr bwMode="auto">
          <a:xfrm>
            <a:off x="5015706" y="5722143"/>
            <a:ext cx="115888" cy="114300"/>
          </a:xfrm>
          <a:custGeom>
            <a:avLst/>
            <a:gdLst>
              <a:gd name="T0" fmla="*/ 0 w 115570"/>
              <a:gd name="T1" fmla="*/ 0 h 114300"/>
              <a:gd name="T2" fmla="*/ 2621 w 115570"/>
              <a:gd name="T3" fmla="*/ 114275 h 114300"/>
              <a:gd name="T4" fmla="*/ 115580 w 115570"/>
              <a:gd name="T5" fmla="*/ 54519 h 114300"/>
              <a:gd name="T6" fmla="*/ 0 w 115570"/>
              <a:gd name="T7" fmla="*/ 0 h 11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570" h="114300">
                <a:moveTo>
                  <a:pt x="0" y="0"/>
                </a:moveTo>
                <a:lnTo>
                  <a:pt x="2621" y="114275"/>
                </a:lnTo>
                <a:lnTo>
                  <a:pt x="115580" y="54519"/>
                </a:lnTo>
                <a:lnTo>
                  <a:pt x="0" y="0"/>
                </a:lnTo>
                <a:close/>
              </a:path>
            </a:pathLst>
          </a:custGeom>
          <a:solidFill>
            <a:srgbClr val="4D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60" name="object 60"/>
          <p:cNvSpPr>
            <a:spLocks/>
          </p:cNvSpPr>
          <p:nvPr/>
        </p:nvSpPr>
        <p:spPr bwMode="auto">
          <a:xfrm>
            <a:off x="8235156" y="3147218"/>
            <a:ext cx="0" cy="476250"/>
          </a:xfrm>
          <a:custGeom>
            <a:avLst/>
            <a:gdLst>
              <a:gd name="T0" fmla="*/ 0 h 476250"/>
              <a:gd name="T1" fmla="*/ 476249 h 47625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76250">
                <a:moveTo>
                  <a:pt x="0" y="0"/>
                </a:moveTo>
                <a:lnTo>
                  <a:pt x="0" y="476249"/>
                </a:lnTo>
              </a:path>
            </a:pathLst>
          </a:custGeom>
          <a:noFill/>
          <a:ln w="38099">
            <a:solidFill>
              <a:srgbClr val="4D7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61" name="object 61"/>
          <p:cNvSpPr>
            <a:spLocks/>
          </p:cNvSpPr>
          <p:nvPr/>
        </p:nvSpPr>
        <p:spPr bwMode="auto">
          <a:xfrm>
            <a:off x="8178006" y="3604418"/>
            <a:ext cx="114300" cy="114300"/>
          </a:xfrm>
          <a:custGeom>
            <a:avLst/>
            <a:gdLst>
              <a:gd name="T0" fmla="*/ 114299 w 114300"/>
              <a:gd name="T1" fmla="*/ 0 h 114300"/>
              <a:gd name="T2" fmla="*/ 0 w 114300"/>
              <a:gd name="T3" fmla="*/ 0 h 114300"/>
              <a:gd name="T4" fmla="*/ 57149 w 114300"/>
              <a:gd name="T5" fmla="*/ 114299 h 114300"/>
              <a:gd name="T6" fmla="*/ 114299 w 114300"/>
              <a:gd name="T7" fmla="*/ 0 h 11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300" h="114300">
                <a:moveTo>
                  <a:pt x="114299" y="0"/>
                </a:moveTo>
                <a:lnTo>
                  <a:pt x="0" y="0"/>
                </a:lnTo>
                <a:lnTo>
                  <a:pt x="57149" y="114299"/>
                </a:lnTo>
                <a:lnTo>
                  <a:pt x="114299" y="0"/>
                </a:lnTo>
                <a:close/>
              </a:path>
            </a:pathLst>
          </a:custGeom>
          <a:solidFill>
            <a:srgbClr val="4D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065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2346325" y="1801812"/>
            <a:ext cx="55340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977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65" dirty="0"/>
              <a:t>A</a:t>
            </a:r>
            <a:r>
              <a:rPr spc="-40" dirty="0"/>
              <a:t>u</a:t>
            </a:r>
            <a:r>
              <a:rPr spc="90" dirty="0"/>
              <a:t>t</a:t>
            </a:r>
            <a:r>
              <a:rPr spc="-75" dirty="0"/>
              <a:t>h</a:t>
            </a:r>
            <a:r>
              <a:rPr spc="-40" dirty="0"/>
              <a:t>e</a:t>
            </a:r>
            <a:r>
              <a:rPr spc="-25" dirty="0"/>
              <a:t>n</a:t>
            </a:r>
            <a:r>
              <a:rPr spc="90" dirty="0"/>
              <a:t>t</a:t>
            </a:r>
            <a:r>
              <a:rPr spc="-10" dirty="0"/>
              <a:t>i</a:t>
            </a:r>
            <a:r>
              <a:rPr spc="-100" dirty="0"/>
              <a:t>c</a:t>
            </a:r>
            <a:r>
              <a:rPr spc="-30" dirty="0"/>
              <a:t>a</a:t>
            </a:r>
            <a:r>
              <a:rPr spc="90" dirty="0"/>
              <a:t>t</a:t>
            </a:r>
            <a:r>
              <a:rPr spc="-20" dirty="0"/>
              <a:t>i</a:t>
            </a:r>
            <a:r>
              <a:rPr spc="-75" dirty="0"/>
              <a:t>n</a:t>
            </a:r>
            <a:r>
              <a:rPr spc="-20" dirty="0"/>
              <a:t>g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80" dirty="0"/>
              <a:t>U</a:t>
            </a:r>
            <a:r>
              <a:rPr spc="-15" dirty="0"/>
              <a:t>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7912" y="2732087"/>
            <a:ext cx="7924800" cy="30257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-15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y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st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65" dirty="0">
                <a:latin typeface="Calibri"/>
                <a:cs typeface="Calibri"/>
              </a:rPr>
              <a:t>m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65" dirty="0">
                <a:latin typeface="Calibri"/>
                <a:cs typeface="Calibri"/>
              </a:rPr>
              <a:t>h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20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rs,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65" dirty="0">
                <a:latin typeface="Calibri"/>
                <a:cs typeface="Calibri"/>
              </a:rPr>
              <a:t>h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5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y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0" dirty="0">
                <a:latin typeface="Calibri"/>
                <a:cs typeface="Calibri"/>
              </a:rPr>
              <a:t>u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65" dirty="0">
                <a:latin typeface="Calibri"/>
                <a:cs typeface="Calibri"/>
              </a:rPr>
              <a:t>v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45" dirty="0">
                <a:latin typeface="Calibri"/>
                <a:cs typeface="Calibri"/>
              </a:rPr>
              <a:t>y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t</a:t>
            </a:r>
            <a:r>
              <a:rPr sz="2000" b="1" spc="45" dirty="0">
                <a:latin typeface="Calibri"/>
                <a:cs typeface="Calibri"/>
              </a:rPr>
              <a:t>h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A</a:t>
            </a:r>
            <a:r>
              <a:rPr sz="2000" b="1" spc="4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is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15" dirty="0">
                <a:latin typeface="Calibri"/>
                <a:cs typeface="Calibri"/>
              </a:rPr>
              <a:t>lli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95" dirty="0">
                <a:latin typeface="Calibri"/>
                <a:cs typeface="Calibri"/>
              </a:rPr>
              <a:t>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t</a:t>
            </a:r>
            <a:r>
              <a:rPr sz="2000" b="1" spc="45" dirty="0">
                <a:latin typeface="Calibri"/>
                <a:cs typeface="Calibri"/>
              </a:rPr>
              <a:t>h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m?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65" dirty="0">
                <a:latin typeface="Arial"/>
                <a:cs typeface="Arial"/>
              </a:rPr>
              <a:t>I</a:t>
            </a:r>
            <a:r>
              <a:rPr spc="-5" dirty="0">
                <a:latin typeface="Arial"/>
                <a:cs typeface="Arial"/>
              </a:rPr>
              <a:t>f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Arial"/>
                <a:cs typeface="Arial"/>
              </a:rPr>
              <a:t>y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u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re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Arial"/>
                <a:cs typeface="Arial"/>
              </a:rPr>
              <a:t>b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5" dirty="0">
                <a:latin typeface="Arial"/>
                <a:cs typeface="Arial"/>
              </a:rPr>
              <a:t>il</a:t>
            </a:r>
            <a:r>
              <a:rPr spc="-10" dirty="0">
                <a:latin typeface="Arial"/>
                <a:cs typeface="Arial"/>
              </a:rPr>
              <a:t>d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g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75" dirty="0">
                <a:latin typeface="Arial"/>
                <a:cs typeface="Arial"/>
              </a:rPr>
              <a:t>1</a:t>
            </a:r>
            <a:r>
              <a:rPr spc="-7" baseline="25462" dirty="0">
                <a:latin typeface="Arial"/>
                <a:cs typeface="Arial"/>
              </a:rPr>
              <a:t>st</a:t>
            </a:r>
            <a:r>
              <a:rPr baseline="25462" dirty="0">
                <a:latin typeface="Times New Roman"/>
                <a:cs typeface="Times New Roman"/>
              </a:rPr>
              <a:t> </a:t>
            </a:r>
            <a:r>
              <a:rPr spc="-52" baseline="25462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p</a:t>
            </a:r>
            <a:r>
              <a:rPr spc="-80"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7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A</a:t>
            </a:r>
            <a:r>
              <a:rPr spc="-20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gg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ba</a:t>
            </a:r>
            <a:r>
              <a:rPr sz="1600" spc="-5" dirty="0">
                <a:latin typeface="Arial"/>
                <a:cs typeface="Arial"/>
              </a:rPr>
              <a:t>ck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eb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ty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cc</a:t>
            </a:r>
            <a:r>
              <a:rPr sz="1600" spc="-15" dirty="0">
                <a:latin typeface="Arial"/>
                <a:cs typeface="Arial"/>
              </a:rPr>
              <a:t>eptab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lvl="2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0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5" dirty="0">
                <a:latin typeface="Arial"/>
                <a:cs typeface="Arial"/>
              </a:rPr>
              <a:t>Bu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Ap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opmen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nful</a:t>
            </a:r>
            <a:endParaRPr sz="1600">
              <a:latin typeface="Arial"/>
              <a:cs typeface="Arial"/>
            </a:endParaRPr>
          </a:p>
          <a:p>
            <a:pPr lvl="2" fontAlgn="auto">
              <a:spcBef>
                <a:spcPts val="39"/>
              </a:spcBef>
              <a:spcAft>
                <a:spcPts val="0"/>
              </a:spcAft>
              <a:buFont typeface="Wingdings"/>
              <a:buChar char=""/>
              <a:defRPr/>
            </a:pPr>
            <a:endParaRPr sz="21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65" dirty="0">
                <a:latin typeface="Arial"/>
                <a:cs typeface="Arial"/>
              </a:rPr>
              <a:t>I</a:t>
            </a:r>
            <a:r>
              <a:rPr spc="-5" dirty="0">
                <a:latin typeface="Arial"/>
                <a:cs typeface="Arial"/>
              </a:rPr>
              <a:t>f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Arial"/>
                <a:cs typeface="Arial"/>
              </a:rPr>
              <a:t>y</a:t>
            </a:r>
            <a:r>
              <a:rPr spc="-10" dirty="0">
                <a:latin typeface="Arial"/>
                <a:cs typeface="Arial"/>
              </a:rPr>
              <a:t>ou</a:t>
            </a:r>
            <a:r>
              <a:rPr dirty="0">
                <a:latin typeface="Arial"/>
                <a:cs typeface="Arial"/>
              </a:rPr>
              <a:t>'re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x</a:t>
            </a:r>
            <a:r>
              <a:rPr spc="30" dirty="0">
                <a:latin typeface="Arial"/>
                <a:cs typeface="Arial"/>
              </a:rPr>
              <a:t>p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-60" dirty="0">
                <a:latin typeface="Arial"/>
                <a:cs typeface="Arial"/>
              </a:rPr>
              <a:t>c</a:t>
            </a:r>
            <a:r>
              <a:rPr spc="85" dirty="0">
                <a:latin typeface="Arial"/>
                <a:cs typeface="Arial"/>
              </a:rPr>
              <a:t>t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g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Arial"/>
                <a:cs typeface="Arial"/>
              </a:rPr>
              <a:t>3</a:t>
            </a:r>
            <a:r>
              <a:rPr spc="-7" baseline="25462" dirty="0">
                <a:latin typeface="Arial"/>
                <a:cs typeface="Arial"/>
              </a:rPr>
              <a:t>r</a:t>
            </a:r>
            <a:r>
              <a:rPr baseline="25462" dirty="0">
                <a:latin typeface="Arial"/>
                <a:cs typeface="Arial"/>
              </a:rPr>
              <a:t>d</a:t>
            </a:r>
            <a:r>
              <a:rPr baseline="25462" dirty="0">
                <a:latin typeface="Times New Roman"/>
                <a:cs typeface="Times New Roman"/>
              </a:rPr>
              <a:t> </a:t>
            </a:r>
            <a:r>
              <a:rPr spc="-67" baseline="25462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p</a:t>
            </a:r>
            <a:r>
              <a:rPr spc="-90"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8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PI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8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v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20" dirty="0">
                <a:latin typeface="Arial"/>
                <a:cs typeface="Arial"/>
              </a:rPr>
              <a:t>l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30" dirty="0">
                <a:latin typeface="Arial"/>
                <a:cs typeface="Arial"/>
              </a:rPr>
              <a:t>p</a:t>
            </a:r>
            <a:r>
              <a:rPr spc="-3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rs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5" dirty="0">
                <a:latin typeface="Arial"/>
                <a:cs typeface="Arial"/>
              </a:rPr>
              <a:t>Don'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k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them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ll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ct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redent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…u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Auth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38401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-1436688" y="1877614"/>
            <a:ext cx="5534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2224405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0" dirty="0"/>
              <a:t>O</a:t>
            </a:r>
            <a:r>
              <a:rPr spc="-80" dirty="0"/>
              <a:t>A</a:t>
            </a:r>
            <a:r>
              <a:rPr spc="-25" dirty="0"/>
              <a:t>u</a:t>
            </a:r>
            <a:r>
              <a:rPr spc="90" dirty="0"/>
              <a:t>t</a:t>
            </a:r>
            <a:r>
              <a:rPr spc="-20" dirty="0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6343" y="3240087"/>
            <a:ext cx="7627938" cy="20097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100" dirty="0">
                <a:latin typeface="Calibri"/>
                <a:cs typeface="Calibri"/>
              </a:rPr>
              <a:t>F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15" dirty="0">
                <a:latin typeface="Calibri"/>
                <a:cs typeface="Calibri"/>
              </a:rPr>
              <a:t>ll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w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95" dirty="0">
                <a:latin typeface="Calibri"/>
                <a:cs typeface="Calibri"/>
              </a:rPr>
              <a:t>g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65" dirty="0">
                <a:latin typeface="Calibri"/>
                <a:cs typeface="Calibri"/>
              </a:rPr>
              <a:t>v</a:t>
            </a:r>
            <a:r>
              <a:rPr sz="2000" b="1" spc="15" dirty="0">
                <a:latin typeface="Calibri"/>
                <a:cs typeface="Calibri"/>
              </a:rPr>
              <a:t>el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0" dirty="0">
                <a:latin typeface="Calibri"/>
                <a:cs typeface="Calibri"/>
              </a:rPr>
              <a:t>p</a:t>
            </a:r>
            <a:r>
              <a:rPr sz="2000" b="1" spc="5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to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20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y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st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65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80" dirty="0">
                <a:latin typeface="Arial"/>
                <a:cs typeface="Arial"/>
              </a:rPr>
              <a:t>A</a:t>
            </a:r>
            <a:r>
              <a:rPr spc="20" dirty="0">
                <a:latin typeface="Arial"/>
                <a:cs typeface="Arial"/>
              </a:rPr>
              <a:t>ll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30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s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Arial"/>
                <a:cs typeface="Arial"/>
              </a:rPr>
              <a:t>y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u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cc</a:t>
            </a:r>
            <a:r>
              <a:rPr spc="-10"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Arial"/>
                <a:cs typeface="Arial"/>
              </a:rPr>
              <a:t>u</a:t>
            </a:r>
            <a:r>
              <a:rPr spc="-50" dirty="0">
                <a:latin typeface="Arial"/>
                <a:cs typeface="Arial"/>
              </a:rPr>
              <a:t>s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r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30" dirty="0">
                <a:latin typeface="Arial"/>
                <a:cs typeface="Arial"/>
              </a:rPr>
              <a:t>e</a:t>
            </a:r>
            <a:r>
              <a:rPr spc="-20" dirty="0">
                <a:latin typeface="Arial"/>
                <a:cs typeface="Arial"/>
              </a:rPr>
              <a:t>n</a:t>
            </a:r>
            <a:r>
              <a:rPr spc="75" dirty="0">
                <a:latin typeface="Arial"/>
                <a:cs typeface="Arial"/>
              </a:rPr>
              <a:t>t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-114" dirty="0">
                <a:latin typeface="Arial"/>
                <a:cs typeface="Arial"/>
              </a:rPr>
              <a:t>a</a:t>
            </a:r>
            <a:r>
              <a:rPr spc="3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7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Arial"/>
                <a:cs typeface="Arial"/>
              </a:rPr>
              <a:t>t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5" dirty="0">
                <a:latin typeface="Arial"/>
                <a:cs typeface="Arial"/>
              </a:rPr>
              <a:t>u</a:t>
            </a:r>
            <a:r>
              <a:rPr spc="-50" dirty="0">
                <a:latin typeface="Arial"/>
                <a:cs typeface="Arial"/>
              </a:rPr>
              <a:t>s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3</a:t>
            </a:r>
            <a:r>
              <a:rPr spc="-7" baseline="25462" dirty="0">
                <a:latin typeface="Arial"/>
                <a:cs typeface="Arial"/>
              </a:rPr>
              <a:t>r</a:t>
            </a:r>
            <a:r>
              <a:rPr baseline="25462" dirty="0">
                <a:latin typeface="Arial"/>
                <a:cs typeface="Arial"/>
              </a:rPr>
              <a:t>d</a:t>
            </a:r>
            <a:r>
              <a:rPr baseline="25462" dirty="0">
                <a:latin typeface="Times New Roman"/>
                <a:cs typeface="Times New Roman"/>
              </a:rPr>
              <a:t> </a:t>
            </a:r>
            <a:r>
              <a:rPr spc="-67" baseline="25462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p</a:t>
            </a:r>
            <a:r>
              <a:rPr spc="-80"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8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Arial"/>
                <a:cs typeface="Arial"/>
              </a:rPr>
              <a:t>w</a:t>
            </a:r>
            <a:r>
              <a:rPr spc="-30" dirty="0">
                <a:latin typeface="Arial"/>
                <a:cs typeface="Arial"/>
              </a:rPr>
              <a:t>i</a:t>
            </a:r>
            <a:r>
              <a:rPr spc="4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95" dirty="0">
                <a:latin typeface="Arial"/>
                <a:cs typeface="Arial"/>
              </a:rPr>
              <a:t>t</a:t>
            </a:r>
            <a:r>
              <a:rPr spc="-10" dirty="0">
                <a:latin typeface="Arial"/>
                <a:cs typeface="Arial"/>
              </a:rPr>
              <a:t>o</a:t>
            </a:r>
            <a:r>
              <a:rPr spc="-25" dirty="0">
                <a:latin typeface="Arial"/>
                <a:cs typeface="Arial"/>
              </a:rPr>
              <a:t>k</a:t>
            </a:r>
            <a:r>
              <a:rPr spc="-2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55" dirty="0">
                <a:latin typeface="Arial"/>
                <a:cs typeface="Arial"/>
              </a:rPr>
              <a:t>a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r</a:t>
            </a:r>
            <a:r>
              <a:rPr spc="-65" dirty="0">
                <a:latin typeface="Arial"/>
                <a:cs typeface="Arial"/>
              </a:rPr>
              <a:t>e</a:t>
            </a:r>
            <a:r>
              <a:rPr spc="15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-20" dirty="0">
                <a:latin typeface="Arial"/>
                <a:cs typeface="Arial"/>
              </a:rPr>
              <a:t>en</a:t>
            </a:r>
            <a:r>
              <a:rPr spc="100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s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9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A</a:t>
            </a:r>
            <a:r>
              <a:rPr spc="-20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8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v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20" dirty="0">
                <a:latin typeface="Arial"/>
                <a:cs typeface="Arial"/>
              </a:rPr>
              <a:t>l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30" dirty="0">
                <a:latin typeface="Arial"/>
                <a:cs typeface="Arial"/>
              </a:rPr>
              <a:t>p</a:t>
            </a:r>
            <a:r>
              <a:rPr spc="-3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7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8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v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20" dirty="0">
                <a:latin typeface="Arial"/>
                <a:cs typeface="Arial"/>
              </a:rPr>
              <a:t>l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30" dirty="0">
                <a:latin typeface="Arial"/>
                <a:cs typeface="Arial"/>
              </a:rPr>
              <a:t>p</a:t>
            </a:r>
            <a:r>
              <a:rPr spc="-3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5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v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r</a:t>
            </a:r>
            <a:r>
              <a:rPr spc="-5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c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30" dirty="0">
                <a:latin typeface="Arial"/>
                <a:cs typeface="Arial"/>
              </a:rPr>
              <a:t>i</a:t>
            </a:r>
            <a:r>
              <a:rPr spc="-15" dirty="0">
                <a:latin typeface="Arial"/>
                <a:cs typeface="Arial"/>
              </a:rPr>
              <a:t>v</a:t>
            </a:r>
            <a:r>
              <a:rPr spc="-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Arial"/>
                <a:cs typeface="Arial"/>
              </a:rPr>
              <a:t>u</a:t>
            </a:r>
            <a:r>
              <a:rPr spc="-60" dirty="0">
                <a:latin typeface="Arial"/>
                <a:cs typeface="Arial"/>
              </a:rPr>
              <a:t>s</a:t>
            </a:r>
            <a:r>
              <a:rPr spc="-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r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30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n</a:t>
            </a:r>
            <a:r>
              <a:rPr spc="75" dirty="0">
                <a:latin typeface="Arial"/>
                <a:cs typeface="Arial"/>
              </a:rPr>
              <a:t>t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-105" dirty="0">
                <a:latin typeface="Arial"/>
                <a:cs typeface="Arial"/>
              </a:rPr>
              <a:t>a</a:t>
            </a:r>
            <a:r>
              <a:rPr spc="3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38052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-1166340" y="584843"/>
            <a:ext cx="55340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20840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0" dirty="0"/>
              <a:t>H</a:t>
            </a:r>
            <a:r>
              <a:rPr spc="-75" dirty="0"/>
              <a:t>o</a:t>
            </a:r>
            <a:r>
              <a:rPr spc="-25" dirty="0"/>
              <a:t>w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-80" dirty="0"/>
              <a:t>A</a:t>
            </a:r>
            <a:r>
              <a:rPr spc="-25" dirty="0"/>
              <a:t>u</a:t>
            </a:r>
            <a:r>
              <a:rPr spc="90" dirty="0"/>
              <a:t>t</a:t>
            </a:r>
            <a:r>
              <a:rPr spc="-20" dirty="0"/>
              <a:t>h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20" dirty="0"/>
              <a:t>W</a:t>
            </a:r>
            <a:r>
              <a:rPr spc="-75" dirty="0"/>
              <a:t>o</a:t>
            </a:r>
            <a:r>
              <a:rPr spc="-15" dirty="0"/>
              <a:t>rk</a:t>
            </a:r>
            <a:r>
              <a:rPr spc="-20" dirty="0"/>
              <a:t>s</a:t>
            </a:r>
          </a:p>
        </p:txBody>
      </p:sp>
      <p:sp>
        <p:nvSpPr>
          <p:cNvPr id="3" name="object 3"/>
          <p:cNvSpPr>
            <a:spLocks noChangeArrowheads="1"/>
          </p:cNvSpPr>
          <p:nvPr/>
        </p:nvSpPr>
        <p:spPr bwMode="auto">
          <a:xfrm>
            <a:off x="1286348" y="1459556"/>
            <a:ext cx="2930525" cy="7588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" name="object 4"/>
          <p:cNvSpPr>
            <a:spLocks/>
          </p:cNvSpPr>
          <p:nvPr/>
        </p:nvSpPr>
        <p:spPr bwMode="auto">
          <a:xfrm>
            <a:off x="1341910" y="1513531"/>
            <a:ext cx="2816225" cy="646112"/>
          </a:xfrm>
          <a:custGeom>
            <a:avLst/>
            <a:gdLst>
              <a:gd name="T0" fmla="*/ 0 w 2815590"/>
              <a:gd name="T1" fmla="*/ 646188 h 646430"/>
              <a:gd name="T2" fmla="*/ 2815528 w 2815590"/>
              <a:gd name="T3" fmla="*/ 646188 h 646430"/>
              <a:gd name="T4" fmla="*/ 2815528 w 2815590"/>
              <a:gd name="T5" fmla="*/ 0 h 646430"/>
              <a:gd name="T6" fmla="*/ 0 w 2815590"/>
              <a:gd name="T7" fmla="*/ 0 h 646430"/>
              <a:gd name="T8" fmla="*/ 0 w 2815590"/>
              <a:gd name="T9" fmla="*/ 646188 h 646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5590" h="646430">
                <a:moveTo>
                  <a:pt x="0" y="646188"/>
                </a:moveTo>
                <a:lnTo>
                  <a:pt x="2815528" y="646188"/>
                </a:lnTo>
                <a:lnTo>
                  <a:pt x="2815528" y="0"/>
                </a:lnTo>
                <a:lnTo>
                  <a:pt x="0" y="0"/>
                </a:lnTo>
                <a:lnTo>
                  <a:pt x="0" y="646188"/>
                </a:lnTo>
                <a:close/>
              </a:path>
            </a:pathLst>
          </a:custGeom>
          <a:noFill/>
          <a:ln w="6349">
            <a:solidFill>
              <a:srgbClr val="A0CF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1841973" y="1718318"/>
            <a:ext cx="1817687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295" dirty="0">
                <a:latin typeface="Arial"/>
                <a:cs typeface="Arial"/>
              </a:rPr>
              <a:t>R</a:t>
            </a:r>
            <a:r>
              <a:rPr sz="2000" spc="-180" dirty="0">
                <a:latin typeface="Arial"/>
                <a:cs typeface="Arial"/>
              </a:rPr>
              <a:t>e</a:t>
            </a:r>
            <a:r>
              <a:rPr sz="2000" spc="-185" dirty="0">
                <a:latin typeface="Arial"/>
                <a:cs typeface="Arial"/>
              </a:rPr>
              <a:t>q</a:t>
            </a:r>
            <a:r>
              <a:rPr sz="2000" spc="-180" dirty="0">
                <a:latin typeface="Arial"/>
                <a:cs typeface="Arial"/>
              </a:rPr>
              <a:t>u</a:t>
            </a:r>
            <a:r>
              <a:rPr sz="2000" spc="-130" dirty="0">
                <a:latin typeface="Arial"/>
                <a:cs typeface="Arial"/>
              </a:rPr>
              <a:t>es</a:t>
            </a:r>
            <a:r>
              <a:rPr sz="2000" spc="155" dirty="0">
                <a:latin typeface="Arial"/>
                <a:cs typeface="Arial"/>
              </a:rPr>
              <a:t>ts</a:t>
            </a:r>
            <a:r>
              <a:rPr sz="2000" spc="-175" dirty="0">
                <a:latin typeface="Arial"/>
                <a:cs typeface="Arial"/>
              </a:rPr>
              <a:t> A</a:t>
            </a:r>
            <a:r>
              <a:rPr sz="2000" spc="-180" dirty="0">
                <a:latin typeface="Arial"/>
                <a:cs typeface="Arial"/>
              </a:rPr>
              <a:t>P</a:t>
            </a:r>
            <a:r>
              <a:rPr sz="2000" spc="-160" dirty="0">
                <a:latin typeface="Arial"/>
                <a:cs typeface="Arial"/>
              </a:rPr>
              <a:t>I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250" dirty="0">
                <a:latin typeface="Arial"/>
                <a:cs typeface="Arial"/>
              </a:rPr>
              <a:t>K</a:t>
            </a:r>
            <a:r>
              <a:rPr sz="2000" spc="-160" dirty="0">
                <a:latin typeface="Arial"/>
                <a:cs typeface="Arial"/>
              </a:rPr>
              <a:t>ey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>
            <a:spLocks/>
          </p:cNvSpPr>
          <p:nvPr/>
        </p:nvSpPr>
        <p:spPr bwMode="auto">
          <a:xfrm>
            <a:off x="1418110" y="1411931"/>
            <a:ext cx="8382000" cy="0"/>
          </a:xfrm>
          <a:custGeom>
            <a:avLst/>
            <a:gdLst>
              <a:gd name="T0" fmla="*/ 0 w 8382000"/>
              <a:gd name="T1" fmla="*/ 8381999 w 83820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8382000">
                <a:moveTo>
                  <a:pt x="0" y="0"/>
                </a:moveTo>
                <a:lnTo>
                  <a:pt x="8381999" y="0"/>
                </a:lnTo>
              </a:path>
            </a:pathLst>
          </a:custGeom>
          <a:noFill/>
          <a:ln w="9524">
            <a:solidFill>
              <a:srgbClr val="A7A7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7" name="object 7"/>
          <p:cNvSpPr>
            <a:spLocks/>
          </p:cNvSpPr>
          <p:nvPr/>
        </p:nvSpPr>
        <p:spPr bwMode="auto">
          <a:xfrm>
            <a:off x="4389910" y="1183331"/>
            <a:ext cx="0" cy="5405437"/>
          </a:xfrm>
          <a:custGeom>
            <a:avLst/>
            <a:gdLst>
              <a:gd name="T0" fmla="*/ 5405688 h 5405755"/>
              <a:gd name="T1" fmla="*/ 0 h 540575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5405755">
                <a:moveTo>
                  <a:pt x="0" y="5405688"/>
                </a:moveTo>
                <a:lnTo>
                  <a:pt x="0" y="0"/>
                </a:lnTo>
              </a:path>
            </a:pathLst>
          </a:custGeom>
          <a:noFill/>
          <a:ln w="9524">
            <a:solidFill>
              <a:srgbClr val="A7A7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2237260" y="1103956"/>
            <a:ext cx="101123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20" dirty="0">
                <a:solidFill>
                  <a:srgbClr val="002060"/>
                </a:solidFill>
                <a:latin typeface="Segoe UI Light"/>
                <a:cs typeface="Segoe UI Light"/>
              </a:rPr>
              <a:t>D</a:t>
            </a:r>
            <a:r>
              <a:rPr dirty="0">
                <a:solidFill>
                  <a:srgbClr val="002060"/>
                </a:solidFill>
                <a:latin typeface="Segoe UI Light"/>
                <a:cs typeface="Segoe UI Light"/>
              </a:rPr>
              <a:t>ev</a:t>
            </a:r>
            <a:r>
              <a:rPr spc="-10" dirty="0">
                <a:solidFill>
                  <a:srgbClr val="002060"/>
                </a:solidFill>
                <a:latin typeface="Segoe UI Light"/>
                <a:cs typeface="Segoe UI Light"/>
              </a:rPr>
              <a:t>el</a:t>
            </a:r>
            <a:r>
              <a:rPr spc="-15" dirty="0">
                <a:solidFill>
                  <a:srgbClr val="002060"/>
                </a:solidFill>
                <a:latin typeface="Segoe UI Light"/>
                <a:cs typeface="Segoe UI Light"/>
              </a:rPr>
              <a:t>o</a:t>
            </a:r>
            <a:r>
              <a:rPr spc="-5" dirty="0">
                <a:solidFill>
                  <a:srgbClr val="002060"/>
                </a:solidFill>
                <a:latin typeface="Segoe UI Light"/>
                <a:cs typeface="Segoe UI Light"/>
              </a:rPr>
              <a:t>p</a:t>
            </a:r>
            <a:r>
              <a:rPr spc="-10" dirty="0">
                <a:solidFill>
                  <a:srgbClr val="002060"/>
                </a:solidFill>
                <a:latin typeface="Segoe UI Light"/>
                <a:cs typeface="Segoe UI Light"/>
              </a:rPr>
              <a:t>er</a:t>
            </a:r>
            <a:endParaRPr>
              <a:latin typeface="Segoe UI Light"/>
              <a:cs typeface="Segoe U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9135" y="1089668"/>
            <a:ext cx="3460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20" dirty="0">
                <a:solidFill>
                  <a:srgbClr val="002060"/>
                </a:solidFill>
                <a:latin typeface="Segoe UI Light"/>
                <a:cs typeface="Segoe UI Light"/>
              </a:rPr>
              <a:t>A</a:t>
            </a:r>
            <a:r>
              <a:rPr spc="-10" dirty="0">
                <a:solidFill>
                  <a:srgbClr val="002060"/>
                </a:solidFill>
                <a:latin typeface="Segoe UI Light"/>
                <a:cs typeface="Segoe UI Light"/>
              </a:rPr>
              <a:t>P</a:t>
            </a:r>
            <a:r>
              <a:rPr dirty="0">
                <a:solidFill>
                  <a:srgbClr val="002060"/>
                </a:solidFill>
                <a:latin typeface="Segoe UI Light"/>
                <a:cs typeface="Segoe UI Light"/>
              </a:rPr>
              <a:t>I</a:t>
            </a:r>
            <a:endParaRPr>
              <a:latin typeface="Segoe UI Light"/>
              <a:cs typeface="Segoe U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49160" y="1111893"/>
            <a:ext cx="45402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2060"/>
                </a:solidFill>
                <a:latin typeface="Segoe UI Light"/>
                <a:cs typeface="Segoe UI Light"/>
              </a:rPr>
              <a:t>Us</a:t>
            </a:r>
            <a:r>
              <a:rPr dirty="0">
                <a:solidFill>
                  <a:srgbClr val="002060"/>
                </a:solidFill>
                <a:latin typeface="Segoe UI Light"/>
                <a:cs typeface="Segoe UI Light"/>
              </a:rPr>
              <a:t>er</a:t>
            </a:r>
            <a:endParaRPr>
              <a:latin typeface="Segoe UI Light"/>
              <a:cs typeface="Segoe UI Light"/>
            </a:endParaRPr>
          </a:p>
        </p:txBody>
      </p:sp>
      <p:sp>
        <p:nvSpPr>
          <p:cNvPr id="11" name="object 11"/>
          <p:cNvSpPr>
            <a:spLocks/>
          </p:cNvSpPr>
          <p:nvPr/>
        </p:nvSpPr>
        <p:spPr bwMode="auto">
          <a:xfrm>
            <a:off x="7514110" y="1210318"/>
            <a:ext cx="0" cy="5378450"/>
          </a:xfrm>
          <a:custGeom>
            <a:avLst/>
            <a:gdLst>
              <a:gd name="T0" fmla="*/ 5377921 h 5378450"/>
              <a:gd name="T1" fmla="*/ 0 h 537845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5378450">
                <a:moveTo>
                  <a:pt x="0" y="5377921"/>
                </a:moveTo>
                <a:lnTo>
                  <a:pt x="0" y="0"/>
                </a:lnTo>
              </a:path>
            </a:pathLst>
          </a:custGeom>
          <a:noFill/>
          <a:ln w="9524">
            <a:solidFill>
              <a:srgbClr val="A7A7A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2" name="object 12"/>
          <p:cNvSpPr>
            <a:spLocks noChangeArrowheads="1"/>
          </p:cNvSpPr>
          <p:nvPr/>
        </p:nvSpPr>
        <p:spPr bwMode="auto">
          <a:xfrm>
            <a:off x="4562948" y="1459556"/>
            <a:ext cx="2846387" cy="7588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3" name="object 13"/>
          <p:cNvSpPr>
            <a:spLocks noChangeArrowheads="1"/>
          </p:cNvSpPr>
          <p:nvPr/>
        </p:nvSpPr>
        <p:spPr bwMode="auto">
          <a:xfrm>
            <a:off x="4834410" y="1403993"/>
            <a:ext cx="2349500" cy="1095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4" name="object 14"/>
          <p:cNvSpPr>
            <a:spLocks noChangeArrowheads="1"/>
          </p:cNvSpPr>
          <p:nvPr/>
        </p:nvSpPr>
        <p:spPr bwMode="auto">
          <a:xfrm>
            <a:off x="4834410" y="2159643"/>
            <a:ext cx="2349500" cy="1889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5" name="object 15"/>
          <p:cNvSpPr>
            <a:spLocks/>
          </p:cNvSpPr>
          <p:nvPr/>
        </p:nvSpPr>
        <p:spPr bwMode="auto">
          <a:xfrm>
            <a:off x="4618510" y="1513531"/>
            <a:ext cx="2732088" cy="646112"/>
          </a:xfrm>
          <a:custGeom>
            <a:avLst/>
            <a:gdLst>
              <a:gd name="T0" fmla="*/ 0 w 2732404"/>
              <a:gd name="T1" fmla="*/ 646188 h 646430"/>
              <a:gd name="T2" fmla="*/ 2732114 w 2732404"/>
              <a:gd name="T3" fmla="*/ 646188 h 646430"/>
              <a:gd name="T4" fmla="*/ 2732114 w 2732404"/>
              <a:gd name="T5" fmla="*/ 0 h 646430"/>
              <a:gd name="T6" fmla="*/ 0 w 2732404"/>
              <a:gd name="T7" fmla="*/ 0 h 646430"/>
              <a:gd name="T8" fmla="*/ 0 w 2732404"/>
              <a:gd name="T9" fmla="*/ 646188 h 646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2404" h="646430">
                <a:moveTo>
                  <a:pt x="0" y="646188"/>
                </a:moveTo>
                <a:lnTo>
                  <a:pt x="2732114" y="646188"/>
                </a:lnTo>
                <a:lnTo>
                  <a:pt x="2732114" y="0"/>
                </a:lnTo>
                <a:lnTo>
                  <a:pt x="0" y="0"/>
                </a:lnTo>
                <a:lnTo>
                  <a:pt x="0" y="646188"/>
                </a:lnTo>
                <a:close/>
              </a:path>
            </a:pathLst>
          </a:custGeom>
          <a:noFill/>
          <a:ln w="6349">
            <a:solidFill>
              <a:srgbClr val="A0CF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5026498" y="1565918"/>
            <a:ext cx="1916112" cy="5842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Supplies API Key and Shared Secret</a:t>
            </a:r>
          </a:p>
        </p:txBody>
      </p:sp>
      <p:sp>
        <p:nvSpPr>
          <p:cNvPr id="17" name="object 17"/>
          <p:cNvSpPr>
            <a:spLocks noChangeArrowheads="1"/>
          </p:cNvSpPr>
          <p:nvPr/>
        </p:nvSpPr>
        <p:spPr bwMode="auto">
          <a:xfrm>
            <a:off x="1287935" y="2416818"/>
            <a:ext cx="2927350" cy="7588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8" name="object 18"/>
          <p:cNvSpPr>
            <a:spLocks noChangeArrowheads="1"/>
          </p:cNvSpPr>
          <p:nvPr/>
        </p:nvSpPr>
        <p:spPr bwMode="auto">
          <a:xfrm>
            <a:off x="1813398" y="2361256"/>
            <a:ext cx="1922462" cy="10953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9" name="object 19"/>
          <p:cNvSpPr>
            <a:spLocks noChangeArrowheads="1"/>
          </p:cNvSpPr>
          <p:nvPr/>
        </p:nvSpPr>
        <p:spPr bwMode="auto">
          <a:xfrm>
            <a:off x="1813398" y="3116906"/>
            <a:ext cx="1922462" cy="1889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0" name="object 20"/>
          <p:cNvSpPr>
            <a:spLocks/>
          </p:cNvSpPr>
          <p:nvPr/>
        </p:nvSpPr>
        <p:spPr bwMode="auto">
          <a:xfrm>
            <a:off x="1343498" y="2470793"/>
            <a:ext cx="2814637" cy="647700"/>
          </a:xfrm>
          <a:custGeom>
            <a:avLst/>
            <a:gdLst>
              <a:gd name="T0" fmla="*/ 0 w 2814320"/>
              <a:gd name="T1" fmla="*/ 646188 h 646430"/>
              <a:gd name="T2" fmla="*/ 2814126 w 2814320"/>
              <a:gd name="T3" fmla="*/ 646188 h 646430"/>
              <a:gd name="T4" fmla="*/ 2814126 w 2814320"/>
              <a:gd name="T5" fmla="*/ 0 h 646430"/>
              <a:gd name="T6" fmla="*/ 0 w 2814320"/>
              <a:gd name="T7" fmla="*/ 0 h 646430"/>
              <a:gd name="T8" fmla="*/ 0 w 2814320"/>
              <a:gd name="T9" fmla="*/ 646188 h 646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320" h="646430">
                <a:moveTo>
                  <a:pt x="0" y="646188"/>
                </a:moveTo>
                <a:lnTo>
                  <a:pt x="2814126" y="646188"/>
                </a:lnTo>
                <a:lnTo>
                  <a:pt x="2814126" y="0"/>
                </a:lnTo>
                <a:lnTo>
                  <a:pt x="0" y="0"/>
                </a:lnTo>
                <a:lnTo>
                  <a:pt x="0" y="646188"/>
                </a:lnTo>
                <a:close/>
              </a:path>
            </a:pathLst>
          </a:custGeom>
          <a:noFill/>
          <a:ln w="6349">
            <a:solidFill>
              <a:srgbClr val="A0CF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2003898" y="2523181"/>
            <a:ext cx="1490662" cy="5842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Requests Request Token</a:t>
            </a:r>
          </a:p>
        </p:txBody>
      </p:sp>
      <p:sp>
        <p:nvSpPr>
          <p:cNvPr id="22" name="object 22"/>
          <p:cNvSpPr>
            <a:spLocks noChangeArrowheads="1"/>
          </p:cNvSpPr>
          <p:nvPr/>
        </p:nvSpPr>
        <p:spPr bwMode="auto">
          <a:xfrm>
            <a:off x="4562948" y="2416818"/>
            <a:ext cx="2846387" cy="75882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3" name="object 23"/>
          <p:cNvSpPr>
            <a:spLocks noChangeArrowheads="1"/>
          </p:cNvSpPr>
          <p:nvPr/>
        </p:nvSpPr>
        <p:spPr bwMode="auto">
          <a:xfrm>
            <a:off x="5059835" y="2361256"/>
            <a:ext cx="1898650" cy="109537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4" name="object 24"/>
          <p:cNvSpPr>
            <a:spLocks noChangeArrowheads="1"/>
          </p:cNvSpPr>
          <p:nvPr/>
        </p:nvSpPr>
        <p:spPr bwMode="auto">
          <a:xfrm>
            <a:off x="5059835" y="3116906"/>
            <a:ext cx="1898650" cy="18891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5" name="object 25"/>
          <p:cNvSpPr>
            <a:spLocks/>
          </p:cNvSpPr>
          <p:nvPr/>
        </p:nvSpPr>
        <p:spPr bwMode="auto">
          <a:xfrm>
            <a:off x="4618510" y="2470793"/>
            <a:ext cx="2732088" cy="647700"/>
          </a:xfrm>
          <a:custGeom>
            <a:avLst/>
            <a:gdLst>
              <a:gd name="T0" fmla="*/ 0 w 2732404"/>
              <a:gd name="T1" fmla="*/ 646188 h 646430"/>
              <a:gd name="T2" fmla="*/ 2732114 w 2732404"/>
              <a:gd name="T3" fmla="*/ 646188 h 646430"/>
              <a:gd name="T4" fmla="*/ 2732114 w 2732404"/>
              <a:gd name="T5" fmla="*/ 0 h 646430"/>
              <a:gd name="T6" fmla="*/ 0 w 2732404"/>
              <a:gd name="T7" fmla="*/ 0 h 646430"/>
              <a:gd name="T8" fmla="*/ 0 w 2732404"/>
              <a:gd name="T9" fmla="*/ 646188 h 646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2404" h="646430">
                <a:moveTo>
                  <a:pt x="0" y="646188"/>
                </a:moveTo>
                <a:lnTo>
                  <a:pt x="2732114" y="646188"/>
                </a:lnTo>
                <a:lnTo>
                  <a:pt x="2732114" y="0"/>
                </a:lnTo>
                <a:lnTo>
                  <a:pt x="0" y="0"/>
                </a:lnTo>
                <a:lnTo>
                  <a:pt x="0" y="646188"/>
                </a:lnTo>
                <a:close/>
              </a:path>
            </a:pathLst>
          </a:custGeom>
          <a:noFill/>
          <a:ln w="6349">
            <a:solidFill>
              <a:srgbClr val="A0CF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6" name="object 26"/>
          <p:cNvSpPr txBox="1"/>
          <p:nvPr/>
        </p:nvSpPr>
        <p:spPr>
          <a:xfrm>
            <a:off x="5251923" y="2523181"/>
            <a:ext cx="1465262" cy="5842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Validates and Returns Token</a:t>
            </a:r>
          </a:p>
        </p:txBody>
      </p:sp>
      <p:sp>
        <p:nvSpPr>
          <p:cNvPr id="27" name="object 27"/>
          <p:cNvSpPr>
            <a:spLocks noChangeArrowheads="1"/>
          </p:cNvSpPr>
          <p:nvPr/>
        </p:nvSpPr>
        <p:spPr bwMode="auto">
          <a:xfrm>
            <a:off x="1286348" y="3372493"/>
            <a:ext cx="2928937" cy="741363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8" name="object 28"/>
          <p:cNvSpPr>
            <a:spLocks noChangeArrowheads="1"/>
          </p:cNvSpPr>
          <p:nvPr/>
        </p:nvSpPr>
        <p:spPr bwMode="auto">
          <a:xfrm>
            <a:off x="1630835" y="3308993"/>
            <a:ext cx="2282825" cy="119063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9" name="object 29"/>
          <p:cNvSpPr>
            <a:spLocks noChangeArrowheads="1"/>
          </p:cNvSpPr>
          <p:nvPr/>
        </p:nvSpPr>
        <p:spPr bwMode="auto">
          <a:xfrm>
            <a:off x="1630835" y="4055118"/>
            <a:ext cx="2282825" cy="198438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0" name="object 30"/>
          <p:cNvSpPr txBox="1"/>
          <p:nvPr/>
        </p:nvSpPr>
        <p:spPr>
          <a:xfrm>
            <a:off x="1341910" y="3428056"/>
            <a:ext cx="2814638" cy="628650"/>
          </a:xfrm>
          <a:prstGeom prst="rect">
            <a:avLst/>
          </a:prstGeom>
          <a:ln w="6349">
            <a:solidFill>
              <a:srgbClr val="A0CF84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Redirects to API's Auth URI</a:t>
            </a:r>
          </a:p>
        </p:txBody>
      </p:sp>
      <p:sp>
        <p:nvSpPr>
          <p:cNvPr id="31" name="object 31"/>
          <p:cNvSpPr>
            <a:spLocks noChangeArrowheads="1"/>
          </p:cNvSpPr>
          <p:nvPr/>
        </p:nvSpPr>
        <p:spPr bwMode="auto">
          <a:xfrm>
            <a:off x="4562948" y="3367731"/>
            <a:ext cx="2846387" cy="741362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2" name="object 32"/>
          <p:cNvSpPr>
            <a:spLocks noChangeArrowheads="1"/>
          </p:cNvSpPr>
          <p:nvPr/>
        </p:nvSpPr>
        <p:spPr bwMode="auto">
          <a:xfrm>
            <a:off x="4953473" y="3302643"/>
            <a:ext cx="2111375" cy="119063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3" name="object 33"/>
          <p:cNvSpPr>
            <a:spLocks noChangeArrowheads="1"/>
          </p:cNvSpPr>
          <p:nvPr/>
        </p:nvSpPr>
        <p:spPr bwMode="auto">
          <a:xfrm>
            <a:off x="4953473" y="4050356"/>
            <a:ext cx="2111375" cy="19685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4" name="object 34"/>
          <p:cNvSpPr>
            <a:spLocks/>
          </p:cNvSpPr>
          <p:nvPr/>
        </p:nvSpPr>
        <p:spPr bwMode="auto">
          <a:xfrm>
            <a:off x="4618510" y="3423293"/>
            <a:ext cx="2732088" cy="627063"/>
          </a:xfrm>
          <a:custGeom>
            <a:avLst/>
            <a:gdLst>
              <a:gd name="T0" fmla="*/ 0 w 2732404"/>
              <a:gd name="T1" fmla="*/ 627863 h 628014"/>
              <a:gd name="T2" fmla="*/ 2732114 w 2732404"/>
              <a:gd name="T3" fmla="*/ 627863 h 628014"/>
              <a:gd name="T4" fmla="*/ 2732114 w 2732404"/>
              <a:gd name="T5" fmla="*/ 0 h 628014"/>
              <a:gd name="T6" fmla="*/ 0 w 2732404"/>
              <a:gd name="T7" fmla="*/ 0 h 628014"/>
              <a:gd name="T8" fmla="*/ 0 w 2732404"/>
              <a:gd name="T9" fmla="*/ 627863 h 628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2404" h="628014">
                <a:moveTo>
                  <a:pt x="0" y="627863"/>
                </a:moveTo>
                <a:lnTo>
                  <a:pt x="2732114" y="627863"/>
                </a:lnTo>
                <a:lnTo>
                  <a:pt x="2732114" y="0"/>
                </a:lnTo>
                <a:lnTo>
                  <a:pt x="0" y="0"/>
                </a:lnTo>
                <a:lnTo>
                  <a:pt x="0" y="627863"/>
                </a:lnTo>
                <a:close/>
              </a:path>
            </a:pathLst>
          </a:custGeom>
          <a:noFill/>
          <a:ln w="6349">
            <a:solidFill>
              <a:srgbClr val="A0CF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5" name="object 35"/>
          <p:cNvSpPr txBox="1"/>
          <p:nvPr/>
        </p:nvSpPr>
        <p:spPr>
          <a:xfrm>
            <a:off x="5145560" y="3466156"/>
            <a:ext cx="1677988" cy="5842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Displays Authorization UI</a:t>
            </a:r>
          </a:p>
        </p:txBody>
      </p:sp>
      <p:sp>
        <p:nvSpPr>
          <p:cNvPr id="36" name="object 36"/>
          <p:cNvSpPr>
            <a:spLocks noChangeArrowheads="1"/>
          </p:cNvSpPr>
          <p:nvPr/>
        </p:nvSpPr>
        <p:spPr bwMode="auto">
          <a:xfrm>
            <a:off x="7629998" y="3367731"/>
            <a:ext cx="2303462" cy="741362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7" name="object 37"/>
          <p:cNvSpPr>
            <a:spLocks noChangeArrowheads="1"/>
          </p:cNvSpPr>
          <p:nvPr/>
        </p:nvSpPr>
        <p:spPr bwMode="auto">
          <a:xfrm>
            <a:off x="7861773" y="3302643"/>
            <a:ext cx="1889125" cy="120650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8" name="object 38"/>
          <p:cNvSpPr>
            <a:spLocks noChangeArrowheads="1"/>
          </p:cNvSpPr>
          <p:nvPr/>
        </p:nvSpPr>
        <p:spPr bwMode="auto">
          <a:xfrm>
            <a:off x="7861773" y="4050356"/>
            <a:ext cx="1889125" cy="196850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9" name="object 39"/>
          <p:cNvSpPr>
            <a:spLocks/>
          </p:cNvSpPr>
          <p:nvPr/>
        </p:nvSpPr>
        <p:spPr bwMode="auto">
          <a:xfrm>
            <a:off x="7685560" y="3423293"/>
            <a:ext cx="2190750" cy="627063"/>
          </a:xfrm>
          <a:custGeom>
            <a:avLst/>
            <a:gdLst>
              <a:gd name="T0" fmla="*/ 0 w 2190750"/>
              <a:gd name="T1" fmla="*/ 627863 h 628014"/>
              <a:gd name="T2" fmla="*/ 2190618 w 2190750"/>
              <a:gd name="T3" fmla="*/ 627863 h 628014"/>
              <a:gd name="T4" fmla="*/ 2190618 w 2190750"/>
              <a:gd name="T5" fmla="*/ 0 h 628014"/>
              <a:gd name="T6" fmla="*/ 0 w 2190750"/>
              <a:gd name="T7" fmla="*/ 0 h 628014"/>
              <a:gd name="T8" fmla="*/ 0 w 2190750"/>
              <a:gd name="T9" fmla="*/ 627863 h 628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0750" h="628014">
                <a:moveTo>
                  <a:pt x="0" y="627863"/>
                </a:moveTo>
                <a:lnTo>
                  <a:pt x="2190618" y="627863"/>
                </a:lnTo>
                <a:lnTo>
                  <a:pt x="2190618" y="0"/>
                </a:lnTo>
                <a:lnTo>
                  <a:pt x="0" y="0"/>
                </a:lnTo>
                <a:lnTo>
                  <a:pt x="0" y="627863"/>
                </a:lnTo>
                <a:close/>
              </a:path>
            </a:pathLst>
          </a:custGeom>
          <a:noFill/>
          <a:ln w="6349">
            <a:solidFill>
              <a:srgbClr val="A0CF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0" name="object 40"/>
          <p:cNvSpPr txBox="1"/>
          <p:nvPr/>
        </p:nvSpPr>
        <p:spPr>
          <a:xfrm>
            <a:off x="8052273" y="3466156"/>
            <a:ext cx="1457325" cy="5842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User Confirms Authorization</a:t>
            </a:r>
          </a:p>
        </p:txBody>
      </p:sp>
      <p:sp>
        <p:nvSpPr>
          <p:cNvPr id="41" name="object 41"/>
          <p:cNvSpPr>
            <a:spLocks noChangeArrowheads="1"/>
          </p:cNvSpPr>
          <p:nvPr/>
        </p:nvSpPr>
        <p:spPr bwMode="auto">
          <a:xfrm>
            <a:off x="4537548" y="4224981"/>
            <a:ext cx="2871787" cy="741362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2" name="object 42"/>
          <p:cNvSpPr>
            <a:spLocks noChangeArrowheads="1"/>
          </p:cNvSpPr>
          <p:nvPr/>
        </p:nvSpPr>
        <p:spPr bwMode="auto">
          <a:xfrm>
            <a:off x="4980460" y="4161481"/>
            <a:ext cx="2035175" cy="117475"/>
          </a:xfrm>
          <a:prstGeom prst="rect">
            <a:avLst/>
          </a:prstGeom>
          <a:blipFill dpi="0" rotWithShape="1">
            <a:blip r:embed="rId2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3" name="object 43"/>
          <p:cNvSpPr>
            <a:spLocks noChangeArrowheads="1"/>
          </p:cNvSpPr>
          <p:nvPr/>
        </p:nvSpPr>
        <p:spPr bwMode="auto">
          <a:xfrm>
            <a:off x="4980460" y="4907606"/>
            <a:ext cx="2035175" cy="198437"/>
          </a:xfrm>
          <a:prstGeom prst="rect">
            <a:avLst/>
          </a:prstGeom>
          <a:blipFill dpi="0" rotWithShape="1">
            <a:blip r:embed="rId2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4" name="object 44"/>
          <p:cNvSpPr>
            <a:spLocks/>
          </p:cNvSpPr>
          <p:nvPr/>
        </p:nvSpPr>
        <p:spPr bwMode="auto">
          <a:xfrm>
            <a:off x="4593110" y="4278956"/>
            <a:ext cx="2757488" cy="628650"/>
          </a:xfrm>
          <a:custGeom>
            <a:avLst/>
            <a:gdLst>
              <a:gd name="T0" fmla="*/ 0 w 2757804"/>
              <a:gd name="T1" fmla="*/ 627863 h 628014"/>
              <a:gd name="T2" fmla="*/ 2757760 w 2757804"/>
              <a:gd name="T3" fmla="*/ 627863 h 628014"/>
              <a:gd name="T4" fmla="*/ 2757760 w 2757804"/>
              <a:gd name="T5" fmla="*/ 0 h 628014"/>
              <a:gd name="T6" fmla="*/ 0 w 2757804"/>
              <a:gd name="T7" fmla="*/ 0 h 628014"/>
              <a:gd name="T8" fmla="*/ 0 w 2757804"/>
              <a:gd name="T9" fmla="*/ 627863 h 628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7804" h="628014">
                <a:moveTo>
                  <a:pt x="0" y="627863"/>
                </a:moveTo>
                <a:lnTo>
                  <a:pt x="2757760" y="627863"/>
                </a:lnTo>
                <a:lnTo>
                  <a:pt x="2757760" y="0"/>
                </a:lnTo>
                <a:lnTo>
                  <a:pt x="0" y="0"/>
                </a:lnTo>
                <a:lnTo>
                  <a:pt x="0" y="627863"/>
                </a:lnTo>
                <a:close/>
              </a:path>
            </a:pathLst>
          </a:custGeom>
          <a:noFill/>
          <a:ln w="6349">
            <a:solidFill>
              <a:srgbClr val="A0CF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5" name="object 45"/>
          <p:cNvSpPr txBox="1"/>
          <p:nvPr/>
        </p:nvSpPr>
        <p:spPr>
          <a:xfrm>
            <a:off x="5170960" y="4321818"/>
            <a:ext cx="1558925" cy="5857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Redirects Back To Developer</a:t>
            </a:r>
          </a:p>
        </p:txBody>
      </p:sp>
      <p:sp>
        <p:nvSpPr>
          <p:cNvPr id="46" name="object 46"/>
          <p:cNvSpPr>
            <a:spLocks noChangeArrowheads="1"/>
          </p:cNvSpPr>
          <p:nvPr/>
        </p:nvSpPr>
        <p:spPr bwMode="auto">
          <a:xfrm>
            <a:off x="1286348" y="5082231"/>
            <a:ext cx="2932112" cy="739775"/>
          </a:xfrm>
          <a:prstGeom prst="rect">
            <a:avLst/>
          </a:prstGeom>
          <a:blipFill dpi="0" rotWithShape="1">
            <a:blip r:embed="rId2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7" name="object 47"/>
          <p:cNvSpPr>
            <a:spLocks noChangeArrowheads="1"/>
          </p:cNvSpPr>
          <p:nvPr/>
        </p:nvSpPr>
        <p:spPr bwMode="auto">
          <a:xfrm>
            <a:off x="1191098" y="5017143"/>
            <a:ext cx="3173412" cy="944563"/>
          </a:xfrm>
          <a:prstGeom prst="rect">
            <a:avLst/>
          </a:prstGeom>
          <a:blipFill dpi="0" rotWithShape="1">
            <a:blip r:embed="rId2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8" name="object 48"/>
          <p:cNvSpPr>
            <a:spLocks/>
          </p:cNvSpPr>
          <p:nvPr/>
        </p:nvSpPr>
        <p:spPr bwMode="auto">
          <a:xfrm>
            <a:off x="1341910" y="5136206"/>
            <a:ext cx="2819400" cy="628650"/>
          </a:xfrm>
          <a:custGeom>
            <a:avLst/>
            <a:gdLst>
              <a:gd name="T0" fmla="*/ 0 w 2819400"/>
              <a:gd name="T1" fmla="*/ 627851 h 628014"/>
              <a:gd name="T2" fmla="*/ 2819399 w 2819400"/>
              <a:gd name="T3" fmla="*/ 627851 h 628014"/>
              <a:gd name="T4" fmla="*/ 2819399 w 2819400"/>
              <a:gd name="T5" fmla="*/ 0 h 628014"/>
              <a:gd name="T6" fmla="*/ 0 w 2819400"/>
              <a:gd name="T7" fmla="*/ 0 h 628014"/>
              <a:gd name="T8" fmla="*/ 0 w 2819400"/>
              <a:gd name="T9" fmla="*/ 627851 h 628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9400" h="628014">
                <a:moveTo>
                  <a:pt x="0" y="627851"/>
                </a:moveTo>
                <a:lnTo>
                  <a:pt x="2819399" y="627851"/>
                </a:lnTo>
                <a:lnTo>
                  <a:pt x="2819399" y="0"/>
                </a:lnTo>
                <a:lnTo>
                  <a:pt x="0" y="0"/>
                </a:lnTo>
                <a:lnTo>
                  <a:pt x="0" y="627851"/>
                </a:lnTo>
                <a:close/>
              </a:path>
            </a:pathLst>
          </a:custGeom>
          <a:noFill/>
          <a:ln w="6349">
            <a:solidFill>
              <a:srgbClr val="A0CF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9" name="object 49"/>
          <p:cNvSpPr txBox="1"/>
          <p:nvPr/>
        </p:nvSpPr>
        <p:spPr>
          <a:xfrm>
            <a:off x="1380010" y="5179068"/>
            <a:ext cx="2743200" cy="5842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Request Access Token Via OAuth &amp; Request Token</a:t>
            </a:r>
          </a:p>
        </p:txBody>
      </p:sp>
      <p:sp>
        <p:nvSpPr>
          <p:cNvPr id="50" name="object 50"/>
          <p:cNvSpPr>
            <a:spLocks noChangeArrowheads="1"/>
          </p:cNvSpPr>
          <p:nvPr/>
        </p:nvSpPr>
        <p:spPr bwMode="auto">
          <a:xfrm>
            <a:off x="4485160" y="5082231"/>
            <a:ext cx="2933700" cy="739775"/>
          </a:xfrm>
          <a:prstGeom prst="rect">
            <a:avLst/>
          </a:prstGeom>
          <a:blipFill dpi="0" rotWithShape="1">
            <a:blip r:embed="rId2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1" name="object 51"/>
          <p:cNvSpPr>
            <a:spLocks noChangeArrowheads="1"/>
          </p:cNvSpPr>
          <p:nvPr/>
        </p:nvSpPr>
        <p:spPr bwMode="auto">
          <a:xfrm>
            <a:off x="4604223" y="5017143"/>
            <a:ext cx="2741612" cy="119063"/>
          </a:xfrm>
          <a:prstGeom prst="rect">
            <a:avLst/>
          </a:prstGeom>
          <a:blipFill dpi="0" rotWithShape="1">
            <a:blip r:embed="rId2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2" name="object 52"/>
          <p:cNvSpPr>
            <a:spLocks noChangeArrowheads="1"/>
          </p:cNvSpPr>
          <p:nvPr/>
        </p:nvSpPr>
        <p:spPr bwMode="auto">
          <a:xfrm>
            <a:off x="4604223" y="5764856"/>
            <a:ext cx="2741612" cy="196850"/>
          </a:xfrm>
          <a:prstGeom prst="rect">
            <a:avLst/>
          </a:prstGeom>
          <a:blipFill dpi="0" rotWithShape="1">
            <a:blip r:embed="rId2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3" name="object 53"/>
          <p:cNvSpPr>
            <a:spLocks/>
          </p:cNvSpPr>
          <p:nvPr/>
        </p:nvSpPr>
        <p:spPr bwMode="auto">
          <a:xfrm>
            <a:off x="4540723" y="5136206"/>
            <a:ext cx="2820987" cy="628650"/>
          </a:xfrm>
          <a:custGeom>
            <a:avLst/>
            <a:gdLst>
              <a:gd name="T0" fmla="*/ 0 w 2821304"/>
              <a:gd name="T1" fmla="*/ 627851 h 628014"/>
              <a:gd name="T2" fmla="*/ 2820710 w 2821304"/>
              <a:gd name="T3" fmla="*/ 627851 h 628014"/>
              <a:gd name="T4" fmla="*/ 2820710 w 2821304"/>
              <a:gd name="T5" fmla="*/ 0 h 628014"/>
              <a:gd name="T6" fmla="*/ 0 w 2821304"/>
              <a:gd name="T7" fmla="*/ 0 h 628014"/>
              <a:gd name="T8" fmla="*/ 0 w 2821304"/>
              <a:gd name="T9" fmla="*/ 627851 h 628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1304" h="628014">
                <a:moveTo>
                  <a:pt x="0" y="627851"/>
                </a:moveTo>
                <a:lnTo>
                  <a:pt x="2820710" y="627851"/>
                </a:lnTo>
                <a:lnTo>
                  <a:pt x="2820710" y="0"/>
                </a:lnTo>
                <a:lnTo>
                  <a:pt x="0" y="0"/>
                </a:lnTo>
                <a:lnTo>
                  <a:pt x="0" y="627851"/>
                </a:lnTo>
                <a:close/>
              </a:path>
            </a:pathLst>
          </a:custGeom>
          <a:noFill/>
          <a:ln w="6349">
            <a:solidFill>
              <a:srgbClr val="A0CF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4" name="object 54"/>
          <p:cNvSpPr txBox="1"/>
          <p:nvPr/>
        </p:nvSpPr>
        <p:spPr>
          <a:xfrm>
            <a:off x="4796310" y="5179068"/>
            <a:ext cx="2262188" cy="5842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Returns Access Token (with Timeout)</a:t>
            </a:r>
          </a:p>
        </p:txBody>
      </p:sp>
      <p:sp>
        <p:nvSpPr>
          <p:cNvPr id="55" name="object 55"/>
          <p:cNvSpPr>
            <a:spLocks noChangeArrowheads="1"/>
          </p:cNvSpPr>
          <p:nvPr/>
        </p:nvSpPr>
        <p:spPr bwMode="auto">
          <a:xfrm>
            <a:off x="1286348" y="5982343"/>
            <a:ext cx="2932112" cy="739775"/>
          </a:xfrm>
          <a:prstGeom prst="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6" name="object 56"/>
          <p:cNvSpPr>
            <a:spLocks noChangeArrowheads="1"/>
          </p:cNvSpPr>
          <p:nvPr/>
        </p:nvSpPr>
        <p:spPr bwMode="auto">
          <a:xfrm>
            <a:off x="1454623" y="5918843"/>
            <a:ext cx="2643187" cy="117475"/>
          </a:xfrm>
          <a:prstGeom prst="rect">
            <a:avLst/>
          </a:prstGeom>
          <a:blipFill dpi="0" rotWithShape="1">
            <a:blip r:embed="rId3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7" name="object 57"/>
          <p:cNvSpPr>
            <a:spLocks noChangeArrowheads="1"/>
          </p:cNvSpPr>
          <p:nvPr/>
        </p:nvSpPr>
        <p:spPr bwMode="auto">
          <a:xfrm>
            <a:off x="1454623" y="6664968"/>
            <a:ext cx="2643187" cy="76200"/>
          </a:xfrm>
          <a:prstGeom prst="rect">
            <a:avLst/>
          </a:prstGeom>
          <a:blipFill dpi="0" rotWithShape="1">
            <a:blip r:embed="rId3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8" name="object 58"/>
          <p:cNvSpPr>
            <a:spLocks noChangeArrowheads="1"/>
          </p:cNvSpPr>
          <p:nvPr/>
        </p:nvSpPr>
        <p:spPr bwMode="auto">
          <a:xfrm>
            <a:off x="1341910" y="6036318"/>
            <a:ext cx="2819400" cy="628650"/>
          </a:xfrm>
          <a:prstGeom prst="rect">
            <a:avLst/>
          </a:prstGeom>
          <a:blipFill dpi="0" rotWithShape="1">
            <a:blip r:embed="rId3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9" name="object 59"/>
          <p:cNvSpPr txBox="1"/>
          <p:nvPr/>
        </p:nvSpPr>
        <p:spPr>
          <a:xfrm>
            <a:off x="1341910" y="6036318"/>
            <a:ext cx="2819400" cy="628650"/>
          </a:xfrm>
          <a:prstGeom prst="rect">
            <a:avLst/>
          </a:prstGeom>
          <a:ln w="6349">
            <a:solidFill>
              <a:srgbClr val="A0CF84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Uses API with Access Token until Timeout</a:t>
            </a:r>
          </a:p>
        </p:txBody>
      </p:sp>
      <p:sp>
        <p:nvSpPr>
          <p:cNvPr id="60" name="object 60"/>
          <p:cNvSpPr>
            <a:spLocks/>
          </p:cNvSpPr>
          <p:nvPr/>
        </p:nvSpPr>
        <p:spPr bwMode="auto">
          <a:xfrm>
            <a:off x="2750023" y="2159643"/>
            <a:ext cx="3235325" cy="239713"/>
          </a:xfrm>
          <a:custGeom>
            <a:avLst/>
            <a:gdLst>
              <a:gd name="T0" fmla="*/ 3234382 w 3234690"/>
              <a:gd name="T1" fmla="*/ 0 h 240030"/>
              <a:gd name="T2" fmla="*/ 3234382 w 3234690"/>
              <a:gd name="T3" fmla="*/ 155661 h 240030"/>
              <a:gd name="T4" fmla="*/ 0 w 3234690"/>
              <a:gd name="T5" fmla="*/ 155661 h 240030"/>
              <a:gd name="T6" fmla="*/ 0 w 3234690"/>
              <a:gd name="T7" fmla="*/ 239938 h 240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34690" h="240030">
                <a:moveTo>
                  <a:pt x="3234382" y="0"/>
                </a:moveTo>
                <a:lnTo>
                  <a:pt x="3234382" y="155661"/>
                </a:lnTo>
                <a:lnTo>
                  <a:pt x="0" y="155661"/>
                </a:lnTo>
                <a:lnTo>
                  <a:pt x="0" y="239938"/>
                </a:lnTo>
              </a:path>
            </a:pathLst>
          </a:custGeom>
          <a:noFill/>
          <a:ln w="28574">
            <a:solidFill>
              <a:srgbClr val="4D7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61" name="object 61"/>
          <p:cNvSpPr>
            <a:spLocks/>
          </p:cNvSpPr>
          <p:nvPr/>
        </p:nvSpPr>
        <p:spPr bwMode="auto">
          <a:xfrm>
            <a:off x="2707160" y="2385068"/>
            <a:ext cx="85725" cy="87313"/>
          </a:xfrm>
          <a:custGeom>
            <a:avLst/>
            <a:gdLst>
              <a:gd name="T0" fmla="*/ 85724 w 85725"/>
              <a:gd name="T1" fmla="*/ 0 h 86360"/>
              <a:gd name="T2" fmla="*/ 0 w 85725"/>
              <a:gd name="T3" fmla="*/ 0 h 86360"/>
              <a:gd name="T4" fmla="*/ 42860 w 85725"/>
              <a:gd name="T5" fmla="*/ 85740 h 86360"/>
              <a:gd name="T6" fmla="*/ 85724 w 85725"/>
              <a:gd name="T7" fmla="*/ 0 h 86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725" h="86360">
                <a:moveTo>
                  <a:pt x="85724" y="0"/>
                </a:moveTo>
                <a:lnTo>
                  <a:pt x="0" y="0"/>
                </a:lnTo>
                <a:lnTo>
                  <a:pt x="42860" y="85740"/>
                </a:lnTo>
                <a:lnTo>
                  <a:pt x="85724" y="0"/>
                </a:lnTo>
                <a:close/>
              </a:path>
            </a:pathLst>
          </a:custGeom>
          <a:solidFill>
            <a:srgbClr val="4D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62" name="object 62"/>
          <p:cNvSpPr>
            <a:spLocks/>
          </p:cNvSpPr>
          <p:nvPr/>
        </p:nvSpPr>
        <p:spPr bwMode="auto">
          <a:xfrm>
            <a:off x="4158135" y="1837381"/>
            <a:ext cx="388938" cy="0"/>
          </a:xfrm>
          <a:custGeom>
            <a:avLst/>
            <a:gdLst>
              <a:gd name="T0" fmla="*/ 0 w 389889"/>
              <a:gd name="T1" fmla="*/ 389625 w 38988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9889">
                <a:moveTo>
                  <a:pt x="0" y="0"/>
                </a:moveTo>
                <a:lnTo>
                  <a:pt x="389625" y="0"/>
                </a:lnTo>
              </a:path>
            </a:pathLst>
          </a:custGeom>
          <a:noFill/>
          <a:ln w="28574">
            <a:solidFill>
              <a:srgbClr val="4D7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63" name="object 63"/>
          <p:cNvSpPr>
            <a:spLocks/>
          </p:cNvSpPr>
          <p:nvPr/>
        </p:nvSpPr>
        <p:spPr bwMode="auto">
          <a:xfrm>
            <a:off x="4532785" y="1794518"/>
            <a:ext cx="85725" cy="85725"/>
          </a:xfrm>
          <a:custGeom>
            <a:avLst/>
            <a:gdLst>
              <a:gd name="T0" fmla="*/ 0 w 85725"/>
              <a:gd name="T1" fmla="*/ 0 h 85725"/>
              <a:gd name="T2" fmla="*/ 0 w 85725"/>
              <a:gd name="T3" fmla="*/ 85709 h 85725"/>
              <a:gd name="T4" fmla="*/ 85709 w 85725"/>
              <a:gd name="T5" fmla="*/ 42854 h 85725"/>
              <a:gd name="T6" fmla="*/ 0 w 85725"/>
              <a:gd name="T7" fmla="*/ 0 h 85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725" h="85725">
                <a:moveTo>
                  <a:pt x="0" y="0"/>
                </a:moveTo>
                <a:lnTo>
                  <a:pt x="0" y="85709"/>
                </a:lnTo>
                <a:lnTo>
                  <a:pt x="85709" y="42854"/>
                </a:lnTo>
                <a:lnTo>
                  <a:pt x="0" y="0"/>
                </a:lnTo>
                <a:close/>
              </a:path>
            </a:pathLst>
          </a:custGeom>
          <a:solidFill>
            <a:srgbClr val="4D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64" name="object 64"/>
          <p:cNvSpPr>
            <a:spLocks/>
          </p:cNvSpPr>
          <p:nvPr/>
        </p:nvSpPr>
        <p:spPr bwMode="auto">
          <a:xfrm>
            <a:off x="4156548" y="2794643"/>
            <a:ext cx="390525" cy="0"/>
          </a:xfrm>
          <a:custGeom>
            <a:avLst/>
            <a:gdLst>
              <a:gd name="T0" fmla="*/ 0 w 389889"/>
              <a:gd name="T1" fmla="*/ 389826 w 38988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9889">
                <a:moveTo>
                  <a:pt x="0" y="0"/>
                </a:moveTo>
                <a:lnTo>
                  <a:pt x="389826" y="0"/>
                </a:lnTo>
              </a:path>
            </a:pathLst>
          </a:custGeom>
          <a:noFill/>
          <a:ln w="28574">
            <a:solidFill>
              <a:srgbClr val="4D7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65" name="object 65"/>
          <p:cNvSpPr>
            <a:spLocks/>
          </p:cNvSpPr>
          <p:nvPr/>
        </p:nvSpPr>
        <p:spPr bwMode="auto">
          <a:xfrm>
            <a:off x="4532785" y="2751781"/>
            <a:ext cx="85725" cy="85725"/>
          </a:xfrm>
          <a:custGeom>
            <a:avLst/>
            <a:gdLst>
              <a:gd name="T0" fmla="*/ 0 w 85725"/>
              <a:gd name="T1" fmla="*/ 0 h 86360"/>
              <a:gd name="T2" fmla="*/ 0 w 85725"/>
              <a:gd name="T3" fmla="*/ 85740 h 86360"/>
              <a:gd name="T4" fmla="*/ 85709 w 85725"/>
              <a:gd name="T5" fmla="*/ 42885 h 86360"/>
              <a:gd name="T6" fmla="*/ 0 w 85725"/>
              <a:gd name="T7" fmla="*/ 0 h 86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725" h="86360">
                <a:moveTo>
                  <a:pt x="0" y="0"/>
                </a:moveTo>
                <a:lnTo>
                  <a:pt x="0" y="85740"/>
                </a:lnTo>
                <a:lnTo>
                  <a:pt x="85709" y="42885"/>
                </a:lnTo>
                <a:lnTo>
                  <a:pt x="0" y="0"/>
                </a:lnTo>
                <a:close/>
              </a:path>
            </a:pathLst>
          </a:custGeom>
          <a:solidFill>
            <a:srgbClr val="4D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66" name="object 66"/>
          <p:cNvSpPr>
            <a:spLocks/>
          </p:cNvSpPr>
          <p:nvPr/>
        </p:nvSpPr>
        <p:spPr bwMode="auto">
          <a:xfrm>
            <a:off x="4156548" y="3737618"/>
            <a:ext cx="390525" cy="4763"/>
          </a:xfrm>
          <a:custGeom>
            <a:avLst/>
            <a:gdLst>
              <a:gd name="T0" fmla="*/ 0 w 391160"/>
              <a:gd name="T1" fmla="*/ 4645 h 5079"/>
              <a:gd name="T2" fmla="*/ 390905 w 391160"/>
              <a:gd name="T3" fmla="*/ 0 h 507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1160" h="5079">
                <a:moveTo>
                  <a:pt x="0" y="4645"/>
                </a:moveTo>
                <a:lnTo>
                  <a:pt x="390905" y="0"/>
                </a:lnTo>
              </a:path>
            </a:pathLst>
          </a:custGeom>
          <a:noFill/>
          <a:ln w="28574">
            <a:solidFill>
              <a:srgbClr val="4D7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67" name="object 67"/>
          <p:cNvSpPr>
            <a:spLocks/>
          </p:cNvSpPr>
          <p:nvPr/>
        </p:nvSpPr>
        <p:spPr bwMode="auto">
          <a:xfrm>
            <a:off x="4532785" y="3694756"/>
            <a:ext cx="85725" cy="85725"/>
          </a:xfrm>
          <a:custGeom>
            <a:avLst/>
            <a:gdLst>
              <a:gd name="T0" fmla="*/ 0 w 86360"/>
              <a:gd name="T1" fmla="*/ 0 h 85725"/>
              <a:gd name="T2" fmla="*/ 1005 w 86360"/>
              <a:gd name="T3" fmla="*/ 85724 h 85725"/>
              <a:gd name="T4" fmla="*/ 86227 w 86360"/>
              <a:gd name="T5" fmla="*/ 41849 h 85725"/>
              <a:gd name="T6" fmla="*/ 0 w 86360"/>
              <a:gd name="T7" fmla="*/ 0 h 85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360" h="85725">
                <a:moveTo>
                  <a:pt x="0" y="0"/>
                </a:moveTo>
                <a:lnTo>
                  <a:pt x="1005" y="85724"/>
                </a:lnTo>
                <a:lnTo>
                  <a:pt x="86227" y="41849"/>
                </a:lnTo>
                <a:lnTo>
                  <a:pt x="0" y="0"/>
                </a:lnTo>
                <a:close/>
              </a:path>
            </a:pathLst>
          </a:custGeom>
          <a:solidFill>
            <a:srgbClr val="4D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68" name="object 68"/>
          <p:cNvSpPr>
            <a:spLocks/>
          </p:cNvSpPr>
          <p:nvPr/>
        </p:nvSpPr>
        <p:spPr bwMode="auto">
          <a:xfrm>
            <a:off x="7350598" y="3736031"/>
            <a:ext cx="263525" cy="0"/>
          </a:xfrm>
          <a:custGeom>
            <a:avLst/>
            <a:gdLst>
              <a:gd name="T0" fmla="*/ 0 w 264160"/>
              <a:gd name="T1" fmla="*/ 263651 w 26416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64160">
                <a:moveTo>
                  <a:pt x="0" y="0"/>
                </a:moveTo>
                <a:lnTo>
                  <a:pt x="263651" y="0"/>
                </a:lnTo>
              </a:path>
            </a:pathLst>
          </a:custGeom>
          <a:noFill/>
          <a:ln w="28574">
            <a:solidFill>
              <a:srgbClr val="4D7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69" name="object 69"/>
          <p:cNvSpPr>
            <a:spLocks/>
          </p:cNvSpPr>
          <p:nvPr/>
        </p:nvSpPr>
        <p:spPr bwMode="auto">
          <a:xfrm>
            <a:off x="7599835" y="3693168"/>
            <a:ext cx="85725" cy="85725"/>
          </a:xfrm>
          <a:custGeom>
            <a:avLst/>
            <a:gdLst>
              <a:gd name="T0" fmla="*/ 0 w 85725"/>
              <a:gd name="T1" fmla="*/ 0 h 85725"/>
              <a:gd name="T2" fmla="*/ 0 w 85725"/>
              <a:gd name="T3" fmla="*/ 85724 h 85725"/>
              <a:gd name="T4" fmla="*/ 85709 w 85725"/>
              <a:gd name="T5" fmla="*/ 42860 h 85725"/>
              <a:gd name="T6" fmla="*/ 0 w 85725"/>
              <a:gd name="T7" fmla="*/ 0 h 85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725" h="85725">
                <a:moveTo>
                  <a:pt x="0" y="0"/>
                </a:moveTo>
                <a:lnTo>
                  <a:pt x="0" y="85724"/>
                </a:lnTo>
                <a:lnTo>
                  <a:pt x="85709" y="42860"/>
                </a:lnTo>
                <a:lnTo>
                  <a:pt x="0" y="0"/>
                </a:lnTo>
                <a:close/>
              </a:path>
            </a:pathLst>
          </a:custGeom>
          <a:solidFill>
            <a:srgbClr val="4D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70" name="object 70"/>
          <p:cNvSpPr>
            <a:spLocks/>
          </p:cNvSpPr>
          <p:nvPr/>
        </p:nvSpPr>
        <p:spPr bwMode="auto">
          <a:xfrm>
            <a:off x="4161310" y="5450531"/>
            <a:ext cx="307975" cy="0"/>
          </a:xfrm>
          <a:custGeom>
            <a:avLst/>
            <a:gdLst>
              <a:gd name="T0" fmla="*/ 0 w 308610"/>
              <a:gd name="T1" fmla="*/ 308244 w 30861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08610">
                <a:moveTo>
                  <a:pt x="0" y="0"/>
                </a:moveTo>
                <a:lnTo>
                  <a:pt x="308244" y="0"/>
                </a:lnTo>
              </a:path>
            </a:pathLst>
          </a:custGeom>
          <a:noFill/>
          <a:ln w="28574">
            <a:solidFill>
              <a:srgbClr val="4D7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71" name="object 71"/>
          <p:cNvSpPr>
            <a:spLocks/>
          </p:cNvSpPr>
          <p:nvPr/>
        </p:nvSpPr>
        <p:spPr bwMode="auto">
          <a:xfrm>
            <a:off x="4454998" y="5407668"/>
            <a:ext cx="85725" cy="85725"/>
          </a:xfrm>
          <a:custGeom>
            <a:avLst/>
            <a:gdLst>
              <a:gd name="T0" fmla="*/ 0 w 85725"/>
              <a:gd name="T1" fmla="*/ 0 h 85725"/>
              <a:gd name="T2" fmla="*/ 0 w 85725"/>
              <a:gd name="T3" fmla="*/ 85724 h 85725"/>
              <a:gd name="T4" fmla="*/ 85709 w 85725"/>
              <a:gd name="T5" fmla="*/ 42860 h 85725"/>
              <a:gd name="T6" fmla="*/ 0 w 85725"/>
              <a:gd name="T7" fmla="*/ 0 h 85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725" h="85725">
                <a:moveTo>
                  <a:pt x="0" y="0"/>
                </a:moveTo>
                <a:lnTo>
                  <a:pt x="0" y="85724"/>
                </a:lnTo>
                <a:lnTo>
                  <a:pt x="85709" y="42860"/>
                </a:lnTo>
                <a:lnTo>
                  <a:pt x="0" y="0"/>
                </a:lnTo>
                <a:close/>
              </a:path>
            </a:pathLst>
          </a:custGeom>
          <a:solidFill>
            <a:srgbClr val="4D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72" name="object 72"/>
          <p:cNvSpPr>
            <a:spLocks/>
          </p:cNvSpPr>
          <p:nvPr/>
        </p:nvSpPr>
        <p:spPr bwMode="auto">
          <a:xfrm>
            <a:off x="2748435" y="3116906"/>
            <a:ext cx="3236913" cy="239712"/>
          </a:xfrm>
          <a:custGeom>
            <a:avLst/>
            <a:gdLst>
              <a:gd name="T0" fmla="*/ 3235427 w 3235960"/>
              <a:gd name="T1" fmla="*/ 0 h 239395"/>
              <a:gd name="T2" fmla="*/ 3235427 w 3235960"/>
              <a:gd name="T3" fmla="*/ 155295 h 239395"/>
              <a:gd name="T4" fmla="*/ 0 w 3235960"/>
              <a:gd name="T5" fmla="*/ 155295 h 239395"/>
              <a:gd name="T6" fmla="*/ 0 w 3235960"/>
              <a:gd name="T7" fmla="*/ 239115 h 239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35960" h="239395">
                <a:moveTo>
                  <a:pt x="3235427" y="0"/>
                </a:moveTo>
                <a:lnTo>
                  <a:pt x="3235427" y="155295"/>
                </a:lnTo>
                <a:lnTo>
                  <a:pt x="0" y="155295"/>
                </a:lnTo>
                <a:lnTo>
                  <a:pt x="0" y="239115"/>
                </a:lnTo>
              </a:path>
            </a:pathLst>
          </a:custGeom>
          <a:noFill/>
          <a:ln w="28574">
            <a:solidFill>
              <a:srgbClr val="4D7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73" name="object 73"/>
          <p:cNvSpPr>
            <a:spLocks/>
          </p:cNvSpPr>
          <p:nvPr/>
        </p:nvSpPr>
        <p:spPr bwMode="auto">
          <a:xfrm>
            <a:off x="2705573" y="3342331"/>
            <a:ext cx="85725" cy="85725"/>
          </a:xfrm>
          <a:custGeom>
            <a:avLst/>
            <a:gdLst>
              <a:gd name="T0" fmla="*/ 85724 w 85725"/>
              <a:gd name="T1" fmla="*/ 0 h 85725"/>
              <a:gd name="T2" fmla="*/ 0 w 85725"/>
              <a:gd name="T3" fmla="*/ 0 h 85725"/>
              <a:gd name="T4" fmla="*/ 42864 w 85725"/>
              <a:gd name="T5" fmla="*/ 85709 h 85725"/>
              <a:gd name="T6" fmla="*/ 85724 w 85725"/>
              <a:gd name="T7" fmla="*/ 0 h 85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725" h="85725">
                <a:moveTo>
                  <a:pt x="85724" y="0"/>
                </a:moveTo>
                <a:lnTo>
                  <a:pt x="0" y="0"/>
                </a:lnTo>
                <a:lnTo>
                  <a:pt x="42864" y="85709"/>
                </a:lnTo>
                <a:lnTo>
                  <a:pt x="85724" y="0"/>
                </a:lnTo>
                <a:close/>
              </a:path>
            </a:pathLst>
          </a:custGeom>
          <a:solidFill>
            <a:srgbClr val="4D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74" name="object 74"/>
          <p:cNvSpPr>
            <a:spLocks/>
          </p:cNvSpPr>
          <p:nvPr/>
        </p:nvSpPr>
        <p:spPr bwMode="auto">
          <a:xfrm>
            <a:off x="7422035" y="4050356"/>
            <a:ext cx="1358900" cy="542925"/>
          </a:xfrm>
          <a:custGeom>
            <a:avLst/>
            <a:gdLst>
              <a:gd name="T0" fmla="*/ 1358920 w 1359534"/>
              <a:gd name="T1" fmla="*/ 0 h 542925"/>
              <a:gd name="T2" fmla="*/ 1358920 w 1359534"/>
              <a:gd name="T3" fmla="*/ 542806 h 542925"/>
              <a:gd name="T4" fmla="*/ 0 w 1359534"/>
              <a:gd name="T5" fmla="*/ 542806 h 542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9534" h="542925">
                <a:moveTo>
                  <a:pt x="1358920" y="0"/>
                </a:moveTo>
                <a:lnTo>
                  <a:pt x="1358920" y="542806"/>
                </a:lnTo>
                <a:lnTo>
                  <a:pt x="0" y="542806"/>
                </a:lnTo>
              </a:path>
            </a:pathLst>
          </a:custGeom>
          <a:noFill/>
          <a:ln w="28574">
            <a:solidFill>
              <a:srgbClr val="4D7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75" name="object 75"/>
          <p:cNvSpPr>
            <a:spLocks/>
          </p:cNvSpPr>
          <p:nvPr/>
        </p:nvSpPr>
        <p:spPr bwMode="auto">
          <a:xfrm>
            <a:off x="7350598" y="4550418"/>
            <a:ext cx="85725" cy="85725"/>
          </a:xfrm>
          <a:custGeom>
            <a:avLst/>
            <a:gdLst>
              <a:gd name="T0" fmla="*/ 85740 w 86360"/>
              <a:gd name="T1" fmla="*/ 0 h 85725"/>
              <a:gd name="T2" fmla="*/ 0 w 86360"/>
              <a:gd name="T3" fmla="*/ 42860 h 85725"/>
              <a:gd name="T4" fmla="*/ 85740 w 86360"/>
              <a:gd name="T5" fmla="*/ 85724 h 85725"/>
              <a:gd name="T6" fmla="*/ 85740 w 86360"/>
              <a:gd name="T7" fmla="*/ 0 h 85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360" h="85725">
                <a:moveTo>
                  <a:pt x="85740" y="0"/>
                </a:moveTo>
                <a:lnTo>
                  <a:pt x="0" y="42860"/>
                </a:lnTo>
                <a:lnTo>
                  <a:pt x="85740" y="85724"/>
                </a:lnTo>
                <a:lnTo>
                  <a:pt x="85740" y="0"/>
                </a:lnTo>
                <a:close/>
              </a:path>
            </a:pathLst>
          </a:custGeom>
          <a:solidFill>
            <a:srgbClr val="4D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76" name="object 76"/>
          <p:cNvSpPr>
            <a:spLocks/>
          </p:cNvSpPr>
          <p:nvPr/>
        </p:nvSpPr>
        <p:spPr bwMode="auto">
          <a:xfrm>
            <a:off x="2751610" y="4593281"/>
            <a:ext cx="1841500" cy="471487"/>
          </a:xfrm>
          <a:custGeom>
            <a:avLst/>
            <a:gdLst>
              <a:gd name="T0" fmla="*/ 1841278 w 1841500"/>
              <a:gd name="T1" fmla="*/ 0 h 471804"/>
              <a:gd name="T2" fmla="*/ 0 w 1841500"/>
              <a:gd name="T3" fmla="*/ 0 h 471804"/>
              <a:gd name="T4" fmla="*/ 0 w 1841500"/>
              <a:gd name="T5" fmla="*/ 471357 h 47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41500" h="471804">
                <a:moveTo>
                  <a:pt x="1841278" y="0"/>
                </a:moveTo>
                <a:lnTo>
                  <a:pt x="0" y="0"/>
                </a:lnTo>
                <a:lnTo>
                  <a:pt x="0" y="471357"/>
                </a:lnTo>
              </a:path>
            </a:pathLst>
          </a:custGeom>
          <a:noFill/>
          <a:ln w="28574">
            <a:solidFill>
              <a:srgbClr val="4D7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77" name="object 77"/>
          <p:cNvSpPr>
            <a:spLocks/>
          </p:cNvSpPr>
          <p:nvPr/>
        </p:nvSpPr>
        <p:spPr bwMode="auto">
          <a:xfrm>
            <a:off x="2708748" y="5050481"/>
            <a:ext cx="85725" cy="85725"/>
          </a:xfrm>
          <a:custGeom>
            <a:avLst/>
            <a:gdLst>
              <a:gd name="T0" fmla="*/ 85724 w 85725"/>
              <a:gd name="T1" fmla="*/ 0 h 85725"/>
              <a:gd name="T2" fmla="*/ 0 w 85725"/>
              <a:gd name="T3" fmla="*/ 0 h 85725"/>
              <a:gd name="T4" fmla="*/ 42860 w 85725"/>
              <a:gd name="T5" fmla="*/ 85724 h 85725"/>
              <a:gd name="T6" fmla="*/ 85724 w 85725"/>
              <a:gd name="T7" fmla="*/ 0 h 85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725" h="85725">
                <a:moveTo>
                  <a:pt x="85724" y="0"/>
                </a:moveTo>
                <a:lnTo>
                  <a:pt x="0" y="0"/>
                </a:lnTo>
                <a:lnTo>
                  <a:pt x="42860" y="85724"/>
                </a:lnTo>
                <a:lnTo>
                  <a:pt x="85724" y="0"/>
                </a:lnTo>
                <a:close/>
              </a:path>
            </a:pathLst>
          </a:custGeom>
          <a:solidFill>
            <a:srgbClr val="4D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78" name="object 78"/>
          <p:cNvSpPr>
            <a:spLocks/>
          </p:cNvSpPr>
          <p:nvPr/>
        </p:nvSpPr>
        <p:spPr bwMode="auto">
          <a:xfrm>
            <a:off x="4232748" y="5763268"/>
            <a:ext cx="1719262" cy="587375"/>
          </a:xfrm>
          <a:custGeom>
            <a:avLst/>
            <a:gdLst>
              <a:gd name="T0" fmla="*/ 1718620 w 1718945"/>
              <a:gd name="T1" fmla="*/ 0 h 587375"/>
              <a:gd name="T2" fmla="*/ 1718620 w 1718945"/>
              <a:gd name="T3" fmla="*/ 587063 h 587375"/>
              <a:gd name="T4" fmla="*/ 0 w 1718945"/>
              <a:gd name="T5" fmla="*/ 587063 h 587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18945" h="587375">
                <a:moveTo>
                  <a:pt x="1718620" y="0"/>
                </a:moveTo>
                <a:lnTo>
                  <a:pt x="1718620" y="587063"/>
                </a:lnTo>
                <a:lnTo>
                  <a:pt x="0" y="587063"/>
                </a:lnTo>
              </a:path>
            </a:pathLst>
          </a:custGeom>
          <a:noFill/>
          <a:ln w="28574">
            <a:solidFill>
              <a:srgbClr val="4D7E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79" name="object 79"/>
          <p:cNvSpPr>
            <a:spLocks/>
          </p:cNvSpPr>
          <p:nvPr/>
        </p:nvSpPr>
        <p:spPr bwMode="auto">
          <a:xfrm>
            <a:off x="4161310" y="6307781"/>
            <a:ext cx="85725" cy="85725"/>
          </a:xfrm>
          <a:custGeom>
            <a:avLst/>
            <a:gdLst>
              <a:gd name="T0" fmla="*/ 85740 w 86360"/>
              <a:gd name="T1" fmla="*/ 0 h 85725"/>
              <a:gd name="T2" fmla="*/ 0 w 86360"/>
              <a:gd name="T3" fmla="*/ 42864 h 85725"/>
              <a:gd name="T4" fmla="*/ 85740 w 86360"/>
              <a:gd name="T5" fmla="*/ 85724 h 85725"/>
              <a:gd name="T6" fmla="*/ 85740 w 86360"/>
              <a:gd name="T7" fmla="*/ 0 h 85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360" h="85725">
                <a:moveTo>
                  <a:pt x="85740" y="0"/>
                </a:moveTo>
                <a:lnTo>
                  <a:pt x="0" y="42864"/>
                </a:lnTo>
                <a:lnTo>
                  <a:pt x="85740" y="85724"/>
                </a:lnTo>
                <a:lnTo>
                  <a:pt x="85740" y="0"/>
                </a:lnTo>
                <a:close/>
              </a:path>
            </a:pathLst>
          </a:custGeom>
          <a:solidFill>
            <a:srgbClr val="4D7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943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2735263" y="1561306"/>
            <a:ext cx="5534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315085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65" dirty="0"/>
              <a:t>D</a:t>
            </a:r>
            <a:r>
              <a:rPr spc="-15" dirty="0"/>
              <a:t>es</a:t>
            </a:r>
            <a:r>
              <a:rPr spc="-10" dirty="0"/>
              <a:t>i</a:t>
            </a:r>
            <a:r>
              <a:rPr spc="-25" dirty="0"/>
              <a:t>g</a:t>
            </a:r>
            <a:r>
              <a:rPr spc="-15" dirty="0"/>
              <a:t>n</a:t>
            </a:r>
            <a:r>
              <a:rPr spc="-10" dirty="0"/>
              <a:t>i</a:t>
            </a:r>
            <a:r>
              <a:rPr spc="-25" dirty="0"/>
              <a:t>n</a:t>
            </a:r>
            <a:r>
              <a:rPr spc="-20" dirty="0"/>
              <a:t>g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-80" dirty="0"/>
              <a:t>A</a:t>
            </a:r>
            <a:r>
              <a:rPr spc="-40" dirty="0"/>
              <a:t>u</a:t>
            </a:r>
            <a:r>
              <a:rPr spc="90" dirty="0"/>
              <a:t>t</a:t>
            </a:r>
            <a:r>
              <a:rPr spc="-20" dirty="0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6850" y="2491581"/>
            <a:ext cx="7146925" cy="35067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95" dirty="0">
                <a:latin typeface="Calibri"/>
                <a:cs typeface="Calibri"/>
              </a:rPr>
              <a:t>D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-75" dirty="0">
                <a:latin typeface="Calibri"/>
                <a:cs typeface="Calibri"/>
              </a:rPr>
              <a:t>'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I</a:t>
            </a:r>
            <a:r>
              <a:rPr sz="2000" b="1" spc="60" dirty="0">
                <a:latin typeface="Calibri"/>
                <a:cs typeface="Calibri"/>
              </a:rPr>
              <a:t>mpl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45" dirty="0">
                <a:latin typeface="Calibri"/>
                <a:cs typeface="Calibri"/>
              </a:rPr>
              <a:t>m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95" dirty="0">
                <a:latin typeface="Calibri"/>
                <a:cs typeface="Calibri"/>
              </a:rPr>
              <a:t>D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tl</a:t>
            </a:r>
            <a:r>
              <a:rPr sz="2000" b="1" spc="4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5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se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Arial"/>
                <a:cs typeface="Arial"/>
              </a:rPr>
              <a:t>L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15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r</a:t>
            </a:r>
            <a:r>
              <a:rPr spc="-30"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30" dirty="0">
                <a:latin typeface="Arial"/>
                <a:cs typeface="Arial"/>
              </a:rPr>
              <a:t>i</a:t>
            </a:r>
            <a:r>
              <a:rPr spc="-3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S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-15" dirty="0">
                <a:latin typeface="Arial"/>
                <a:cs typeface="Arial"/>
              </a:rPr>
              <a:t>v</a:t>
            </a:r>
            <a:r>
              <a:rPr spc="30" dirty="0">
                <a:latin typeface="Arial"/>
                <a:cs typeface="Arial"/>
              </a:rPr>
              <a:t>i</a:t>
            </a:r>
            <a:r>
              <a:rPr spc="-15" dirty="0">
                <a:latin typeface="Arial"/>
                <a:cs typeface="Arial"/>
              </a:rPr>
              <a:t>c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m</a:t>
            </a:r>
            <a:r>
              <a:rPr spc="5" dirty="0">
                <a:latin typeface="Arial"/>
                <a:cs typeface="Arial"/>
              </a:rPr>
              <a:t>p</a:t>
            </a:r>
            <a:r>
              <a:rPr spc="20" dirty="0">
                <a:latin typeface="Arial"/>
                <a:cs typeface="Arial"/>
              </a:rPr>
              <a:t>l</a:t>
            </a:r>
            <a:r>
              <a:rPr spc="-105" dirty="0">
                <a:latin typeface="Arial"/>
                <a:cs typeface="Arial"/>
              </a:rPr>
              <a:t>e</a:t>
            </a:r>
            <a:r>
              <a:rPr spc="10" dirty="0">
                <a:latin typeface="Arial"/>
                <a:cs typeface="Arial"/>
              </a:rPr>
              <a:t>m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nt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5" dirty="0">
                <a:latin typeface="Arial"/>
                <a:cs typeface="Arial"/>
              </a:rPr>
              <a:t>It</a:t>
            </a:r>
            <a:r>
              <a:rPr sz="1600" spc="-10" dirty="0">
                <a:latin typeface="Arial"/>
                <a:cs typeface="Arial"/>
              </a:rPr>
              <a:t>'s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x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gett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ron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mean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ty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ho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  <a:p>
            <a:pPr lvl="2" fontAlgn="auto">
              <a:spcBef>
                <a:spcPts val="39"/>
              </a:spcBef>
              <a:spcAft>
                <a:spcPts val="0"/>
              </a:spcAft>
              <a:buFont typeface="Wingdings"/>
              <a:buChar char=""/>
              <a:defRPr/>
            </a:pPr>
            <a:endParaRPr sz="21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5" dirty="0">
                <a:latin typeface="Arial"/>
                <a:cs typeface="Arial"/>
              </a:rPr>
              <a:t>U</a:t>
            </a:r>
            <a:r>
              <a:rPr spc="-15" dirty="0">
                <a:latin typeface="Arial"/>
                <a:cs typeface="Arial"/>
              </a:rPr>
              <a:t>s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-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g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70" dirty="0">
                <a:latin typeface="Arial"/>
                <a:cs typeface="Arial"/>
              </a:rPr>
              <a:t>3</a:t>
            </a:r>
            <a:r>
              <a:rPr spc="-7" baseline="25462" dirty="0">
                <a:latin typeface="Arial"/>
                <a:cs typeface="Arial"/>
              </a:rPr>
              <a:t>r</a:t>
            </a:r>
            <a:r>
              <a:rPr baseline="25462" dirty="0">
                <a:latin typeface="Arial"/>
                <a:cs typeface="Arial"/>
              </a:rPr>
              <a:t>d</a:t>
            </a:r>
            <a:r>
              <a:rPr baseline="25462" dirty="0">
                <a:latin typeface="Times New Roman"/>
                <a:cs typeface="Times New Roman"/>
              </a:rPr>
              <a:t> </a:t>
            </a:r>
            <a:r>
              <a:rPr spc="-52" baseline="25462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P</a:t>
            </a:r>
            <a:r>
              <a:rPr spc="-10"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8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75" dirty="0">
                <a:latin typeface="Arial"/>
                <a:cs typeface="Arial"/>
              </a:rPr>
              <a:t>I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30" dirty="0">
                <a:latin typeface="Arial"/>
                <a:cs typeface="Arial"/>
              </a:rPr>
              <a:t>e</a:t>
            </a:r>
            <a:r>
              <a:rPr spc="-20" dirty="0">
                <a:latin typeface="Arial"/>
                <a:cs typeface="Arial"/>
              </a:rPr>
              <a:t>n</a:t>
            </a:r>
            <a:r>
              <a:rPr spc="75" dirty="0">
                <a:latin typeface="Arial"/>
                <a:cs typeface="Arial"/>
              </a:rPr>
              <a:t>t</a:t>
            </a:r>
            <a:r>
              <a:rPr spc="-30" dirty="0">
                <a:latin typeface="Arial"/>
                <a:cs typeface="Arial"/>
              </a:rPr>
              <a:t>i</a:t>
            </a:r>
            <a:r>
              <a:rPr spc="30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(</a:t>
            </a:r>
            <a:r>
              <a:rPr spc="5" dirty="0">
                <a:latin typeface="Arial"/>
                <a:cs typeface="Arial"/>
              </a:rPr>
              <a:t>e</a:t>
            </a:r>
            <a:r>
              <a:rPr spc="-25" dirty="0">
                <a:latin typeface="Arial"/>
                <a:cs typeface="Arial"/>
              </a:rPr>
              <a:t>.</a:t>
            </a:r>
            <a:r>
              <a:rPr spc="1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.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75" dirty="0">
                <a:latin typeface="Arial"/>
                <a:cs typeface="Arial"/>
              </a:rPr>
              <a:t>F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c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15" dirty="0">
                <a:latin typeface="Arial"/>
                <a:cs typeface="Arial"/>
              </a:rPr>
              <a:t>b</a:t>
            </a:r>
            <a:r>
              <a:rPr spc="-10" dirty="0">
                <a:latin typeface="Arial"/>
                <a:cs typeface="Arial"/>
              </a:rPr>
              <a:t>oo</a:t>
            </a:r>
            <a:r>
              <a:rPr dirty="0">
                <a:latin typeface="Arial"/>
                <a:cs typeface="Arial"/>
              </a:rPr>
              <a:t>k</a:t>
            </a:r>
            <a:r>
              <a:rPr spc="-5" dirty="0">
                <a:latin typeface="Arial"/>
                <a:cs typeface="Arial"/>
              </a:rPr>
              <a:t>,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85" dirty="0">
                <a:latin typeface="Arial"/>
                <a:cs typeface="Arial"/>
              </a:rPr>
              <a:t>G</a:t>
            </a:r>
            <a:r>
              <a:rPr spc="5" dirty="0">
                <a:latin typeface="Arial"/>
                <a:cs typeface="Arial"/>
              </a:rPr>
              <a:t>o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5" dirty="0">
                <a:latin typeface="Arial"/>
                <a:cs typeface="Arial"/>
              </a:rPr>
              <a:t>g</a:t>
            </a:r>
            <a:r>
              <a:rPr spc="3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Arial"/>
                <a:cs typeface="Arial"/>
              </a:rPr>
              <a:t>M</a:t>
            </a:r>
            <a:r>
              <a:rPr spc="30" dirty="0">
                <a:latin typeface="Arial"/>
                <a:cs typeface="Arial"/>
              </a:rPr>
              <a:t>i</a:t>
            </a:r>
            <a:r>
              <a:rPr spc="-40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s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5" dirty="0">
                <a:latin typeface="Arial"/>
                <a:cs typeface="Arial"/>
              </a:rPr>
              <a:t>f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25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oo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reg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st</a:t>
            </a:r>
            <a:r>
              <a:rPr sz="1600" spc="-15" dirty="0">
                <a:latin typeface="Arial"/>
                <a:cs typeface="Arial"/>
              </a:rPr>
              <a:t>rat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thout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ou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dent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  <a:p>
            <a:pPr lvl="2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0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2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er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don'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their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IDs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ou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tem</a:t>
            </a:r>
            <a:endParaRPr sz="1600">
              <a:latin typeface="Arial"/>
              <a:cs typeface="Arial"/>
            </a:endParaRPr>
          </a:p>
          <a:p>
            <a:pPr lvl="2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>
              <a:latin typeface="Times New Roman"/>
              <a:cs typeface="Times New Roman"/>
            </a:endParaRPr>
          </a:p>
          <a:p>
            <a:pPr marL="1612900" lvl="3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612900" algn="l"/>
              </a:tabLst>
              <a:defRPr/>
            </a:pPr>
            <a:r>
              <a:rPr sz="1400" spc="-10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pa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ag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tt</a:t>
            </a:r>
            <a:r>
              <a:rPr sz="1400" spc="-5" dirty="0">
                <a:latin typeface="Arial"/>
                <a:cs typeface="Arial"/>
              </a:rPr>
              <a:t>er)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74140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2907506" y="2309812"/>
            <a:ext cx="55340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9596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75" dirty="0"/>
              <a:t>S</a:t>
            </a:r>
            <a:r>
              <a:rPr spc="-15" dirty="0"/>
              <a:t>u</a:t>
            </a:r>
            <a:r>
              <a:rPr spc="-30" dirty="0"/>
              <a:t>mm</a:t>
            </a:r>
            <a:r>
              <a:rPr spc="-5" dirty="0"/>
              <a:t>a</a:t>
            </a:r>
            <a:r>
              <a:rPr spc="-25" dirty="0"/>
              <a:t>r</a:t>
            </a:r>
            <a:r>
              <a:rPr spc="-2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9093" y="3240087"/>
            <a:ext cx="4906963" cy="20097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85" dirty="0">
                <a:latin typeface="Calibri"/>
                <a:cs typeface="Calibri"/>
              </a:rPr>
              <a:t>S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45" dirty="0">
                <a:latin typeface="Calibri"/>
                <a:cs typeface="Calibri"/>
              </a:rPr>
              <a:t>cu</a:t>
            </a:r>
            <a:r>
              <a:rPr sz="2000" b="1" spc="25" dirty="0">
                <a:latin typeface="Calibri"/>
                <a:cs typeface="Calibri"/>
              </a:rPr>
              <a:t>r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95" dirty="0">
                <a:latin typeface="Calibri"/>
                <a:cs typeface="Calibri"/>
              </a:rPr>
              <a:t>g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70" dirty="0">
                <a:latin typeface="Calibri"/>
                <a:cs typeface="Calibri"/>
              </a:rPr>
              <a:t>Yo</a:t>
            </a:r>
            <a:r>
              <a:rPr sz="2000" b="1" spc="25" dirty="0">
                <a:latin typeface="Calibri"/>
                <a:cs typeface="Calibri"/>
              </a:rPr>
              <a:t>ur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A</a:t>
            </a:r>
            <a:r>
              <a:rPr sz="2000" b="1" spc="4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80" dirty="0">
                <a:latin typeface="Arial"/>
                <a:cs typeface="Arial"/>
              </a:rPr>
              <a:t>S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5" dirty="0">
                <a:latin typeface="Arial"/>
                <a:cs typeface="Arial"/>
              </a:rPr>
              <a:t>o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15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p</a:t>
            </a:r>
            <a:r>
              <a:rPr spc="-90"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f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Arial"/>
                <a:cs typeface="Arial"/>
              </a:rPr>
              <a:t>y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5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15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g</a:t>
            </a:r>
            <a:r>
              <a:rPr spc="15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9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l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90"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s</a:t>
            </a:r>
            <a:r>
              <a:rPr spc="15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5"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on</a:t>
            </a:r>
            <a:r>
              <a:rPr dirty="0">
                <a:latin typeface="Arial"/>
                <a:cs typeface="Arial"/>
              </a:rPr>
              <a:t>'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95" dirty="0">
                <a:latin typeface="Arial"/>
                <a:cs typeface="Arial"/>
              </a:rPr>
              <a:t>t</a:t>
            </a:r>
            <a:r>
              <a:rPr spc="-1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y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d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l</a:t>
            </a:r>
            <a:r>
              <a:rPr spc="-8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y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s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c</a:t>
            </a:r>
            <a:r>
              <a:rPr spc="5" dirty="0">
                <a:latin typeface="Arial"/>
                <a:cs typeface="Arial"/>
              </a:rPr>
              <a:t>u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7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-25" dirty="0">
                <a:latin typeface="Arial"/>
                <a:cs typeface="Arial"/>
              </a:rPr>
              <a:t>v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Arial"/>
                <a:cs typeface="Arial"/>
              </a:rPr>
              <a:t>y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5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A</a:t>
            </a:r>
            <a:r>
              <a:rPr spc="-20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65" dirty="0">
                <a:latin typeface="Arial"/>
                <a:cs typeface="Arial"/>
              </a:rPr>
              <a:t>S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c</a:t>
            </a:r>
            <a:r>
              <a:rPr spc="5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Arial"/>
                <a:cs typeface="Arial"/>
              </a:rPr>
              <a:t>By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Arial"/>
                <a:cs typeface="Arial"/>
              </a:rPr>
              <a:t>D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30" dirty="0">
                <a:latin typeface="Arial"/>
                <a:cs typeface="Arial"/>
              </a:rPr>
              <a:t>f</a:t>
            </a:r>
            <a:r>
              <a:rPr spc="-45"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5" dirty="0">
                <a:latin typeface="Arial"/>
                <a:cs typeface="Arial"/>
              </a:rPr>
              <a:t>l</a:t>
            </a:r>
            <a:r>
              <a:rPr spc="-5"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49359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/>
          <p:cNvSpPr txBox="1"/>
          <p:nvPr/>
        </p:nvSpPr>
        <p:spPr>
          <a:xfrm>
            <a:off x="163512" y="731837"/>
            <a:ext cx="4419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800" dirty="0">
                <a:cs typeface="Calibri" pitchFamily="34" charset="0"/>
              </a:rPr>
              <a:t>Module </a:t>
            </a:r>
            <a:r>
              <a:rPr lang="en-US" sz="2800" dirty="0" smtClean="0">
                <a:cs typeface="Calibri" pitchFamily="34" charset="0"/>
              </a:rPr>
              <a:t>4:  Hypermedia </a:t>
            </a:r>
            <a:endParaRPr lang="en-US" sz="2800" dirty="0">
              <a:cs typeface="Calibri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87" y="1493837"/>
            <a:ext cx="4078288" cy="38211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70" dirty="0">
                <a:latin typeface="Calibri"/>
                <a:cs typeface="Calibri"/>
              </a:rPr>
              <a:t>H</a:t>
            </a:r>
            <a:r>
              <a:rPr sz="2000" b="1" spc="60" dirty="0">
                <a:latin typeface="Calibri"/>
                <a:cs typeface="Calibri"/>
              </a:rPr>
              <a:t>y</a:t>
            </a:r>
            <a:r>
              <a:rPr sz="2000" b="1" spc="95" dirty="0">
                <a:latin typeface="Calibri"/>
                <a:cs typeface="Calibri"/>
              </a:rPr>
              <a:t>p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r</a:t>
            </a:r>
            <a:r>
              <a:rPr sz="2000" b="1" spc="65" dirty="0">
                <a:latin typeface="Calibri"/>
                <a:cs typeface="Calibri"/>
              </a:rPr>
              <a:t>m</a:t>
            </a:r>
            <a:r>
              <a:rPr sz="2000" b="1" spc="45" dirty="0">
                <a:latin typeface="Calibri"/>
                <a:cs typeface="Calibri"/>
              </a:rPr>
              <a:t>ed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2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75" dirty="0">
                <a:latin typeface="Arial"/>
                <a:cs typeface="Arial"/>
              </a:rPr>
              <a:t>W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30" dirty="0">
                <a:latin typeface="Arial"/>
                <a:cs typeface="Arial"/>
              </a:rPr>
              <a:t>a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Arial"/>
                <a:cs typeface="Arial"/>
              </a:rPr>
              <a:t>H</a:t>
            </a:r>
            <a:r>
              <a:rPr spc="-15" dirty="0">
                <a:latin typeface="Arial"/>
                <a:cs typeface="Arial"/>
              </a:rPr>
              <a:t>y</a:t>
            </a:r>
            <a:r>
              <a:rPr spc="30" dirty="0">
                <a:latin typeface="Arial"/>
                <a:cs typeface="Arial"/>
              </a:rPr>
              <a:t>p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10" dirty="0">
                <a:latin typeface="Arial"/>
                <a:cs typeface="Arial"/>
              </a:rPr>
              <a:t>m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15" dirty="0">
                <a:latin typeface="Arial"/>
                <a:cs typeface="Arial"/>
              </a:rPr>
              <a:t>d</a:t>
            </a:r>
            <a:r>
              <a:rPr spc="3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5" dirty="0">
                <a:latin typeface="Arial"/>
                <a:cs typeface="Arial"/>
              </a:rPr>
              <a:t>R</a:t>
            </a:r>
            <a:r>
              <a:rPr spc="-80"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ST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d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Arial"/>
                <a:cs typeface="Arial"/>
              </a:rPr>
              <a:t>H</a:t>
            </a:r>
            <a:r>
              <a:rPr spc="-15" dirty="0">
                <a:latin typeface="Arial"/>
                <a:cs typeface="Arial"/>
              </a:rPr>
              <a:t>A</a:t>
            </a:r>
            <a:r>
              <a:rPr spc="-25" dirty="0">
                <a:latin typeface="Arial"/>
                <a:cs typeface="Arial"/>
              </a:rPr>
              <a:t>T</a:t>
            </a:r>
            <a:r>
              <a:rPr spc="-15" dirty="0">
                <a:latin typeface="Arial"/>
                <a:cs typeface="Arial"/>
              </a:rPr>
              <a:t>EOAS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75" dirty="0">
                <a:latin typeface="Arial"/>
                <a:cs typeface="Arial"/>
              </a:rPr>
              <a:t>W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30" dirty="0">
                <a:latin typeface="Arial"/>
                <a:cs typeface="Arial"/>
              </a:rPr>
              <a:t>a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7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re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L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15" dirty="0">
                <a:latin typeface="Arial"/>
                <a:cs typeface="Arial"/>
              </a:rPr>
              <a:t>ks</a:t>
            </a:r>
            <a:r>
              <a:rPr dirty="0">
                <a:latin typeface="Arial"/>
                <a:cs typeface="Arial"/>
              </a:rPr>
              <a:t>?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80" dirty="0">
                <a:latin typeface="Arial"/>
                <a:cs typeface="Arial"/>
              </a:rPr>
              <a:t>S</a:t>
            </a:r>
            <a:r>
              <a:rPr spc="100" dirty="0">
                <a:latin typeface="Arial"/>
                <a:cs typeface="Arial"/>
              </a:rPr>
              <a:t>t</a:t>
            </a:r>
            <a:r>
              <a:rPr spc="-114"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n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20"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d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75" dirty="0">
                <a:latin typeface="Arial"/>
                <a:cs typeface="Arial"/>
              </a:rPr>
              <a:t>F</a:t>
            </a:r>
            <a:r>
              <a:rPr spc="-5" dirty="0">
                <a:latin typeface="Arial"/>
                <a:cs typeface="Arial"/>
              </a:rPr>
              <a:t>o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10" dirty="0">
                <a:latin typeface="Arial"/>
                <a:cs typeface="Arial"/>
              </a:rPr>
              <a:t>m</a:t>
            </a:r>
            <a:r>
              <a:rPr spc="-30" dirty="0">
                <a:latin typeface="Arial"/>
                <a:cs typeface="Arial"/>
              </a:rPr>
              <a:t>a</a:t>
            </a:r>
            <a:r>
              <a:rPr spc="100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Arial"/>
                <a:cs typeface="Arial"/>
              </a:rPr>
              <a:t>f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Arial"/>
                <a:cs typeface="Arial"/>
              </a:rPr>
              <a:t>H</a:t>
            </a:r>
            <a:r>
              <a:rPr spc="-20" dirty="0">
                <a:latin typeface="Arial"/>
                <a:cs typeface="Arial"/>
              </a:rPr>
              <a:t>A</a:t>
            </a:r>
            <a:r>
              <a:rPr spc="-25" dirty="0">
                <a:latin typeface="Arial"/>
                <a:cs typeface="Arial"/>
              </a:rPr>
              <a:t>T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O</a:t>
            </a:r>
            <a:r>
              <a:rPr spc="-20"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75" dirty="0">
                <a:latin typeface="Arial"/>
                <a:cs typeface="Arial"/>
              </a:rPr>
              <a:t>W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20" dirty="0">
                <a:latin typeface="Arial"/>
                <a:cs typeface="Arial"/>
              </a:rPr>
              <a:t>a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Arial"/>
                <a:cs typeface="Arial"/>
              </a:rPr>
              <a:t>H</a:t>
            </a:r>
            <a:r>
              <a:rPr spc="-20"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?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75" dirty="0">
                <a:latin typeface="Arial"/>
                <a:cs typeface="Arial"/>
              </a:rPr>
              <a:t>W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20" dirty="0">
                <a:latin typeface="Arial"/>
                <a:cs typeface="Arial"/>
              </a:rPr>
              <a:t>a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Arial"/>
                <a:cs typeface="Arial"/>
              </a:rPr>
              <a:t>C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20" dirty="0">
                <a:latin typeface="Arial"/>
                <a:cs typeface="Arial"/>
              </a:rPr>
              <a:t>l</a:t>
            </a:r>
            <a:r>
              <a:rPr spc="30" dirty="0">
                <a:latin typeface="Arial"/>
                <a:cs typeface="Arial"/>
              </a:rPr>
              <a:t>l</a:t>
            </a:r>
            <a:r>
              <a:rPr spc="-45"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c</a:t>
            </a:r>
            <a:r>
              <a:rPr spc="7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+</a:t>
            </a:r>
            <a:r>
              <a:rPr spc="-75" dirty="0">
                <a:latin typeface="Arial"/>
                <a:cs typeface="Arial"/>
              </a:rPr>
              <a:t>J</a:t>
            </a:r>
            <a:r>
              <a:rPr spc="-20" dirty="0">
                <a:latin typeface="Arial"/>
                <a:cs typeface="Arial"/>
              </a:rPr>
              <a:t>S</a:t>
            </a:r>
            <a:r>
              <a:rPr spc="-25" dirty="0">
                <a:latin typeface="Arial"/>
                <a:cs typeface="Arial"/>
              </a:rPr>
              <a:t>O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?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419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1813902" y="504825"/>
            <a:ext cx="46767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5308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30" dirty="0"/>
              <a:t>W</a:t>
            </a:r>
            <a:r>
              <a:rPr spc="-75" dirty="0"/>
              <a:t>h</a:t>
            </a:r>
            <a:r>
              <a:rPr spc="-15" dirty="0"/>
              <a:t>a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15" dirty="0"/>
              <a:t>is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H</a:t>
            </a:r>
            <a:r>
              <a:rPr spc="-65" dirty="0"/>
              <a:t>y</a:t>
            </a:r>
            <a:r>
              <a:rPr spc="-25" dirty="0"/>
              <a:t>p</a:t>
            </a:r>
            <a:r>
              <a:rPr spc="-5" dirty="0"/>
              <a:t>e</a:t>
            </a:r>
            <a:r>
              <a:rPr spc="-25" dirty="0"/>
              <a:t>r</a:t>
            </a:r>
            <a:r>
              <a:rPr spc="-15" dirty="0"/>
              <a:t>me</a:t>
            </a:r>
            <a:r>
              <a:rPr spc="-25" dirty="0"/>
              <a:t>d</a:t>
            </a:r>
            <a:r>
              <a:rPr spc="-10" dirty="0"/>
              <a:t>i</a:t>
            </a:r>
            <a:r>
              <a:rPr spc="-15" dirty="0"/>
              <a:t>a?</a:t>
            </a:r>
          </a:p>
        </p:txBody>
      </p:sp>
      <p:sp>
        <p:nvSpPr>
          <p:cNvPr id="3" name="object 3"/>
          <p:cNvSpPr>
            <a:spLocks/>
          </p:cNvSpPr>
          <p:nvPr/>
        </p:nvSpPr>
        <p:spPr bwMode="auto">
          <a:xfrm>
            <a:off x="-611" y="1212850"/>
            <a:ext cx="8305800" cy="5029200"/>
          </a:xfrm>
          <a:custGeom>
            <a:avLst/>
            <a:gdLst>
              <a:gd name="T0" fmla="*/ 0 w 8305800"/>
              <a:gd name="T1" fmla="*/ 5029199 h 5029200"/>
              <a:gd name="T2" fmla="*/ 8305799 w 8305800"/>
              <a:gd name="T3" fmla="*/ 5029199 h 5029200"/>
              <a:gd name="T4" fmla="*/ 8305799 w 8305800"/>
              <a:gd name="T5" fmla="*/ 0 h 5029200"/>
              <a:gd name="T6" fmla="*/ 0 w 8305800"/>
              <a:gd name="T7" fmla="*/ 0 h 5029200"/>
              <a:gd name="T8" fmla="*/ 0 w 8305800"/>
              <a:gd name="T9" fmla="*/ 5029199 h 5029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05800" h="5029200">
                <a:moveTo>
                  <a:pt x="0" y="5029199"/>
                </a:moveTo>
                <a:lnTo>
                  <a:pt x="8305799" y="5029199"/>
                </a:lnTo>
                <a:lnTo>
                  <a:pt x="8305799" y="0"/>
                </a:lnTo>
                <a:lnTo>
                  <a:pt x="0" y="0"/>
                </a:lnTo>
                <a:lnTo>
                  <a:pt x="0" y="5029199"/>
                </a:lnTo>
                <a:close/>
              </a:path>
            </a:pathLst>
          </a:custGeom>
          <a:solidFill>
            <a:srgbClr val="A4D2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" name="object 4"/>
          <p:cNvSpPr>
            <a:spLocks/>
          </p:cNvSpPr>
          <p:nvPr/>
        </p:nvSpPr>
        <p:spPr bwMode="auto">
          <a:xfrm>
            <a:off x="-611" y="1212850"/>
            <a:ext cx="8305800" cy="5029200"/>
          </a:xfrm>
          <a:custGeom>
            <a:avLst/>
            <a:gdLst>
              <a:gd name="T0" fmla="*/ 0 w 8305800"/>
              <a:gd name="T1" fmla="*/ 5029199 h 5029200"/>
              <a:gd name="T2" fmla="*/ 8305799 w 8305800"/>
              <a:gd name="T3" fmla="*/ 5029199 h 5029200"/>
              <a:gd name="T4" fmla="*/ 8305799 w 8305800"/>
              <a:gd name="T5" fmla="*/ 0 h 5029200"/>
              <a:gd name="T6" fmla="*/ 0 w 8305800"/>
              <a:gd name="T7" fmla="*/ 0 h 5029200"/>
              <a:gd name="T8" fmla="*/ 0 w 8305800"/>
              <a:gd name="T9" fmla="*/ 5029199 h 5029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05800" h="5029200">
                <a:moveTo>
                  <a:pt x="0" y="5029199"/>
                </a:moveTo>
                <a:lnTo>
                  <a:pt x="8305799" y="5029199"/>
                </a:lnTo>
                <a:lnTo>
                  <a:pt x="8305799" y="0"/>
                </a:lnTo>
                <a:lnTo>
                  <a:pt x="0" y="0"/>
                </a:lnTo>
                <a:lnTo>
                  <a:pt x="0" y="5029199"/>
                </a:lnTo>
                <a:close/>
              </a:path>
            </a:pathLst>
          </a:custGeom>
          <a:noFill/>
          <a:ln w="25399">
            <a:solidFill>
              <a:srgbClr val="779A6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77177" y="1292225"/>
            <a:ext cx="5978525" cy="48545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33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5" dirty="0">
                <a:latin typeface="Arial"/>
                <a:cs typeface="Arial"/>
              </a:rPr>
              <a:t>&lt;</a:t>
            </a:r>
            <a:r>
              <a:rPr sz="2000" spc="-185" dirty="0">
                <a:latin typeface="Arial"/>
                <a:cs typeface="Arial"/>
              </a:rPr>
              <a:t>h</a:t>
            </a:r>
            <a:r>
              <a:rPr sz="2000" spc="335" dirty="0">
                <a:latin typeface="Arial"/>
                <a:cs typeface="Arial"/>
              </a:rPr>
              <a:t>t</a:t>
            </a:r>
            <a:r>
              <a:rPr sz="2000" spc="-250" dirty="0">
                <a:latin typeface="Arial"/>
                <a:cs typeface="Arial"/>
              </a:rPr>
              <a:t>m</a:t>
            </a:r>
            <a:r>
              <a:rPr sz="2000" spc="-75" dirty="0">
                <a:latin typeface="Arial"/>
                <a:cs typeface="Arial"/>
              </a:rPr>
              <a:t>l&gt;</a:t>
            </a:r>
            <a:endParaRPr sz="2000">
              <a:latin typeface="Arial"/>
              <a:cs typeface="Arial"/>
            </a:endParaRPr>
          </a:p>
          <a:p>
            <a:pPr marL="133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5" dirty="0">
                <a:latin typeface="Arial"/>
                <a:cs typeface="Arial"/>
              </a:rPr>
              <a:t>&lt;</a:t>
            </a:r>
            <a:r>
              <a:rPr sz="2000" spc="-185" dirty="0">
                <a:latin typeface="Arial"/>
                <a:cs typeface="Arial"/>
              </a:rPr>
              <a:t>h</a:t>
            </a:r>
            <a:r>
              <a:rPr sz="2000" spc="-160" dirty="0">
                <a:latin typeface="Arial"/>
                <a:cs typeface="Arial"/>
              </a:rPr>
              <a:t>ea</a:t>
            </a:r>
            <a:r>
              <a:rPr sz="2000" spc="-165" dirty="0">
                <a:latin typeface="Arial"/>
                <a:cs typeface="Arial"/>
              </a:rPr>
              <a:t>d</a:t>
            </a:r>
            <a:r>
              <a:rPr sz="2000" spc="-60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079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5" dirty="0">
                <a:latin typeface="Arial"/>
                <a:cs typeface="Arial"/>
              </a:rPr>
              <a:t>&lt;</a:t>
            </a:r>
            <a:r>
              <a:rPr sz="2000" spc="-25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eta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c</a:t>
            </a:r>
            <a:r>
              <a:rPr sz="2000" spc="-150" dirty="0">
                <a:latin typeface="Arial"/>
                <a:cs typeface="Arial"/>
              </a:rPr>
              <a:t>h</a:t>
            </a:r>
            <a:r>
              <a:rPr sz="2000" spc="-70" dirty="0">
                <a:latin typeface="Arial"/>
                <a:cs typeface="Arial"/>
              </a:rPr>
              <a:t>a</a:t>
            </a:r>
            <a:r>
              <a:rPr sz="2000" spc="-50" dirty="0">
                <a:latin typeface="Arial"/>
                <a:cs typeface="Arial"/>
              </a:rPr>
              <a:t>r</a:t>
            </a:r>
            <a:r>
              <a:rPr sz="2000" spc="-30" dirty="0">
                <a:latin typeface="Arial"/>
                <a:cs typeface="Arial"/>
              </a:rPr>
              <a:t>s</a:t>
            </a:r>
            <a:r>
              <a:rPr sz="2000" spc="15" dirty="0">
                <a:latin typeface="Arial"/>
                <a:cs typeface="Arial"/>
              </a:rPr>
              <a:t>et</a:t>
            </a:r>
            <a:r>
              <a:rPr sz="2000" spc="25" dirty="0">
                <a:latin typeface="Arial"/>
                <a:cs typeface="Arial"/>
              </a:rPr>
              <a:t>=</a:t>
            </a:r>
            <a:r>
              <a:rPr sz="2000" spc="-204" dirty="0">
                <a:latin typeface="Arial"/>
                <a:cs typeface="Arial"/>
              </a:rPr>
              <a:t>"</a:t>
            </a:r>
            <a:r>
              <a:rPr sz="2000" spc="-180" dirty="0">
                <a:latin typeface="Arial"/>
                <a:cs typeface="Arial"/>
              </a:rPr>
              <a:t>u</a:t>
            </a:r>
            <a:r>
              <a:rPr sz="2000" spc="220" dirty="0">
                <a:latin typeface="Arial"/>
                <a:cs typeface="Arial"/>
              </a:rPr>
              <a:t>tf</a:t>
            </a:r>
            <a:r>
              <a:rPr sz="2000" spc="10" dirty="0">
                <a:latin typeface="Arial"/>
                <a:cs typeface="Arial"/>
              </a:rPr>
              <a:t>-</a:t>
            </a:r>
            <a:r>
              <a:rPr sz="2000" spc="145" dirty="0">
                <a:latin typeface="Arial"/>
                <a:cs typeface="Arial"/>
              </a:rPr>
              <a:t>8</a:t>
            </a:r>
            <a:r>
              <a:rPr sz="2000" spc="-200" dirty="0">
                <a:latin typeface="Arial"/>
                <a:cs typeface="Arial"/>
              </a:rPr>
              <a:t>"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marL="1073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5" dirty="0">
                <a:latin typeface="Arial"/>
                <a:cs typeface="Arial"/>
              </a:rPr>
              <a:t>&lt;</a:t>
            </a:r>
            <a:r>
              <a:rPr sz="2000" spc="-25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eta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185" dirty="0">
                <a:latin typeface="Arial"/>
                <a:cs typeface="Arial"/>
              </a:rPr>
              <a:t>n</a:t>
            </a:r>
            <a:r>
              <a:rPr sz="2000" spc="-210" dirty="0">
                <a:latin typeface="Arial"/>
                <a:cs typeface="Arial"/>
              </a:rPr>
              <a:t>am</a:t>
            </a:r>
            <a:r>
              <a:rPr sz="2000" spc="-135" dirty="0">
                <a:latin typeface="Arial"/>
                <a:cs typeface="Arial"/>
              </a:rPr>
              <a:t>e</a:t>
            </a:r>
            <a:r>
              <a:rPr sz="2000" spc="-140" dirty="0">
                <a:latin typeface="Arial"/>
                <a:cs typeface="Arial"/>
              </a:rPr>
              <a:t>=</a:t>
            </a:r>
            <a:r>
              <a:rPr sz="2000" spc="-204" dirty="0">
                <a:latin typeface="Arial"/>
                <a:cs typeface="Arial"/>
              </a:rPr>
              <a:t>"</a:t>
            </a:r>
            <a:r>
              <a:rPr sz="2000" spc="-190" dirty="0">
                <a:latin typeface="Arial"/>
                <a:cs typeface="Arial"/>
              </a:rPr>
              <a:t>v</a:t>
            </a:r>
            <a:r>
              <a:rPr sz="2000" spc="-80" dirty="0">
                <a:latin typeface="Arial"/>
                <a:cs typeface="Arial"/>
              </a:rPr>
              <a:t>i</a:t>
            </a:r>
            <a:r>
              <a:rPr sz="2000" spc="-204" dirty="0">
                <a:latin typeface="Arial"/>
                <a:cs typeface="Arial"/>
              </a:rPr>
              <a:t>e</a:t>
            </a:r>
            <a:r>
              <a:rPr sz="2000" spc="-265" dirty="0">
                <a:latin typeface="Arial"/>
                <a:cs typeface="Arial"/>
              </a:rPr>
              <a:t>w</a:t>
            </a:r>
            <a:r>
              <a:rPr sz="2000" spc="-165" dirty="0">
                <a:latin typeface="Arial"/>
                <a:cs typeface="Arial"/>
              </a:rPr>
              <a:t>p</a:t>
            </a:r>
            <a:r>
              <a:rPr sz="2000" spc="-175" dirty="0">
                <a:latin typeface="Arial"/>
                <a:cs typeface="Arial"/>
              </a:rPr>
              <a:t>o</a:t>
            </a:r>
            <a:r>
              <a:rPr sz="2000" spc="40" dirty="0">
                <a:latin typeface="Arial"/>
                <a:cs typeface="Arial"/>
              </a:rPr>
              <a:t>r</a:t>
            </a:r>
            <a:r>
              <a:rPr sz="2000" spc="65" dirty="0">
                <a:latin typeface="Arial"/>
                <a:cs typeface="Arial"/>
              </a:rPr>
              <a:t>t"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c</a:t>
            </a:r>
            <a:r>
              <a:rPr sz="2000" spc="-140" dirty="0">
                <a:latin typeface="Arial"/>
                <a:cs typeface="Arial"/>
              </a:rPr>
              <a:t>o</a:t>
            </a:r>
            <a:r>
              <a:rPr sz="2000" spc="-185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te</a:t>
            </a:r>
            <a:r>
              <a:rPr sz="2000" spc="-30" dirty="0">
                <a:latin typeface="Arial"/>
                <a:cs typeface="Arial"/>
              </a:rPr>
              <a:t>n</a:t>
            </a:r>
            <a:r>
              <a:rPr sz="2000" spc="85" dirty="0">
                <a:latin typeface="Arial"/>
                <a:cs typeface="Arial"/>
              </a:rPr>
              <a:t>t</a:t>
            </a:r>
            <a:r>
              <a:rPr sz="2000" spc="190" dirty="0">
                <a:latin typeface="Arial"/>
                <a:cs typeface="Arial"/>
              </a:rPr>
              <a:t>=</a:t>
            </a:r>
            <a:r>
              <a:rPr sz="2000" spc="-204" dirty="0">
                <a:latin typeface="Arial"/>
                <a:cs typeface="Arial"/>
              </a:rPr>
              <a:t>"</a:t>
            </a:r>
            <a:r>
              <a:rPr sz="2000" spc="-254" dirty="0">
                <a:latin typeface="Arial"/>
                <a:cs typeface="Arial"/>
              </a:rPr>
              <a:t>w</a:t>
            </a:r>
            <a:r>
              <a:rPr sz="2000" spc="-80" dirty="0">
                <a:latin typeface="Arial"/>
                <a:cs typeface="Arial"/>
              </a:rPr>
              <a:t>i</a:t>
            </a:r>
            <a:r>
              <a:rPr sz="2000" spc="-100" dirty="0">
                <a:latin typeface="Arial"/>
                <a:cs typeface="Arial"/>
              </a:rPr>
              <a:t>d</a:t>
            </a:r>
            <a:r>
              <a:rPr sz="2000" spc="55" dirty="0">
                <a:latin typeface="Arial"/>
                <a:cs typeface="Arial"/>
              </a:rPr>
              <a:t>t</a:t>
            </a:r>
            <a:r>
              <a:rPr sz="2000" spc="105" dirty="0">
                <a:latin typeface="Arial"/>
                <a:cs typeface="Arial"/>
              </a:rPr>
              <a:t>h</a:t>
            </a:r>
            <a:r>
              <a:rPr sz="2000" spc="-55" dirty="0">
                <a:latin typeface="Arial"/>
                <a:cs typeface="Arial"/>
              </a:rPr>
              <a:t>=</a:t>
            </a:r>
            <a:r>
              <a:rPr sz="2000" spc="-100" dirty="0">
                <a:latin typeface="Arial"/>
                <a:cs typeface="Arial"/>
              </a:rPr>
              <a:t>d</a:t>
            </a:r>
            <a:r>
              <a:rPr sz="2000" spc="-204" dirty="0">
                <a:latin typeface="Arial"/>
                <a:cs typeface="Arial"/>
              </a:rPr>
              <a:t>ev</a:t>
            </a:r>
            <a:r>
              <a:rPr sz="2000" spc="-90" dirty="0">
                <a:latin typeface="Arial"/>
                <a:cs typeface="Arial"/>
              </a:rPr>
              <a:t>i</a:t>
            </a:r>
            <a:r>
              <a:rPr sz="2000" spc="-160" dirty="0">
                <a:latin typeface="Arial"/>
                <a:cs typeface="Arial"/>
              </a:rPr>
              <a:t>ce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54" dirty="0">
                <a:latin typeface="Arial"/>
                <a:cs typeface="Arial"/>
              </a:rPr>
              <a:t>w</a:t>
            </a:r>
            <a:r>
              <a:rPr sz="2000" spc="-80" dirty="0">
                <a:latin typeface="Arial"/>
                <a:cs typeface="Arial"/>
              </a:rPr>
              <a:t>i</a:t>
            </a:r>
            <a:r>
              <a:rPr sz="2000" spc="140" dirty="0">
                <a:latin typeface="Arial"/>
                <a:cs typeface="Arial"/>
              </a:rPr>
              <a:t>d</a:t>
            </a:r>
            <a:r>
              <a:rPr sz="2000" spc="75" dirty="0">
                <a:latin typeface="Arial"/>
                <a:cs typeface="Arial"/>
              </a:rPr>
              <a:t>t</a:t>
            </a:r>
            <a:r>
              <a:rPr sz="2000" spc="-185" dirty="0">
                <a:latin typeface="Arial"/>
                <a:cs typeface="Arial"/>
              </a:rPr>
              <a:t>h</a:t>
            </a:r>
            <a:r>
              <a:rPr sz="2000" spc="-200" dirty="0">
                <a:latin typeface="Arial"/>
                <a:cs typeface="Arial"/>
              </a:rPr>
              <a:t>"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/</a:t>
            </a:r>
            <a:r>
              <a:rPr sz="2000" spc="-60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073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5" dirty="0">
                <a:latin typeface="Arial"/>
                <a:cs typeface="Arial"/>
              </a:rPr>
              <a:t>&lt;</a:t>
            </a:r>
            <a:r>
              <a:rPr sz="2000" spc="-80" dirty="0">
                <a:latin typeface="Arial"/>
                <a:cs typeface="Arial"/>
              </a:rPr>
              <a:t>li</a:t>
            </a:r>
            <a:r>
              <a:rPr sz="2000" spc="-195" dirty="0">
                <a:latin typeface="Arial"/>
                <a:cs typeface="Arial"/>
              </a:rPr>
              <a:t>n</a:t>
            </a:r>
            <a:r>
              <a:rPr sz="2000" spc="-180" dirty="0">
                <a:latin typeface="Arial"/>
                <a:cs typeface="Arial"/>
              </a:rPr>
              <a:t>k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r</a:t>
            </a:r>
            <a:r>
              <a:rPr sz="2000" spc="-100" dirty="0">
                <a:latin typeface="Arial"/>
                <a:cs typeface="Arial"/>
              </a:rPr>
              <a:t>e</a:t>
            </a:r>
            <a:r>
              <a:rPr sz="2000" spc="-80" dirty="0">
                <a:latin typeface="Arial"/>
                <a:cs typeface="Arial"/>
              </a:rPr>
              <a:t>l</a:t>
            </a:r>
            <a:r>
              <a:rPr sz="2000" spc="-160" dirty="0">
                <a:latin typeface="Arial"/>
                <a:cs typeface="Arial"/>
              </a:rPr>
              <a:t>=</a:t>
            </a:r>
            <a:r>
              <a:rPr sz="2000" spc="-105" dirty="0">
                <a:latin typeface="Arial"/>
                <a:cs typeface="Arial"/>
              </a:rPr>
              <a:t>"</a:t>
            </a:r>
            <a:r>
              <a:rPr sz="2000" spc="-30" dirty="0">
                <a:latin typeface="Arial"/>
                <a:cs typeface="Arial"/>
              </a:rPr>
              <a:t>s</a:t>
            </a:r>
            <a:r>
              <a:rPr sz="2000" spc="85" dirty="0">
                <a:latin typeface="Arial"/>
                <a:cs typeface="Arial"/>
              </a:rPr>
              <a:t>t</a:t>
            </a:r>
            <a:r>
              <a:rPr sz="2000" spc="150" dirty="0">
                <a:latin typeface="Arial"/>
                <a:cs typeface="Arial"/>
              </a:rPr>
              <a:t>y</a:t>
            </a:r>
            <a:r>
              <a:rPr sz="2000" spc="-80" dirty="0">
                <a:latin typeface="Arial"/>
                <a:cs typeface="Arial"/>
              </a:rPr>
              <a:t>l</a:t>
            </a:r>
            <a:r>
              <a:rPr sz="2000" spc="-130" dirty="0">
                <a:latin typeface="Arial"/>
                <a:cs typeface="Arial"/>
              </a:rPr>
              <a:t>es</a:t>
            </a:r>
            <a:r>
              <a:rPr sz="2000" spc="-185" dirty="0">
                <a:latin typeface="Arial"/>
                <a:cs typeface="Arial"/>
              </a:rPr>
              <a:t>h</a:t>
            </a:r>
            <a:r>
              <a:rPr sz="2000" spc="-40" dirty="0">
                <a:latin typeface="Arial"/>
                <a:cs typeface="Arial"/>
              </a:rPr>
              <a:t>eet</a:t>
            </a:r>
            <a:r>
              <a:rPr sz="2000" spc="-200" dirty="0">
                <a:latin typeface="Arial"/>
                <a:cs typeface="Arial"/>
              </a:rPr>
              <a:t>" </a:t>
            </a:r>
            <a:r>
              <a:rPr sz="2000" spc="-185" dirty="0">
                <a:latin typeface="Arial"/>
                <a:cs typeface="Arial"/>
              </a:rPr>
              <a:t>h</a:t>
            </a:r>
            <a:r>
              <a:rPr sz="2000" spc="-70" dirty="0">
                <a:latin typeface="Arial"/>
                <a:cs typeface="Arial"/>
              </a:rPr>
              <a:t>r</a:t>
            </a:r>
            <a:r>
              <a:rPr sz="2000" spc="-100" dirty="0">
                <a:latin typeface="Arial"/>
                <a:cs typeface="Arial"/>
              </a:rPr>
              <a:t>e</a:t>
            </a:r>
            <a:r>
              <a:rPr sz="2000" spc="114" dirty="0">
                <a:latin typeface="Arial"/>
                <a:cs typeface="Arial"/>
              </a:rPr>
              <a:t>f</a:t>
            </a:r>
            <a:r>
              <a:rPr sz="2000" spc="-55" dirty="0">
                <a:latin typeface="Arial"/>
                <a:cs typeface="Arial"/>
              </a:rPr>
              <a:t>=</a:t>
            </a:r>
            <a:r>
              <a:rPr sz="2000" spc="-204" dirty="0">
                <a:latin typeface="Arial"/>
                <a:cs typeface="Arial"/>
              </a:rPr>
              <a:t>"</a:t>
            </a:r>
            <a:r>
              <a:rPr sz="2000" spc="80" dirty="0">
                <a:latin typeface="Arial"/>
                <a:cs typeface="Arial"/>
              </a:rPr>
              <a:t>/</a:t>
            </a:r>
            <a:r>
              <a:rPr sz="2000" spc="-360" dirty="0">
                <a:latin typeface="Arial"/>
                <a:cs typeface="Arial"/>
              </a:rPr>
              <a:t>C</a:t>
            </a:r>
            <a:r>
              <a:rPr sz="2000" spc="-175" dirty="0">
                <a:latin typeface="Arial"/>
                <a:cs typeface="Arial"/>
              </a:rPr>
              <a:t>o</a:t>
            </a:r>
            <a:r>
              <a:rPr sz="2000" spc="-185" dirty="0">
                <a:latin typeface="Arial"/>
                <a:cs typeface="Arial"/>
              </a:rPr>
              <a:t>n</a:t>
            </a:r>
            <a:r>
              <a:rPr sz="2000" spc="-20" dirty="0">
                <a:latin typeface="Arial"/>
                <a:cs typeface="Arial"/>
              </a:rPr>
              <a:t>te</a:t>
            </a:r>
            <a:r>
              <a:rPr sz="2000" spc="-30" dirty="0">
                <a:latin typeface="Arial"/>
                <a:cs typeface="Arial"/>
              </a:rPr>
              <a:t>n</a:t>
            </a:r>
            <a:r>
              <a:rPr sz="2000" spc="215" dirty="0">
                <a:latin typeface="Arial"/>
                <a:cs typeface="Arial"/>
              </a:rPr>
              <a:t>t</a:t>
            </a:r>
            <a:r>
              <a:rPr sz="2000" spc="204" dirty="0">
                <a:latin typeface="Arial"/>
                <a:cs typeface="Arial"/>
              </a:rPr>
              <a:t>/</a:t>
            </a:r>
            <a:r>
              <a:rPr sz="2000" spc="-114" dirty="0">
                <a:latin typeface="Arial"/>
                <a:cs typeface="Arial"/>
              </a:rPr>
              <a:t>S</a:t>
            </a:r>
            <a:r>
              <a:rPr sz="2000" spc="-80" dirty="0">
                <a:latin typeface="Arial"/>
                <a:cs typeface="Arial"/>
              </a:rPr>
              <a:t>i</a:t>
            </a:r>
            <a:r>
              <a:rPr sz="2000" spc="-45" dirty="0">
                <a:latin typeface="Arial"/>
                <a:cs typeface="Arial"/>
              </a:rPr>
              <a:t>te.cs</a:t>
            </a:r>
            <a:r>
              <a:rPr sz="2000" spc="-30" dirty="0">
                <a:latin typeface="Arial"/>
                <a:cs typeface="Arial"/>
              </a:rPr>
              <a:t>s</a:t>
            </a:r>
            <a:r>
              <a:rPr sz="2000" spc="-200" dirty="0">
                <a:latin typeface="Arial"/>
                <a:cs typeface="Arial"/>
              </a:rPr>
              <a:t>" </a:t>
            </a:r>
            <a:r>
              <a:rPr sz="2000" spc="80" dirty="0">
                <a:latin typeface="Arial"/>
                <a:cs typeface="Arial"/>
              </a:rPr>
              <a:t>/</a:t>
            </a:r>
            <a:r>
              <a:rPr sz="2000" spc="-60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073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5" dirty="0">
                <a:latin typeface="Arial"/>
                <a:cs typeface="Arial"/>
              </a:rPr>
              <a:t>&lt;</a:t>
            </a:r>
            <a:r>
              <a:rPr sz="2000" spc="-80" dirty="0">
                <a:latin typeface="Arial"/>
                <a:cs typeface="Arial"/>
              </a:rPr>
              <a:t>li</a:t>
            </a:r>
            <a:r>
              <a:rPr sz="2000" spc="-195" dirty="0">
                <a:latin typeface="Arial"/>
                <a:cs typeface="Arial"/>
              </a:rPr>
              <a:t>n</a:t>
            </a:r>
            <a:r>
              <a:rPr sz="2000" spc="-180" dirty="0">
                <a:latin typeface="Arial"/>
                <a:cs typeface="Arial"/>
              </a:rPr>
              <a:t>k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r</a:t>
            </a:r>
            <a:r>
              <a:rPr sz="2000" spc="-100" dirty="0">
                <a:latin typeface="Arial"/>
                <a:cs typeface="Arial"/>
              </a:rPr>
              <a:t>e</a:t>
            </a:r>
            <a:r>
              <a:rPr sz="2000" spc="-80" dirty="0">
                <a:latin typeface="Arial"/>
                <a:cs typeface="Arial"/>
              </a:rPr>
              <a:t>l</a:t>
            </a:r>
            <a:r>
              <a:rPr sz="2000" spc="-55" dirty="0">
                <a:latin typeface="Arial"/>
                <a:cs typeface="Arial"/>
              </a:rPr>
              <a:t>=</a:t>
            </a:r>
            <a:r>
              <a:rPr sz="2000" spc="-204" dirty="0">
                <a:latin typeface="Arial"/>
                <a:cs typeface="Arial"/>
              </a:rPr>
              <a:t>"</a:t>
            </a:r>
            <a:r>
              <a:rPr sz="2000" spc="-120" dirty="0">
                <a:latin typeface="Arial"/>
                <a:cs typeface="Arial"/>
              </a:rPr>
              <a:t>al</a:t>
            </a:r>
            <a:r>
              <a:rPr sz="2000" spc="65" dirty="0">
                <a:latin typeface="Arial"/>
                <a:cs typeface="Arial"/>
              </a:rPr>
              <a:t>te</a:t>
            </a:r>
            <a:r>
              <a:rPr sz="2000" spc="40" dirty="0">
                <a:latin typeface="Arial"/>
                <a:cs typeface="Arial"/>
              </a:rPr>
              <a:t>r</a:t>
            </a:r>
            <a:r>
              <a:rPr sz="2000" spc="-185" dirty="0">
                <a:latin typeface="Arial"/>
                <a:cs typeface="Arial"/>
              </a:rPr>
              <a:t>n</a:t>
            </a:r>
            <a:r>
              <a:rPr sz="2000" spc="-65" dirty="0">
                <a:latin typeface="Arial"/>
                <a:cs typeface="Arial"/>
              </a:rPr>
              <a:t>ate"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h</a:t>
            </a:r>
            <a:r>
              <a:rPr sz="2000" spc="-60" dirty="0">
                <a:latin typeface="Arial"/>
                <a:cs typeface="Arial"/>
              </a:rPr>
              <a:t>r</a:t>
            </a:r>
            <a:r>
              <a:rPr sz="2000" spc="-225" dirty="0">
                <a:latin typeface="Arial"/>
                <a:cs typeface="Arial"/>
              </a:rPr>
              <a:t>e</a:t>
            </a:r>
            <a:r>
              <a:rPr sz="2000" spc="110" dirty="0">
                <a:latin typeface="Arial"/>
                <a:cs typeface="Arial"/>
              </a:rPr>
              <a:t>f</a:t>
            </a:r>
            <a:r>
              <a:rPr sz="2000" spc="-80" dirty="0">
                <a:latin typeface="Arial"/>
                <a:cs typeface="Arial"/>
              </a:rPr>
              <a:t>l</a:t>
            </a:r>
            <a:r>
              <a:rPr sz="2000" spc="-160" dirty="0">
                <a:latin typeface="Arial"/>
                <a:cs typeface="Arial"/>
              </a:rPr>
              <a:t>a</a:t>
            </a:r>
            <a:r>
              <a:rPr sz="2000" spc="-185" dirty="0">
                <a:latin typeface="Arial"/>
                <a:cs typeface="Arial"/>
              </a:rPr>
              <a:t>n</a:t>
            </a:r>
            <a:r>
              <a:rPr sz="2000" spc="-180" dirty="0">
                <a:latin typeface="Arial"/>
                <a:cs typeface="Arial"/>
              </a:rPr>
              <a:t>g</a:t>
            </a:r>
            <a:r>
              <a:rPr sz="2000" spc="-160" dirty="0">
                <a:latin typeface="Arial"/>
                <a:cs typeface="Arial"/>
              </a:rPr>
              <a:t>=</a:t>
            </a:r>
            <a:r>
              <a:rPr sz="2000" spc="-105" dirty="0">
                <a:latin typeface="Arial"/>
                <a:cs typeface="Arial"/>
              </a:rPr>
              <a:t>"</a:t>
            </a:r>
            <a:r>
              <a:rPr sz="2000" spc="-70" dirty="0">
                <a:latin typeface="Arial"/>
                <a:cs typeface="Arial"/>
              </a:rPr>
              <a:t>a</a:t>
            </a:r>
            <a:r>
              <a:rPr sz="2000" spc="-50" dirty="0">
                <a:latin typeface="Arial"/>
                <a:cs typeface="Arial"/>
              </a:rPr>
              <a:t>r</a:t>
            </a:r>
            <a:r>
              <a:rPr sz="2000" spc="-200" dirty="0">
                <a:latin typeface="Arial"/>
                <a:cs typeface="Arial"/>
              </a:rPr>
              <a:t>"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185" dirty="0">
                <a:latin typeface="Arial"/>
                <a:cs typeface="Arial"/>
              </a:rPr>
              <a:t>h</a:t>
            </a:r>
            <a:r>
              <a:rPr sz="2000" spc="-70" dirty="0">
                <a:latin typeface="Arial"/>
                <a:cs typeface="Arial"/>
              </a:rPr>
              <a:t>r</a:t>
            </a:r>
            <a:r>
              <a:rPr sz="2000" spc="-100" dirty="0">
                <a:latin typeface="Arial"/>
                <a:cs typeface="Arial"/>
              </a:rPr>
              <a:t>e</a:t>
            </a:r>
            <a:r>
              <a:rPr sz="2000" spc="114" dirty="0">
                <a:latin typeface="Arial"/>
                <a:cs typeface="Arial"/>
              </a:rPr>
              <a:t>f</a:t>
            </a:r>
            <a:r>
              <a:rPr sz="2000" spc="-55" dirty="0">
                <a:latin typeface="Arial"/>
                <a:cs typeface="Arial"/>
              </a:rPr>
              <a:t>=</a:t>
            </a:r>
            <a:r>
              <a:rPr sz="2000" spc="-204" dirty="0">
                <a:latin typeface="Arial"/>
                <a:cs typeface="Arial"/>
              </a:rPr>
              <a:t>"</a:t>
            </a:r>
            <a:r>
              <a:rPr sz="2000" spc="85" dirty="0">
                <a:latin typeface="Arial"/>
                <a:cs typeface="Arial"/>
              </a:rPr>
              <a:t>/</a:t>
            </a:r>
            <a:r>
              <a:rPr sz="2000" spc="-80" dirty="0">
                <a:latin typeface="Arial"/>
                <a:cs typeface="Arial"/>
              </a:rPr>
              <a:t>i</a:t>
            </a:r>
            <a:r>
              <a:rPr sz="2000" spc="-185" dirty="0">
                <a:latin typeface="Arial"/>
                <a:cs typeface="Arial"/>
              </a:rPr>
              <a:t>n</a:t>
            </a:r>
            <a:r>
              <a:rPr sz="2000" spc="-100" dirty="0">
                <a:latin typeface="Arial"/>
                <a:cs typeface="Arial"/>
              </a:rPr>
              <a:t>d</a:t>
            </a:r>
            <a:r>
              <a:rPr sz="2000" spc="-204" dirty="0">
                <a:latin typeface="Arial"/>
                <a:cs typeface="Arial"/>
              </a:rPr>
              <a:t>e</a:t>
            </a:r>
            <a:r>
              <a:rPr sz="2000" spc="-185" dirty="0">
                <a:latin typeface="Arial"/>
                <a:cs typeface="Arial"/>
              </a:rPr>
              <a:t>x</a:t>
            </a:r>
            <a:r>
              <a:rPr sz="2000" spc="-110" dirty="0">
                <a:latin typeface="Arial"/>
                <a:cs typeface="Arial"/>
              </a:rPr>
              <a:t>_</a:t>
            </a:r>
            <a:r>
              <a:rPr sz="2000" spc="-70" dirty="0">
                <a:latin typeface="Arial"/>
                <a:cs typeface="Arial"/>
              </a:rPr>
              <a:t>a</a:t>
            </a:r>
            <a:r>
              <a:rPr sz="2000" spc="-50" dirty="0">
                <a:latin typeface="Arial"/>
                <a:cs typeface="Arial"/>
              </a:rPr>
              <a:t>r</a:t>
            </a:r>
            <a:r>
              <a:rPr sz="2000" spc="-200" dirty="0">
                <a:latin typeface="Arial"/>
                <a:cs typeface="Arial"/>
              </a:rPr>
              <a:t>"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marL="1073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5" dirty="0">
                <a:latin typeface="Arial"/>
                <a:cs typeface="Arial"/>
              </a:rPr>
              <a:t>&lt;</a:t>
            </a:r>
            <a:r>
              <a:rPr sz="2000" spc="-80" dirty="0">
                <a:latin typeface="Arial"/>
                <a:cs typeface="Arial"/>
              </a:rPr>
              <a:t>li</a:t>
            </a:r>
            <a:r>
              <a:rPr sz="2000" spc="-195" dirty="0">
                <a:latin typeface="Arial"/>
                <a:cs typeface="Arial"/>
              </a:rPr>
              <a:t>n</a:t>
            </a:r>
            <a:r>
              <a:rPr sz="2000" spc="-180" dirty="0">
                <a:latin typeface="Arial"/>
                <a:cs typeface="Arial"/>
              </a:rPr>
              <a:t>k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r</a:t>
            </a:r>
            <a:r>
              <a:rPr sz="2000" spc="-100" dirty="0">
                <a:latin typeface="Arial"/>
                <a:cs typeface="Arial"/>
              </a:rPr>
              <a:t>e</a:t>
            </a:r>
            <a:r>
              <a:rPr sz="2000" spc="-80" dirty="0">
                <a:latin typeface="Arial"/>
                <a:cs typeface="Arial"/>
              </a:rPr>
              <a:t>l</a:t>
            </a:r>
            <a:r>
              <a:rPr sz="2000" spc="-55" dirty="0">
                <a:latin typeface="Arial"/>
                <a:cs typeface="Arial"/>
              </a:rPr>
              <a:t>=</a:t>
            </a:r>
            <a:r>
              <a:rPr sz="2000" spc="-204" dirty="0">
                <a:latin typeface="Arial"/>
                <a:cs typeface="Arial"/>
              </a:rPr>
              <a:t>"</a:t>
            </a:r>
            <a:r>
              <a:rPr sz="2000" spc="-120" dirty="0">
                <a:latin typeface="Arial"/>
                <a:cs typeface="Arial"/>
              </a:rPr>
              <a:t>al</a:t>
            </a:r>
            <a:r>
              <a:rPr sz="2000" spc="65" dirty="0">
                <a:latin typeface="Arial"/>
                <a:cs typeface="Arial"/>
              </a:rPr>
              <a:t>te</a:t>
            </a:r>
            <a:r>
              <a:rPr sz="2000" spc="40" dirty="0">
                <a:latin typeface="Arial"/>
                <a:cs typeface="Arial"/>
              </a:rPr>
              <a:t>r</a:t>
            </a:r>
            <a:r>
              <a:rPr sz="2000" spc="-185" dirty="0">
                <a:latin typeface="Arial"/>
                <a:cs typeface="Arial"/>
              </a:rPr>
              <a:t>n</a:t>
            </a:r>
            <a:r>
              <a:rPr sz="2000" spc="-65" dirty="0">
                <a:latin typeface="Arial"/>
                <a:cs typeface="Arial"/>
              </a:rPr>
              <a:t>ate"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250" dirty="0">
                <a:latin typeface="Arial"/>
                <a:cs typeface="Arial"/>
              </a:rPr>
              <a:t>m</a:t>
            </a:r>
            <a:r>
              <a:rPr sz="2000" spc="-160" dirty="0">
                <a:latin typeface="Arial"/>
                <a:cs typeface="Arial"/>
              </a:rPr>
              <a:t>e</a:t>
            </a:r>
            <a:r>
              <a:rPr sz="2000" spc="-165" dirty="0">
                <a:latin typeface="Arial"/>
                <a:cs typeface="Arial"/>
              </a:rPr>
              <a:t>d</a:t>
            </a:r>
            <a:r>
              <a:rPr sz="2000" spc="-80" dirty="0">
                <a:latin typeface="Arial"/>
                <a:cs typeface="Arial"/>
              </a:rPr>
              <a:t>i</a:t>
            </a:r>
            <a:r>
              <a:rPr sz="2000" spc="-114" dirty="0">
                <a:latin typeface="Arial"/>
                <a:cs typeface="Arial"/>
              </a:rPr>
              <a:t>a=</a:t>
            </a:r>
            <a:r>
              <a:rPr sz="2000" spc="-204" dirty="0">
                <a:latin typeface="Arial"/>
                <a:cs typeface="Arial"/>
              </a:rPr>
              <a:t>"</a:t>
            </a:r>
            <a:r>
              <a:rPr sz="2000" spc="-165" dirty="0">
                <a:latin typeface="Arial"/>
                <a:cs typeface="Arial"/>
              </a:rPr>
              <a:t>p</a:t>
            </a:r>
            <a:r>
              <a:rPr sz="2000" spc="40" dirty="0">
                <a:latin typeface="Arial"/>
                <a:cs typeface="Arial"/>
              </a:rPr>
              <a:t>r</a:t>
            </a:r>
            <a:r>
              <a:rPr sz="2000" spc="-80" dirty="0">
                <a:latin typeface="Arial"/>
                <a:cs typeface="Arial"/>
              </a:rPr>
              <a:t>i</a:t>
            </a:r>
            <a:r>
              <a:rPr sz="2000" spc="-185" dirty="0">
                <a:latin typeface="Arial"/>
                <a:cs typeface="Arial"/>
              </a:rPr>
              <a:t>n</a:t>
            </a:r>
            <a:r>
              <a:rPr sz="2000" spc="65" dirty="0">
                <a:latin typeface="Arial"/>
                <a:cs typeface="Arial"/>
              </a:rPr>
              <a:t>t"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185" dirty="0">
                <a:latin typeface="Arial"/>
                <a:cs typeface="Arial"/>
              </a:rPr>
              <a:t>h</a:t>
            </a:r>
            <a:r>
              <a:rPr sz="2000" spc="-70" dirty="0">
                <a:latin typeface="Arial"/>
                <a:cs typeface="Arial"/>
              </a:rPr>
              <a:t>r</a:t>
            </a:r>
            <a:r>
              <a:rPr sz="2000" spc="-100" dirty="0">
                <a:latin typeface="Arial"/>
                <a:cs typeface="Arial"/>
              </a:rPr>
              <a:t>e</a:t>
            </a:r>
            <a:r>
              <a:rPr sz="2000" spc="114" dirty="0">
                <a:latin typeface="Arial"/>
                <a:cs typeface="Arial"/>
              </a:rPr>
              <a:t>f</a:t>
            </a:r>
            <a:r>
              <a:rPr sz="2000" spc="-55" dirty="0">
                <a:latin typeface="Arial"/>
                <a:cs typeface="Arial"/>
              </a:rPr>
              <a:t>=</a:t>
            </a:r>
            <a:r>
              <a:rPr sz="2000" spc="-204" dirty="0">
                <a:latin typeface="Arial"/>
                <a:cs typeface="Arial"/>
              </a:rPr>
              <a:t>"</a:t>
            </a:r>
            <a:r>
              <a:rPr sz="2000" spc="85" dirty="0">
                <a:latin typeface="Arial"/>
                <a:cs typeface="Arial"/>
              </a:rPr>
              <a:t>/</a:t>
            </a:r>
            <a:r>
              <a:rPr sz="2000" spc="-90" dirty="0">
                <a:latin typeface="Arial"/>
                <a:cs typeface="Arial"/>
              </a:rPr>
              <a:t>i</a:t>
            </a:r>
            <a:r>
              <a:rPr sz="2000" spc="-140" dirty="0">
                <a:latin typeface="Arial"/>
                <a:cs typeface="Arial"/>
              </a:rPr>
              <a:t>n</a:t>
            </a:r>
            <a:r>
              <a:rPr sz="2000" spc="-135" dirty="0">
                <a:latin typeface="Arial"/>
                <a:cs typeface="Arial"/>
              </a:rPr>
              <a:t>d</a:t>
            </a:r>
            <a:r>
              <a:rPr sz="2000" spc="-225" dirty="0">
                <a:latin typeface="Arial"/>
                <a:cs typeface="Arial"/>
              </a:rPr>
              <a:t>e</a:t>
            </a:r>
            <a:r>
              <a:rPr sz="2000" spc="-155" dirty="0">
                <a:latin typeface="Arial"/>
                <a:cs typeface="Arial"/>
              </a:rPr>
              <a:t>x</a:t>
            </a:r>
            <a:r>
              <a:rPr sz="2000" spc="-125" dirty="0">
                <a:latin typeface="Arial"/>
                <a:cs typeface="Arial"/>
              </a:rPr>
              <a:t>_</a:t>
            </a:r>
            <a:r>
              <a:rPr sz="2000" spc="-65" dirty="0">
                <a:latin typeface="Arial"/>
                <a:cs typeface="Arial"/>
              </a:rPr>
              <a:t>p</a:t>
            </a:r>
            <a:r>
              <a:rPr sz="2000" spc="-45" dirty="0">
                <a:latin typeface="Arial"/>
                <a:cs typeface="Arial"/>
              </a:rPr>
              <a:t>r</a:t>
            </a:r>
            <a:r>
              <a:rPr sz="2000" spc="-80" dirty="0">
                <a:latin typeface="Arial"/>
                <a:cs typeface="Arial"/>
              </a:rPr>
              <a:t>i</a:t>
            </a:r>
            <a:r>
              <a:rPr sz="2000" spc="105" dirty="0">
                <a:latin typeface="Arial"/>
                <a:cs typeface="Arial"/>
              </a:rPr>
              <a:t>n</a:t>
            </a:r>
            <a:r>
              <a:rPr sz="2000" spc="55" dirty="0">
                <a:latin typeface="Arial"/>
                <a:cs typeface="Arial"/>
              </a:rPr>
              <a:t>t</a:t>
            </a:r>
            <a:r>
              <a:rPr sz="2000" spc="-200" dirty="0">
                <a:latin typeface="Arial"/>
                <a:cs typeface="Arial"/>
              </a:rPr>
              <a:t>"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marL="1073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5" dirty="0">
                <a:latin typeface="Arial"/>
                <a:cs typeface="Arial"/>
              </a:rPr>
              <a:t>&lt;</a:t>
            </a:r>
            <a:r>
              <a:rPr sz="2000" spc="-80" dirty="0">
                <a:latin typeface="Arial"/>
                <a:cs typeface="Arial"/>
              </a:rPr>
              <a:t>li</a:t>
            </a:r>
            <a:r>
              <a:rPr sz="2000" spc="-195" dirty="0">
                <a:latin typeface="Arial"/>
                <a:cs typeface="Arial"/>
              </a:rPr>
              <a:t>n</a:t>
            </a:r>
            <a:r>
              <a:rPr sz="2000" spc="-180" dirty="0">
                <a:latin typeface="Arial"/>
                <a:cs typeface="Arial"/>
              </a:rPr>
              <a:t>k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r</a:t>
            </a:r>
            <a:r>
              <a:rPr sz="2000" spc="-100" dirty="0">
                <a:latin typeface="Arial"/>
                <a:cs typeface="Arial"/>
              </a:rPr>
              <a:t>e</a:t>
            </a:r>
            <a:r>
              <a:rPr sz="2000" spc="-80" dirty="0">
                <a:latin typeface="Arial"/>
                <a:cs typeface="Arial"/>
              </a:rPr>
              <a:t>l</a:t>
            </a:r>
            <a:r>
              <a:rPr sz="2000" spc="-55" dirty="0">
                <a:latin typeface="Arial"/>
                <a:cs typeface="Arial"/>
              </a:rPr>
              <a:t>=</a:t>
            </a:r>
            <a:r>
              <a:rPr sz="2000" spc="-204" dirty="0">
                <a:latin typeface="Arial"/>
                <a:cs typeface="Arial"/>
              </a:rPr>
              <a:t>"</a:t>
            </a:r>
            <a:r>
              <a:rPr sz="2000" spc="-185" dirty="0">
                <a:latin typeface="Arial"/>
                <a:cs typeface="Arial"/>
              </a:rPr>
              <a:t>n</a:t>
            </a:r>
            <a:r>
              <a:rPr sz="2000" spc="-225" dirty="0">
                <a:latin typeface="Arial"/>
                <a:cs typeface="Arial"/>
              </a:rPr>
              <a:t>e</a:t>
            </a:r>
            <a:r>
              <a:rPr sz="2000" spc="-155" dirty="0">
                <a:latin typeface="Arial"/>
                <a:cs typeface="Arial"/>
              </a:rPr>
              <a:t>x</a:t>
            </a:r>
            <a:r>
              <a:rPr sz="2000" spc="335" dirty="0">
                <a:latin typeface="Arial"/>
                <a:cs typeface="Arial"/>
              </a:rPr>
              <a:t>t</a:t>
            </a:r>
            <a:r>
              <a:rPr sz="2000" spc="-200" dirty="0">
                <a:latin typeface="Arial"/>
                <a:cs typeface="Arial"/>
              </a:rPr>
              <a:t>" </a:t>
            </a:r>
            <a:r>
              <a:rPr sz="2000" spc="-185" dirty="0">
                <a:latin typeface="Arial"/>
                <a:cs typeface="Arial"/>
              </a:rPr>
              <a:t>h</a:t>
            </a:r>
            <a:r>
              <a:rPr sz="2000" spc="-70" dirty="0">
                <a:latin typeface="Arial"/>
                <a:cs typeface="Arial"/>
              </a:rPr>
              <a:t>r</a:t>
            </a:r>
            <a:r>
              <a:rPr sz="2000" spc="-100" dirty="0">
                <a:latin typeface="Arial"/>
                <a:cs typeface="Arial"/>
              </a:rPr>
              <a:t>e</a:t>
            </a:r>
            <a:r>
              <a:rPr sz="2000" spc="114" dirty="0">
                <a:latin typeface="Arial"/>
                <a:cs typeface="Arial"/>
              </a:rPr>
              <a:t>f</a:t>
            </a:r>
            <a:r>
              <a:rPr sz="2000" spc="-55" dirty="0">
                <a:latin typeface="Arial"/>
                <a:cs typeface="Arial"/>
              </a:rPr>
              <a:t>=</a:t>
            </a:r>
            <a:r>
              <a:rPr sz="2000" spc="-204" dirty="0">
                <a:latin typeface="Arial"/>
                <a:cs typeface="Arial"/>
              </a:rPr>
              <a:t>"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185" dirty="0">
                <a:latin typeface="Arial"/>
                <a:cs typeface="Arial"/>
              </a:rPr>
              <a:t>n</a:t>
            </a:r>
            <a:r>
              <a:rPr sz="2000" spc="-100" dirty="0">
                <a:latin typeface="Arial"/>
                <a:cs typeface="Arial"/>
              </a:rPr>
              <a:t>d</a:t>
            </a:r>
            <a:r>
              <a:rPr sz="2000" spc="-225" dirty="0">
                <a:latin typeface="Arial"/>
                <a:cs typeface="Arial"/>
              </a:rPr>
              <a:t>e</a:t>
            </a:r>
            <a:r>
              <a:rPr sz="2000" spc="-155" dirty="0">
                <a:latin typeface="Arial"/>
                <a:cs typeface="Arial"/>
              </a:rPr>
              <a:t>x</a:t>
            </a:r>
            <a:r>
              <a:rPr sz="2000" spc="70" dirty="0">
                <a:latin typeface="Arial"/>
                <a:cs typeface="Arial"/>
              </a:rPr>
              <a:t>/</a:t>
            </a:r>
            <a:r>
              <a:rPr sz="2000" spc="170" dirty="0">
                <a:latin typeface="Arial"/>
                <a:cs typeface="Arial"/>
              </a:rPr>
              <a:t>3</a:t>
            </a:r>
            <a:r>
              <a:rPr sz="2000" spc="-200" dirty="0">
                <a:latin typeface="Arial"/>
                <a:cs typeface="Arial"/>
              </a:rPr>
              <a:t>"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marL="1073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5" dirty="0">
                <a:latin typeface="Arial"/>
                <a:cs typeface="Arial"/>
              </a:rPr>
              <a:t>&lt;</a:t>
            </a:r>
            <a:r>
              <a:rPr sz="2000" spc="-80" dirty="0">
                <a:latin typeface="Arial"/>
                <a:cs typeface="Arial"/>
              </a:rPr>
              <a:t>li</a:t>
            </a:r>
            <a:r>
              <a:rPr sz="2000" spc="-195" dirty="0">
                <a:latin typeface="Arial"/>
                <a:cs typeface="Arial"/>
              </a:rPr>
              <a:t>n</a:t>
            </a:r>
            <a:r>
              <a:rPr sz="2000" spc="-180" dirty="0">
                <a:latin typeface="Arial"/>
                <a:cs typeface="Arial"/>
              </a:rPr>
              <a:t>k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r</a:t>
            </a:r>
            <a:r>
              <a:rPr sz="2000" spc="-100" dirty="0">
                <a:latin typeface="Arial"/>
                <a:cs typeface="Arial"/>
              </a:rPr>
              <a:t>e</a:t>
            </a:r>
            <a:r>
              <a:rPr sz="2000" spc="-80" dirty="0">
                <a:latin typeface="Arial"/>
                <a:cs typeface="Arial"/>
              </a:rPr>
              <a:t>l</a:t>
            </a:r>
            <a:r>
              <a:rPr sz="2000" spc="-160" dirty="0">
                <a:latin typeface="Arial"/>
                <a:cs typeface="Arial"/>
              </a:rPr>
              <a:t>=</a:t>
            </a:r>
            <a:r>
              <a:rPr sz="2000" spc="-135" dirty="0">
                <a:latin typeface="Arial"/>
                <a:cs typeface="Arial"/>
              </a:rPr>
              <a:t>"p</a:t>
            </a:r>
            <a:r>
              <a:rPr sz="2000" spc="-70" dirty="0">
                <a:latin typeface="Arial"/>
                <a:cs typeface="Arial"/>
              </a:rPr>
              <a:t>r</a:t>
            </a:r>
            <a:r>
              <a:rPr sz="2000" spc="-100" dirty="0">
                <a:latin typeface="Arial"/>
                <a:cs typeface="Arial"/>
              </a:rPr>
              <a:t>e</a:t>
            </a:r>
            <a:r>
              <a:rPr sz="2000" spc="-190" dirty="0">
                <a:latin typeface="Arial"/>
                <a:cs typeface="Arial"/>
              </a:rPr>
              <a:t>v</a:t>
            </a:r>
            <a:r>
              <a:rPr sz="2000" spc="-200" dirty="0">
                <a:latin typeface="Arial"/>
                <a:cs typeface="Arial"/>
              </a:rPr>
              <a:t>" </a:t>
            </a:r>
            <a:r>
              <a:rPr sz="2000" spc="-185" dirty="0">
                <a:latin typeface="Arial"/>
                <a:cs typeface="Arial"/>
              </a:rPr>
              <a:t>h</a:t>
            </a:r>
            <a:r>
              <a:rPr sz="2000" spc="-70" dirty="0">
                <a:latin typeface="Arial"/>
                <a:cs typeface="Arial"/>
              </a:rPr>
              <a:t>r</a:t>
            </a:r>
            <a:r>
              <a:rPr sz="2000" spc="-100" dirty="0">
                <a:latin typeface="Arial"/>
                <a:cs typeface="Arial"/>
              </a:rPr>
              <a:t>e</a:t>
            </a:r>
            <a:r>
              <a:rPr sz="2000" spc="114" dirty="0">
                <a:latin typeface="Arial"/>
                <a:cs typeface="Arial"/>
              </a:rPr>
              <a:t>f</a:t>
            </a:r>
            <a:r>
              <a:rPr sz="2000" spc="-55" dirty="0">
                <a:latin typeface="Arial"/>
                <a:cs typeface="Arial"/>
              </a:rPr>
              <a:t>=</a:t>
            </a:r>
            <a:r>
              <a:rPr sz="2000" spc="-204" dirty="0">
                <a:latin typeface="Arial"/>
                <a:cs typeface="Arial"/>
              </a:rPr>
              <a:t>"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185" dirty="0">
                <a:latin typeface="Arial"/>
                <a:cs typeface="Arial"/>
              </a:rPr>
              <a:t>n</a:t>
            </a:r>
            <a:r>
              <a:rPr sz="2000" spc="-100" dirty="0">
                <a:latin typeface="Arial"/>
                <a:cs typeface="Arial"/>
              </a:rPr>
              <a:t>d</a:t>
            </a:r>
            <a:r>
              <a:rPr sz="2000" spc="-225" dirty="0">
                <a:latin typeface="Arial"/>
                <a:cs typeface="Arial"/>
              </a:rPr>
              <a:t>e</a:t>
            </a:r>
            <a:r>
              <a:rPr sz="2000" spc="-155" dirty="0">
                <a:latin typeface="Arial"/>
                <a:cs typeface="Arial"/>
              </a:rPr>
              <a:t>x</a:t>
            </a:r>
            <a:r>
              <a:rPr sz="2000" spc="70" dirty="0">
                <a:latin typeface="Arial"/>
                <a:cs typeface="Arial"/>
              </a:rPr>
              <a:t>/</a:t>
            </a:r>
            <a:r>
              <a:rPr sz="2000" spc="170" dirty="0">
                <a:latin typeface="Arial"/>
                <a:cs typeface="Arial"/>
              </a:rPr>
              <a:t>1</a:t>
            </a:r>
            <a:r>
              <a:rPr sz="2000" spc="-200" dirty="0">
                <a:latin typeface="Arial"/>
                <a:cs typeface="Arial"/>
              </a:rPr>
              <a:t>"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/&gt;</a:t>
            </a:r>
            <a:endParaRPr sz="20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5" dirty="0">
                <a:latin typeface="Arial"/>
                <a:cs typeface="Arial"/>
              </a:rPr>
              <a:t>&lt;</a:t>
            </a:r>
            <a:r>
              <a:rPr sz="2000" spc="80" dirty="0">
                <a:latin typeface="Arial"/>
                <a:cs typeface="Arial"/>
              </a:rPr>
              <a:t>/</a:t>
            </a:r>
            <a:r>
              <a:rPr sz="2000" spc="-185" dirty="0">
                <a:latin typeface="Arial"/>
                <a:cs typeface="Arial"/>
              </a:rPr>
              <a:t>h</a:t>
            </a:r>
            <a:r>
              <a:rPr sz="2000" spc="-160" dirty="0">
                <a:latin typeface="Arial"/>
                <a:cs typeface="Arial"/>
              </a:rPr>
              <a:t>ead</a:t>
            </a:r>
            <a:r>
              <a:rPr sz="2000" spc="-60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5" dirty="0">
                <a:latin typeface="Arial"/>
                <a:cs typeface="Arial"/>
              </a:rPr>
              <a:t>&lt;</a:t>
            </a:r>
            <a:r>
              <a:rPr sz="2000" spc="-165" dirty="0">
                <a:latin typeface="Arial"/>
                <a:cs typeface="Arial"/>
              </a:rPr>
              <a:t>bo</a:t>
            </a:r>
            <a:r>
              <a:rPr sz="2000" spc="-160" dirty="0">
                <a:latin typeface="Arial"/>
                <a:cs typeface="Arial"/>
              </a:rPr>
              <a:t>d</a:t>
            </a:r>
            <a:r>
              <a:rPr sz="2000" spc="-100" dirty="0">
                <a:latin typeface="Arial"/>
                <a:cs typeface="Arial"/>
              </a:rPr>
              <a:t>y</a:t>
            </a:r>
            <a:r>
              <a:rPr sz="2000" spc="-60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073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5" dirty="0">
                <a:latin typeface="Arial"/>
                <a:cs typeface="Arial"/>
              </a:rPr>
              <a:t>&lt;</a:t>
            </a:r>
            <a:r>
              <a:rPr sz="2000" spc="-165" dirty="0">
                <a:latin typeface="Arial"/>
                <a:cs typeface="Arial"/>
              </a:rPr>
              <a:t>p</a:t>
            </a:r>
            <a:r>
              <a:rPr sz="2000" spc="-55" dirty="0">
                <a:latin typeface="Arial"/>
                <a:cs typeface="Arial"/>
              </a:rPr>
              <a:t>&gt;</a:t>
            </a:r>
            <a:r>
              <a:rPr sz="2000" spc="-125" dirty="0">
                <a:latin typeface="Arial"/>
                <a:cs typeface="Arial"/>
              </a:rPr>
              <a:t>...</a:t>
            </a:r>
            <a:r>
              <a:rPr sz="2000" spc="-254" dirty="0">
                <a:latin typeface="Arial"/>
                <a:cs typeface="Arial"/>
              </a:rPr>
              <a:t>&lt;</a:t>
            </a:r>
            <a:r>
              <a:rPr sz="2000" spc="80" dirty="0">
                <a:latin typeface="Arial"/>
                <a:cs typeface="Arial"/>
              </a:rPr>
              <a:t>/</a:t>
            </a:r>
            <a:r>
              <a:rPr sz="2000" spc="-165" dirty="0">
                <a:latin typeface="Arial"/>
                <a:cs typeface="Arial"/>
              </a:rPr>
              <a:t>p</a:t>
            </a:r>
            <a:r>
              <a:rPr sz="2000" spc="-60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073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5" dirty="0">
                <a:latin typeface="Arial"/>
                <a:cs typeface="Arial"/>
              </a:rPr>
              <a:t>&lt;</a:t>
            </a:r>
            <a:r>
              <a:rPr sz="2000" spc="-160" dirty="0">
                <a:latin typeface="Arial"/>
                <a:cs typeface="Arial"/>
              </a:rPr>
              <a:t>a</a:t>
            </a:r>
            <a:r>
              <a:rPr sz="2000" spc="-185" dirty="0">
                <a:latin typeface="Arial"/>
                <a:cs typeface="Arial"/>
              </a:rPr>
              <a:t> h</a:t>
            </a:r>
            <a:r>
              <a:rPr sz="2000" spc="-70" dirty="0">
                <a:latin typeface="Arial"/>
                <a:cs typeface="Arial"/>
              </a:rPr>
              <a:t>r</a:t>
            </a:r>
            <a:r>
              <a:rPr sz="2000" spc="-100" dirty="0">
                <a:latin typeface="Arial"/>
                <a:cs typeface="Arial"/>
              </a:rPr>
              <a:t>e</a:t>
            </a:r>
            <a:r>
              <a:rPr sz="2000" spc="114" dirty="0">
                <a:latin typeface="Arial"/>
                <a:cs typeface="Arial"/>
              </a:rPr>
              <a:t>f</a:t>
            </a:r>
            <a:r>
              <a:rPr sz="2000" spc="-55" dirty="0">
                <a:latin typeface="Arial"/>
                <a:cs typeface="Arial"/>
              </a:rPr>
              <a:t>=</a:t>
            </a:r>
            <a:r>
              <a:rPr sz="2000" spc="-204" dirty="0">
                <a:latin typeface="Arial"/>
                <a:cs typeface="Arial"/>
              </a:rPr>
              <a:t>"</a:t>
            </a:r>
            <a:r>
              <a:rPr sz="2000" spc="-185" dirty="0">
                <a:latin typeface="Arial"/>
                <a:cs typeface="Arial"/>
                <a:hlinkClick r:id="rId2"/>
              </a:rPr>
              <a:t>h</a:t>
            </a:r>
            <a:r>
              <a:rPr sz="2000" spc="130" dirty="0">
                <a:latin typeface="Arial"/>
                <a:cs typeface="Arial"/>
                <a:hlinkClick r:id="rId2"/>
              </a:rPr>
              <a:t>tt</a:t>
            </a:r>
            <a:r>
              <a:rPr sz="2000" spc="260" dirty="0">
                <a:latin typeface="Arial"/>
                <a:cs typeface="Arial"/>
                <a:hlinkClick r:id="rId2"/>
              </a:rPr>
              <a:t>p</a:t>
            </a:r>
            <a:r>
              <a:rPr sz="2000" spc="-200" dirty="0">
                <a:latin typeface="Arial"/>
                <a:cs typeface="Arial"/>
                <a:hlinkClick r:id="rId2"/>
              </a:rPr>
              <a:t>:</a:t>
            </a:r>
            <a:r>
              <a:rPr sz="2000" spc="80" dirty="0">
                <a:latin typeface="Arial"/>
                <a:cs typeface="Arial"/>
                <a:hlinkClick r:id="rId2"/>
              </a:rPr>
              <a:t>//</a:t>
            </a:r>
            <a:r>
              <a:rPr sz="2000" spc="-254" dirty="0">
                <a:latin typeface="Arial"/>
                <a:cs typeface="Arial"/>
                <a:hlinkClick r:id="rId2"/>
              </a:rPr>
              <a:t>w</a:t>
            </a:r>
            <a:r>
              <a:rPr sz="2000" spc="-80" dirty="0">
                <a:latin typeface="Arial"/>
                <a:cs typeface="Arial"/>
                <a:hlinkClick r:id="rId2"/>
              </a:rPr>
              <a:t>il</a:t>
            </a:r>
            <a:r>
              <a:rPr sz="2000" spc="-100" dirty="0">
                <a:latin typeface="Arial"/>
                <a:cs typeface="Arial"/>
                <a:hlinkClick r:id="rId2"/>
              </a:rPr>
              <a:t>de</a:t>
            </a:r>
            <a:r>
              <a:rPr sz="2000" spc="-70" dirty="0">
                <a:latin typeface="Arial"/>
                <a:cs typeface="Arial"/>
                <a:hlinkClick r:id="rId2"/>
              </a:rPr>
              <a:t>r</a:t>
            </a:r>
            <a:r>
              <a:rPr sz="2000" spc="-250" dirty="0">
                <a:latin typeface="Arial"/>
                <a:cs typeface="Arial"/>
                <a:hlinkClick r:id="rId2"/>
              </a:rPr>
              <a:t>m</a:t>
            </a:r>
            <a:r>
              <a:rPr sz="2000" spc="-180" dirty="0">
                <a:latin typeface="Arial"/>
                <a:cs typeface="Arial"/>
                <a:hlinkClick r:id="rId2"/>
              </a:rPr>
              <a:t>u</a:t>
            </a:r>
            <a:r>
              <a:rPr sz="2000" spc="55" dirty="0">
                <a:latin typeface="Arial"/>
                <a:cs typeface="Arial"/>
                <a:hlinkClick r:id="rId2"/>
              </a:rPr>
              <a:t>t</a:t>
            </a:r>
            <a:r>
              <a:rPr sz="2000" spc="105" dirty="0">
                <a:latin typeface="Arial"/>
                <a:cs typeface="Arial"/>
                <a:hlinkClick r:id="rId2"/>
              </a:rPr>
              <a:t>h</a:t>
            </a:r>
            <a:r>
              <a:rPr sz="2000" spc="-135" dirty="0">
                <a:latin typeface="Arial"/>
                <a:cs typeface="Arial"/>
                <a:hlinkClick r:id="rId2"/>
              </a:rPr>
              <a:t>.c</a:t>
            </a:r>
            <a:r>
              <a:rPr sz="2000" spc="-195" dirty="0">
                <a:latin typeface="Arial"/>
                <a:cs typeface="Arial"/>
                <a:hlinkClick r:id="rId2"/>
              </a:rPr>
              <a:t>o</a:t>
            </a:r>
            <a:r>
              <a:rPr sz="2000" spc="-250" dirty="0">
                <a:latin typeface="Arial"/>
                <a:cs typeface="Arial"/>
                <a:hlinkClick r:id="rId2"/>
              </a:rPr>
              <a:t>m</a:t>
            </a:r>
            <a:r>
              <a:rPr sz="2000" spc="-204" dirty="0">
                <a:latin typeface="Arial"/>
                <a:cs typeface="Arial"/>
              </a:rPr>
              <a:t>"</a:t>
            </a:r>
            <a:r>
              <a:rPr sz="2000" spc="-55" dirty="0">
                <a:latin typeface="Arial"/>
                <a:cs typeface="Arial"/>
              </a:rPr>
              <a:t>&gt;</a:t>
            </a:r>
            <a:r>
              <a:rPr sz="2000" spc="-170" dirty="0">
                <a:latin typeface="Arial"/>
                <a:cs typeface="Arial"/>
              </a:rPr>
              <a:t>Hel</a:t>
            </a:r>
            <a:r>
              <a:rPr sz="2000" spc="-90" dirty="0">
                <a:latin typeface="Arial"/>
                <a:cs typeface="Arial"/>
              </a:rPr>
              <a:t>l</a:t>
            </a:r>
            <a:r>
              <a:rPr sz="2000" spc="-175" dirty="0">
                <a:latin typeface="Arial"/>
                <a:cs typeface="Arial"/>
              </a:rPr>
              <a:t>o</a:t>
            </a:r>
            <a:r>
              <a:rPr sz="2000" spc="-55" dirty="0">
                <a:latin typeface="Arial"/>
                <a:cs typeface="Arial"/>
              </a:rPr>
              <a:t>&lt;</a:t>
            </a:r>
            <a:r>
              <a:rPr sz="2000" spc="80" dirty="0">
                <a:latin typeface="Arial"/>
                <a:cs typeface="Arial"/>
              </a:rPr>
              <a:t>/</a:t>
            </a:r>
            <a:r>
              <a:rPr sz="2000" spc="-170" dirty="0">
                <a:latin typeface="Arial"/>
                <a:cs typeface="Arial"/>
              </a:rPr>
              <a:t>a</a:t>
            </a:r>
            <a:r>
              <a:rPr sz="2000" spc="-60" dirty="0"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073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5" dirty="0">
                <a:latin typeface="Arial"/>
                <a:cs typeface="Arial"/>
              </a:rPr>
              <a:t>&lt;</a:t>
            </a:r>
            <a:r>
              <a:rPr sz="2000" spc="-160" dirty="0">
                <a:latin typeface="Arial"/>
                <a:cs typeface="Arial"/>
              </a:rPr>
              <a:t>a</a:t>
            </a:r>
            <a:r>
              <a:rPr sz="2000" spc="-185" dirty="0">
                <a:latin typeface="Arial"/>
                <a:cs typeface="Arial"/>
              </a:rPr>
              <a:t> h</a:t>
            </a:r>
            <a:r>
              <a:rPr sz="2000" spc="-70" dirty="0">
                <a:latin typeface="Arial"/>
                <a:cs typeface="Arial"/>
              </a:rPr>
              <a:t>r</a:t>
            </a:r>
            <a:r>
              <a:rPr sz="2000" spc="-100" dirty="0">
                <a:latin typeface="Arial"/>
                <a:cs typeface="Arial"/>
              </a:rPr>
              <a:t>e</a:t>
            </a:r>
            <a:r>
              <a:rPr sz="2000" spc="114" dirty="0">
                <a:latin typeface="Arial"/>
                <a:cs typeface="Arial"/>
              </a:rPr>
              <a:t>f</a:t>
            </a:r>
            <a:r>
              <a:rPr sz="2000" spc="-55" dirty="0">
                <a:latin typeface="Arial"/>
                <a:cs typeface="Arial"/>
              </a:rPr>
              <a:t>=</a:t>
            </a:r>
            <a:r>
              <a:rPr sz="2000" spc="-204" dirty="0">
                <a:latin typeface="Arial"/>
                <a:cs typeface="Arial"/>
              </a:rPr>
              <a:t>"</a:t>
            </a:r>
            <a:r>
              <a:rPr sz="2000" spc="-185" dirty="0">
                <a:latin typeface="Arial"/>
                <a:cs typeface="Arial"/>
                <a:hlinkClick r:id="rId2"/>
              </a:rPr>
              <a:t>h</a:t>
            </a:r>
            <a:r>
              <a:rPr sz="2000" spc="130" dirty="0">
                <a:latin typeface="Arial"/>
                <a:cs typeface="Arial"/>
                <a:hlinkClick r:id="rId2"/>
              </a:rPr>
              <a:t>tt</a:t>
            </a:r>
            <a:r>
              <a:rPr sz="2000" spc="260" dirty="0">
                <a:latin typeface="Arial"/>
                <a:cs typeface="Arial"/>
                <a:hlinkClick r:id="rId2"/>
              </a:rPr>
              <a:t>p</a:t>
            </a:r>
            <a:r>
              <a:rPr sz="2000" spc="-200" dirty="0">
                <a:latin typeface="Arial"/>
                <a:cs typeface="Arial"/>
                <a:hlinkClick r:id="rId2"/>
              </a:rPr>
              <a:t>:</a:t>
            </a:r>
            <a:r>
              <a:rPr sz="2000" spc="80" dirty="0">
                <a:latin typeface="Arial"/>
                <a:cs typeface="Arial"/>
                <a:hlinkClick r:id="rId2"/>
              </a:rPr>
              <a:t>//</a:t>
            </a:r>
            <a:r>
              <a:rPr sz="2000" spc="-254" dirty="0">
                <a:latin typeface="Arial"/>
                <a:cs typeface="Arial"/>
                <a:hlinkClick r:id="rId2"/>
              </a:rPr>
              <a:t>w</a:t>
            </a:r>
            <a:r>
              <a:rPr sz="2000" spc="-80" dirty="0">
                <a:latin typeface="Arial"/>
                <a:cs typeface="Arial"/>
                <a:hlinkClick r:id="rId2"/>
              </a:rPr>
              <a:t>il</a:t>
            </a:r>
            <a:r>
              <a:rPr sz="2000" spc="-100" dirty="0">
                <a:latin typeface="Arial"/>
                <a:cs typeface="Arial"/>
                <a:hlinkClick r:id="rId2"/>
              </a:rPr>
              <a:t>de</a:t>
            </a:r>
            <a:r>
              <a:rPr sz="2000" spc="-70" dirty="0">
                <a:latin typeface="Arial"/>
                <a:cs typeface="Arial"/>
                <a:hlinkClick r:id="rId2"/>
              </a:rPr>
              <a:t>r</a:t>
            </a:r>
            <a:r>
              <a:rPr sz="2000" spc="-250" dirty="0">
                <a:latin typeface="Arial"/>
                <a:cs typeface="Arial"/>
                <a:hlinkClick r:id="rId2"/>
              </a:rPr>
              <a:t>m</a:t>
            </a:r>
            <a:r>
              <a:rPr sz="2000" spc="-180" dirty="0">
                <a:latin typeface="Arial"/>
                <a:cs typeface="Arial"/>
                <a:hlinkClick r:id="rId2"/>
              </a:rPr>
              <a:t>u</a:t>
            </a:r>
            <a:r>
              <a:rPr sz="2000" spc="55" dirty="0">
                <a:latin typeface="Arial"/>
                <a:cs typeface="Arial"/>
                <a:hlinkClick r:id="rId2"/>
              </a:rPr>
              <a:t>t</a:t>
            </a:r>
            <a:r>
              <a:rPr sz="2000" spc="105" dirty="0">
                <a:latin typeface="Arial"/>
                <a:cs typeface="Arial"/>
                <a:hlinkClick r:id="rId2"/>
              </a:rPr>
              <a:t>h</a:t>
            </a:r>
            <a:r>
              <a:rPr sz="2000" spc="-135" dirty="0">
                <a:latin typeface="Arial"/>
                <a:cs typeface="Arial"/>
                <a:hlinkClick r:id="rId2"/>
              </a:rPr>
              <a:t>.c</a:t>
            </a:r>
            <a:r>
              <a:rPr sz="2000" spc="-195" dirty="0">
                <a:latin typeface="Arial"/>
                <a:cs typeface="Arial"/>
                <a:hlinkClick r:id="rId2"/>
              </a:rPr>
              <a:t>o</a:t>
            </a:r>
            <a:r>
              <a:rPr sz="2000" spc="-250" dirty="0">
                <a:latin typeface="Arial"/>
                <a:cs typeface="Arial"/>
                <a:hlinkClick r:id="rId2"/>
              </a:rPr>
              <a:t>m</a:t>
            </a:r>
            <a:r>
              <a:rPr sz="2000" spc="-200" dirty="0">
                <a:latin typeface="Arial"/>
                <a:cs typeface="Arial"/>
              </a:rPr>
              <a:t>"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r</a:t>
            </a:r>
            <a:r>
              <a:rPr sz="2000" spc="-100" dirty="0">
                <a:latin typeface="Arial"/>
                <a:cs typeface="Arial"/>
              </a:rPr>
              <a:t>e</a:t>
            </a:r>
            <a:r>
              <a:rPr sz="2000" spc="-80" dirty="0">
                <a:latin typeface="Arial"/>
                <a:cs typeface="Arial"/>
              </a:rPr>
              <a:t>l</a:t>
            </a:r>
            <a:r>
              <a:rPr sz="2000" spc="-55" dirty="0">
                <a:latin typeface="Arial"/>
                <a:cs typeface="Arial"/>
              </a:rPr>
              <a:t>=</a:t>
            </a:r>
            <a:r>
              <a:rPr sz="2000" spc="-204" dirty="0">
                <a:latin typeface="Arial"/>
                <a:cs typeface="Arial"/>
              </a:rPr>
              <a:t>"</a:t>
            </a:r>
            <a:r>
              <a:rPr sz="2000" spc="-30" dirty="0">
                <a:latin typeface="Arial"/>
                <a:cs typeface="Arial"/>
              </a:rPr>
              <a:t>s</a:t>
            </a:r>
            <a:r>
              <a:rPr sz="2000" spc="-125" dirty="0">
                <a:latin typeface="Arial"/>
                <a:cs typeface="Arial"/>
              </a:rPr>
              <a:t>ea</a:t>
            </a:r>
            <a:r>
              <a:rPr sz="2000" spc="-85" dirty="0">
                <a:latin typeface="Arial"/>
                <a:cs typeface="Arial"/>
              </a:rPr>
              <a:t>r</a:t>
            </a:r>
            <a:r>
              <a:rPr sz="2000" spc="-130" dirty="0">
                <a:latin typeface="Arial"/>
                <a:cs typeface="Arial"/>
              </a:rPr>
              <a:t>c</a:t>
            </a:r>
            <a:r>
              <a:rPr sz="2000" spc="-150" dirty="0">
                <a:latin typeface="Arial"/>
                <a:cs typeface="Arial"/>
              </a:rPr>
              <a:t>h</a:t>
            </a:r>
            <a:r>
              <a:rPr sz="2000" spc="-204" dirty="0">
                <a:latin typeface="Arial"/>
                <a:cs typeface="Arial"/>
              </a:rPr>
              <a:t>"</a:t>
            </a:r>
            <a:r>
              <a:rPr sz="2000" spc="-55" dirty="0">
                <a:latin typeface="Arial"/>
                <a:cs typeface="Arial"/>
              </a:rPr>
              <a:t>&gt;</a:t>
            </a:r>
            <a:r>
              <a:rPr sz="2000" spc="-114" dirty="0">
                <a:latin typeface="Arial"/>
                <a:cs typeface="Arial"/>
              </a:rPr>
              <a:t>S</a:t>
            </a:r>
            <a:r>
              <a:rPr sz="2000" spc="-125" dirty="0">
                <a:latin typeface="Arial"/>
                <a:cs typeface="Arial"/>
              </a:rPr>
              <a:t>ea</a:t>
            </a:r>
            <a:r>
              <a:rPr sz="2000" spc="-85" dirty="0">
                <a:latin typeface="Arial"/>
                <a:cs typeface="Arial"/>
              </a:rPr>
              <a:t>r</a:t>
            </a:r>
            <a:r>
              <a:rPr sz="2000" spc="-130" dirty="0">
                <a:latin typeface="Arial"/>
                <a:cs typeface="Arial"/>
              </a:rPr>
              <a:t>c</a:t>
            </a:r>
            <a:r>
              <a:rPr sz="2000" spc="-150" dirty="0">
                <a:latin typeface="Arial"/>
                <a:cs typeface="Arial"/>
              </a:rPr>
              <a:t>h</a:t>
            </a:r>
            <a:r>
              <a:rPr sz="2000" spc="-55" dirty="0">
                <a:latin typeface="Arial"/>
                <a:cs typeface="Arial"/>
              </a:rPr>
              <a:t>&lt;</a:t>
            </a:r>
            <a:r>
              <a:rPr sz="2000" spc="80" dirty="0">
                <a:latin typeface="Arial"/>
                <a:cs typeface="Arial"/>
              </a:rPr>
              <a:t>/</a:t>
            </a:r>
            <a:r>
              <a:rPr sz="2000" spc="-114" dirty="0">
                <a:latin typeface="Arial"/>
                <a:cs typeface="Arial"/>
              </a:rPr>
              <a:t>a&gt;</a:t>
            </a:r>
            <a:endParaRPr sz="20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5" dirty="0">
                <a:latin typeface="Arial"/>
                <a:cs typeface="Arial"/>
              </a:rPr>
              <a:t>&lt;</a:t>
            </a:r>
            <a:r>
              <a:rPr sz="2000" spc="-45" dirty="0">
                <a:latin typeface="Arial"/>
                <a:cs typeface="Arial"/>
              </a:rPr>
              <a:t>/</a:t>
            </a:r>
            <a:r>
              <a:rPr sz="2000" spc="-75" dirty="0">
                <a:latin typeface="Arial"/>
                <a:cs typeface="Arial"/>
              </a:rPr>
              <a:t>b</a:t>
            </a:r>
            <a:r>
              <a:rPr sz="2000" spc="-175" dirty="0">
                <a:latin typeface="Arial"/>
                <a:cs typeface="Arial"/>
              </a:rPr>
              <a:t>o</a:t>
            </a:r>
            <a:r>
              <a:rPr sz="2000" spc="-100" dirty="0">
                <a:latin typeface="Arial"/>
                <a:cs typeface="Arial"/>
              </a:rPr>
              <a:t>d</a:t>
            </a:r>
            <a:r>
              <a:rPr sz="2000" spc="-90" dirty="0">
                <a:latin typeface="Arial"/>
                <a:cs typeface="Arial"/>
              </a:rPr>
              <a:t>y&gt;</a:t>
            </a:r>
            <a:endParaRPr sz="2000">
              <a:latin typeface="Arial"/>
              <a:cs typeface="Aria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5" dirty="0">
                <a:latin typeface="Arial"/>
                <a:cs typeface="Arial"/>
              </a:rPr>
              <a:t>&lt;</a:t>
            </a:r>
            <a:r>
              <a:rPr sz="2000" spc="80" dirty="0">
                <a:latin typeface="Arial"/>
                <a:cs typeface="Arial"/>
              </a:rPr>
              <a:t>/</a:t>
            </a:r>
            <a:r>
              <a:rPr sz="2000" spc="-185" dirty="0">
                <a:latin typeface="Arial"/>
                <a:cs typeface="Arial"/>
              </a:rPr>
              <a:t>h</a:t>
            </a:r>
            <a:r>
              <a:rPr sz="2000" spc="335" dirty="0">
                <a:latin typeface="Arial"/>
                <a:cs typeface="Arial"/>
              </a:rPr>
              <a:t>t</a:t>
            </a:r>
            <a:r>
              <a:rPr sz="2000" spc="-135" dirty="0">
                <a:latin typeface="Arial"/>
                <a:cs typeface="Arial"/>
              </a:rPr>
              <a:t>ml&gt;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169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-515144" y="657101"/>
            <a:ext cx="5181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260475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/>
              <a:t>W</a:t>
            </a:r>
            <a:r>
              <a:rPr spc="-15" dirty="0"/>
              <a:t>h</a:t>
            </a:r>
            <a:r>
              <a:rPr spc="-55" dirty="0"/>
              <a:t>at</a:t>
            </a:r>
            <a:r>
              <a:rPr spc="-290" dirty="0"/>
              <a:t> </a:t>
            </a:r>
            <a:r>
              <a:rPr spc="-75" dirty="0"/>
              <a:t>i</a:t>
            </a:r>
            <a:r>
              <a:rPr dirty="0"/>
              <a:t>s</a:t>
            </a:r>
            <a:r>
              <a:rPr spc="-295" dirty="0"/>
              <a:t> </a:t>
            </a:r>
            <a:r>
              <a:rPr spc="-75" dirty="0"/>
              <a:t>R</a:t>
            </a:r>
            <a:r>
              <a:rPr spc="-120" dirty="0"/>
              <a:t>E</a:t>
            </a:r>
            <a:r>
              <a:rPr spc="70" dirty="0"/>
              <a:t>S</a:t>
            </a:r>
            <a:r>
              <a:rPr spc="-190" dirty="0"/>
              <a:t>T</a:t>
            </a:r>
            <a:r>
              <a:rPr spc="1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9312" y="1591468"/>
            <a:ext cx="3946525" cy="29686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-95" dirty="0">
                <a:latin typeface="Trebuchet MS"/>
                <a:cs typeface="Trebuchet MS"/>
              </a:rPr>
              <a:t>R</a:t>
            </a:r>
            <a:r>
              <a:rPr sz="2000" b="1" spc="-120" dirty="0">
                <a:latin typeface="Trebuchet MS"/>
                <a:cs typeface="Trebuchet MS"/>
              </a:rPr>
              <a:t>E</a:t>
            </a:r>
            <a:r>
              <a:rPr sz="2000" b="1" spc="-85" dirty="0">
                <a:latin typeface="Trebuchet MS"/>
                <a:cs typeface="Trebuchet MS"/>
              </a:rPr>
              <a:t>p</a:t>
            </a:r>
            <a:r>
              <a:rPr sz="2000" b="1" spc="-70" dirty="0">
                <a:latin typeface="Trebuchet MS"/>
                <a:cs typeface="Trebuchet MS"/>
              </a:rPr>
              <a:t>r</a:t>
            </a:r>
            <a:r>
              <a:rPr sz="2000" b="1" spc="-135" dirty="0">
                <a:latin typeface="Trebuchet MS"/>
                <a:cs typeface="Trebuchet MS"/>
              </a:rPr>
              <a:t>e</a:t>
            </a:r>
            <a:r>
              <a:rPr sz="2000" b="1" spc="-70" dirty="0">
                <a:latin typeface="Trebuchet MS"/>
                <a:cs typeface="Trebuchet MS"/>
              </a:rPr>
              <a:t>s</a:t>
            </a:r>
            <a:r>
              <a:rPr sz="2000" b="1" spc="-100" dirty="0">
                <a:latin typeface="Trebuchet MS"/>
                <a:cs typeface="Trebuchet MS"/>
              </a:rPr>
              <a:t>e</a:t>
            </a:r>
            <a:r>
              <a:rPr sz="2000" b="1" spc="-35" dirty="0">
                <a:latin typeface="Trebuchet MS"/>
                <a:cs typeface="Trebuchet MS"/>
              </a:rPr>
              <a:t>n</a:t>
            </a:r>
            <a:r>
              <a:rPr sz="2000" b="1" spc="-75" dirty="0">
                <a:latin typeface="Trebuchet MS"/>
                <a:cs typeface="Trebuchet MS"/>
              </a:rPr>
              <a:t>ta</a:t>
            </a:r>
            <a:r>
              <a:rPr sz="2000" b="1" spc="-95" dirty="0">
                <a:latin typeface="Trebuchet MS"/>
                <a:cs typeface="Trebuchet MS"/>
              </a:rPr>
              <a:t>ti</a:t>
            </a:r>
            <a:r>
              <a:rPr sz="2000" b="1" spc="-20" dirty="0">
                <a:latin typeface="Trebuchet MS"/>
                <a:cs typeface="Trebuchet MS"/>
              </a:rPr>
              <a:t>o</a:t>
            </a:r>
            <a:r>
              <a:rPr sz="2000" b="1" spc="-35" dirty="0">
                <a:latin typeface="Trebuchet MS"/>
                <a:cs typeface="Trebuchet MS"/>
              </a:rPr>
              <a:t>n</a:t>
            </a:r>
            <a:r>
              <a:rPr sz="2000" b="1" spc="-55" dirty="0">
                <a:latin typeface="Trebuchet MS"/>
                <a:cs typeface="Trebuchet MS"/>
              </a:rPr>
              <a:t>a</a:t>
            </a:r>
            <a:r>
              <a:rPr sz="2000" b="1" spc="-80" dirty="0">
                <a:latin typeface="Trebuchet MS"/>
                <a:cs typeface="Trebuchet MS"/>
              </a:rPr>
              <a:t>l</a:t>
            </a:r>
            <a:r>
              <a:rPr sz="2000" b="1" spc="-229" dirty="0">
                <a:latin typeface="Trebuchet MS"/>
                <a:cs typeface="Trebuchet MS"/>
              </a:rPr>
              <a:t> </a:t>
            </a:r>
            <a:r>
              <a:rPr sz="2000" b="1" spc="-50" dirty="0">
                <a:latin typeface="Trebuchet MS"/>
                <a:cs typeface="Trebuchet MS"/>
              </a:rPr>
              <a:t>Sta</a:t>
            </a:r>
            <a:r>
              <a:rPr sz="2000" b="1" spc="-110" dirty="0">
                <a:latin typeface="Trebuchet MS"/>
                <a:cs typeface="Trebuchet MS"/>
              </a:rPr>
              <a:t>te</a:t>
            </a:r>
            <a:r>
              <a:rPr sz="2000" b="1" spc="-220" dirty="0">
                <a:latin typeface="Trebuchet MS"/>
                <a:cs typeface="Trebuchet MS"/>
              </a:rPr>
              <a:t> </a:t>
            </a:r>
            <a:r>
              <a:rPr sz="2000" b="1" spc="-200" dirty="0">
                <a:latin typeface="Trebuchet MS"/>
                <a:cs typeface="Trebuchet MS"/>
              </a:rPr>
              <a:t>T</a:t>
            </a:r>
            <a:r>
              <a:rPr sz="2000" b="1" spc="-150" dirty="0">
                <a:latin typeface="Trebuchet MS"/>
                <a:cs typeface="Trebuchet MS"/>
              </a:rPr>
              <a:t>r</a:t>
            </a:r>
            <a:r>
              <a:rPr sz="2000" b="1" spc="-55" dirty="0">
                <a:latin typeface="Trebuchet MS"/>
                <a:cs typeface="Trebuchet MS"/>
              </a:rPr>
              <a:t>a</a:t>
            </a:r>
            <a:r>
              <a:rPr sz="2000" b="1" spc="-35" dirty="0">
                <a:latin typeface="Trebuchet MS"/>
                <a:cs typeface="Trebuchet MS"/>
              </a:rPr>
              <a:t>n</a:t>
            </a:r>
            <a:r>
              <a:rPr sz="2000" b="1" spc="-70" dirty="0">
                <a:latin typeface="Trebuchet MS"/>
                <a:cs typeface="Trebuchet MS"/>
              </a:rPr>
              <a:t>s</a:t>
            </a:r>
            <a:r>
              <a:rPr sz="2000" b="1" spc="-65" dirty="0">
                <a:latin typeface="Trebuchet MS"/>
                <a:cs typeface="Trebuchet MS"/>
              </a:rPr>
              <a:t>f</a:t>
            </a:r>
            <a:r>
              <a:rPr sz="2000" b="1" spc="-135" dirty="0">
                <a:latin typeface="Trebuchet MS"/>
                <a:cs typeface="Trebuchet MS"/>
              </a:rPr>
              <a:t>e</a:t>
            </a:r>
            <a:r>
              <a:rPr sz="2000" b="1" spc="-160" dirty="0">
                <a:latin typeface="Trebuchet MS"/>
                <a:cs typeface="Trebuchet MS"/>
              </a:rPr>
              <a:t>r</a:t>
            </a:r>
            <a:r>
              <a:rPr sz="2000" b="1" spc="5" dirty="0">
                <a:latin typeface="Trebuchet MS"/>
                <a:cs typeface="Trebuchet MS"/>
              </a:rPr>
              <a:t>*</a:t>
            </a:r>
            <a:endParaRPr sz="2000" dirty="0">
              <a:latin typeface="Trebuchet MS"/>
              <a:cs typeface="Trebuchet MS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75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40" dirty="0">
                <a:latin typeface="Calibri"/>
                <a:cs typeface="Calibri"/>
              </a:rPr>
              <a:t>n</a:t>
            </a:r>
            <a:r>
              <a:rPr spc="25" dirty="0">
                <a:latin typeface="Calibri"/>
                <a:cs typeface="Calibri"/>
              </a:rPr>
              <a:t>cep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s </a:t>
            </a:r>
            <a:r>
              <a:rPr spc="20" dirty="0">
                <a:latin typeface="Calibri"/>
                <a:cs typeface="Calibri"/>
              </a:rPr>
              <a:t>incl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-65" dirty="0">
                <a:latin typeface="Calibri"/>
                <a:cs typeface="Calibri"/>
              </a:rPr>
              <a:t>e:</a:t>
            </a:r>
            <a:endParaRPr dirty="0">
              <a:latin typeface="Calibri"/>
              <a:cs typeface="Calibri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 dirty="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35" dirty="0">
                <a:latin typeface="Calibri"/>
                <a:cs typeface="Calibri"/>
              </a:rPr>
              <a:t>Sep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o</a:t>
            </a:r>
            <a:r>
              <a:rPr sz="1600" spc="-25" dirty="0">
                <a:latin typeface="Calibri"/>
                <a:cs typeface="Calibri"/>
              </a:rPr>
              <a:t>f </a:t>
            </a:r>
            <a:r>
              <a:rPr sz="1600" spc="6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5" dirty="0">
                <a:latin typeface="Calibri"/>
                <a:cs typeface="Calibri"/>
              </a:rPr>
              <a:t>en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40" dirty="0">
                <a:latin typeface="Calibri"/>
                <a:cs typeface="Calibri"/>
              </a:rPr>
              <a:t>n</a:t>
            </a:r>
            <a:r>
              <a:rPr sz="1600" spc="55" dirty="0">
                <a:latin typeface="Calibri"/>
                <a:cs typeface="Calibri"/>
              </a:rPr>
              <a:t>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40" dirty="0">
                <a:latin typeface="Calibri"/>
                <a:cs typeface="Calibri"/>
              </a:rPr>
              <a:t>v</a:t>
            </a:r>
            <a:r>
              <a:rPr sz="1600" spc="-25" dirty="0">
                <a:latin typeface="Calibri"/>
                <a:cs typeface="Calibri"/>
              </a:rPr>
              <a:t>er</a:t>
            </a:r>
            <a:endParaRPr sz="1600" dirty="0">
              <a:latin typeface="Calibri"/>
              <a:cs typeface="Calibri"/>
            </a:endParaRPr>
          </a:p>
          <a:p>
            <a:pPr lvl="2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00" dirty="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dirty="0">
                <a:latin typeface="Calibri"/>
                <a:cs typeface="Calibri"/>
              </a:rPr>
              <a:t>Se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40" dirty="0">
                <a:latin typeface="Calibri"/>
                <a:cs typeface="Calibri"/>
              </a:rPr>
              <a:t>v</a:t>
            </a:r>
            <a:r>
              <a:rPr sz="1600" spc="-25" dirty="0">
                <a:latin typeface="Calibri"/>
                <a:cs typeface="Calibri"/>
              </a:rPr>
              <a:t>er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Req</a:t>
            </a:r>
            <a:r>
              <a:rPr sz="1600" spc="25" dirty="0">
                <a:latin typeface="Calibri"/>
                <a:cs typeface="Calibri"/>
              </a:rPr>
              <a:t>u</a:t>
            </a:r>
            <a:r>
              <a:rPr sz="1600" dirty="0">
                <a:latin typeface="Calibri"/>
                <a:cs typeface="Calibri"/>
              </a:rPr>
              <a:t>es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e </a:t>
            </a:r>
            <a:r>
              <a:rPr sz="1600" spc="20" dirty="0">
                <a:latin typeface="Calibri"/>
                <a:cs typeface="Calibri"/>
              </a:rPr>
              <a:t>S</a:t>
            </a:r>
            <a:r>
              <a:rPr sz="1600" spc="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es</a:t>
            </a:r>
            <a:r>
              <a:rPr sz="1600" spc="5" dirty="0">
                <a:latin typeface="Calibri"/>
                <a:cs typeface="Calibri"/>
              </a:rPr>
              <a:t>s</a:t>
            </a:r>
            <a:endParaRPr sz="1600" dirty="0">
              <a:latin typeface="Calibri"/>
              <a:cs typeface="Calibri"/>
            </a:endParaRPr>
          </a:p>
          <a:p>
            <a:pPr lvl="2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00" dirty="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60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ch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6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Req</a:t>
            </a:r>
            <a:r>
              <a:rPr sz="1600" spc="25" dirty="0">
                <a:latin typeface="Calibri"/>
                <a:cs typeface="Calibri"/>
              </a:rPr>
              <a:t>u</a:t>
            </a:r>
            <a:r>
              <a:rPr sz="1600" dirty="0">
                <a:latin typeface="Calibri"/>
                <a:cs typeface="Calibri"/>
              </a:rPr>
              <a:t>es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5" dirty="0">
                <a:latin typeface="Calibri"/>
                <a:cs typeface="Calibri"/>
              </a:rPr>
              <a:t>s</a:t>
            </a:r>
            <a:endParaRPr sz="1600" dirty="0">
              <a:latin typeface="Calibri"/>
              <a:cs typeface="Calibri"/>
            </a:endParaRPr>
          </a:p>
          <a:p>
            <a:pPr lvl="2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00" dirty="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5" dirty="0">
                <a:latin typeface="Calibri"/>
                <a:cs typeface="Calibri"/>
              </a:rPr>
              <a:t>U</a:t>
            </a:r>
            <a:r>
              <a:rPr sz="1600" spc="30" dirty="0">
                <a:latin typeface="Calibri"/>
                <a:cs typeface="Calibri"/>
              </a:rPr>
              <a:t>n</a:t>
            </a:r>
            <a:r>
              <a:rPr sz="1600" spc="5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f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50" dirty="0">
                <a:latin typeface="Calibri"/>
                <a:cs typeface="Calibri"/>
              </a:rPr>
              <a:t>m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I</a:t>
            </a:r>
            <a:r>
              <a:rPr sz="1600" spc="15" dirty="0">
                <a:latin typeface="Calibri"/>
                <a:cs typeface="Calibri"/>
              </a:rPr>
              <a:t>n</a:t>
            </a:r>
            <a:r>
              <a:rPr sz="1600" spc="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f</a:t>
            </a:r>
            <a:r>
              <a:rPr sz="1600" spc="-25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8456" y="6625431"/>
            <a:ext cx="465772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60" dirty="0">
                <a:solidFill>
                  <a:srgbClr val="002060"/>
                </a:solidFill>
                <a:latin typeface="Arial"/>
                <a:cs typeface="Arial"/>
              </a:rPr>
              <a:t>*</a:t>
            </a:r>
            <a:r>
              <a:rPr spc="-1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2060"/>
                </a:solidFill>
                <a:latin typeface="Arial"/>
                <a:cs typeface="Arial"/>
              </a:rPr>
              <a:t>Int</a:t>
            </a:r>
            <a:r>
              <a:rPr spc="5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pc="-185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pc="-140" dirty="0">
                <a:solidFill>
                  <a:srgbClr val="002060"/>
                </a:solidFill>
                <a:latin typeface="Arial"/>
                <a:cs typeface="Arial"/>
              </a:rPr>
              <a:t>du</a:t>
            </a:r>
            <a:r>
              <a:rPr spc="-95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pc="-2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pc="-90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pc="-1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-185" dirty="0">
                <a:solidFill>
                  <a:srgbClr val="002060"/>
                </a:solidFill>
                <a:latin typeface="Arial"/>
                <a:cs typeface="Arial"/>
              </a:rPr>
              <a:t>b</a:t>
            </a:r>
            <a:r>
              <a:rPr spc="-85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pc="18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-265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pc="-125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pc="-110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pc="-1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-245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pc="-75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pc="-2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pc="-75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pc="-114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pc="-45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pc="-17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pc="-165" dirty="0">
                <a:solidFill>
                  <a:srgbClr val="002060"/>
                </a:solidFill>
                <a:latin typeface="Arial"/>
                <a:cs typeface="Arial"/>
              </a:rPr>
              <a:t>g</a:t>
            </a:r>
            <a:r>
              <a:rPr spc="-110" dirty="0">
                <a:solidFill>
                  <a:srgbClr val="002060"/>
                </a:solidFill>
                <a:latin typeface="Arial"/>
                <a:cs typeface="Arial"/>
              </a:rPr>
              <a:t>'</a:t>
            </a:r>
            <a:r>
              <a:rPr spc="-30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pc="-1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-125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pc="-15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pc="-95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pc="29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pc="-65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pc="-80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pc="-155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pc="-75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pc="-18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-114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pc="-45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pc="-30" dirty="0">
                <a:solidFill>
                  <a:srgbClr val="002060"/>
                </a:solidFill>
                <a:latin typeface="Arial"/>
                <a:cs typeface="Arial"/>
              </a:rPr>
              <a:t>ss</a:t>
            </a:r>
            <a:r>
              <a:rPr spc="-2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pc="50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pc="30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pc="-155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pc="30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pc="-75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pc="-170" dirty="0">
                <a:solidFill>
                  <a:srgbClr val="002060"/>
                </a:solidFill>
                <a:latin typeface="Arial"/>
                <a:cs typeface="Arial"/>
              </a:rPr>
              <a:t>on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18388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3288506" y="1734343"/>
            <a:ext cx="46767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5308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30" dirty="0"/>
              <a:t>W</a:t>
            </a:r>
            <a:r>
              <a:rPr spc="-75" dirty="0"/>
              <a:t>h</a:t>
            </a:r>
            <a:r>
              <a:rPr spc="-15" dirty="0"/>
              <a:t>a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15" dirty="0"/>
              <a:t>is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H</a:t>
            </a:r>
            <a:r>
              <a:rPr spc="-65" dirty="0"/>
              <a:t>y</a:t>
            </a:r>
            <a:r>
              <a:rPr spc="-25" dirty="0"/>
              <a:t>p</a:t>
            </a:r>
            <a:r>
              <a:rPr spc="-5" dirty="0"/>
              <a:t>e</a:t>
            </a:r>
            <a:r>
              <a:rPr spc="-25" dirty="0"/>
              <a:t>r</a:t>
            </a:r>
            <a:r>
              <a:rPr spc="-15" dirty="0"/>
              <a:t>me</a:t>
            </a:r>
            <a:r>
              <a:rPr spc="-25" dirty="0"/>
              <a:t>d</a:t>
            </a:r>
            <a:r>
              <a:rPr spc="-10" dirty="0"/>
              <a:t>i</a:t>
            </a:r>
            <a:r>
              <a:rPr spc="-15" dirty="0"/>
              <a:t>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1468" y="2664618"/>
            <a:ext cx="6897688" cy="31607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70" dirty="0">
                <a:latin typeface="Calibri"/>
                <a:cs typeface="Calibri"/>
              </a:rPr>
              <a:t>H</a:t>
            </a:r>
            <a:r>
              <a:rPr sz="2000" b="1" spc="60" dirty="0">
                <a:latin typeface="Calibri"/>
                <a:cs typeface="Calibri"/>
              </a:rPr>
              <a:t>y</a:t>
            </a:r>
            <a:r>
              <a:rPr sz="2000" b="1" spc="95" dirty="0">
                <a:latin typeface="Calibri"/>
                <a:cs typeface="Calibri"/>
              </a:rPr>
              <a:t>p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r</a:t>
            </a:r>
            <a:r>
              <a:rPr sz="2000" b="1" spc="65" dirty="0">
                <a:latin typeface="Calibri"/>
                <a:cs typeface="Calibri"/>
              </a:rPr>
              <a:t>m</a:t>
            </a:r>
            <a:r>
              <a:rPr sz="2000" b="1" spc="45" dirty="0">
                <a:latin typeface="Calibri"/>
                <a:cs typeface="Calibri"/>
              </a:rPr>
              <a:t>ed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13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55" dirty="0">
                <a:latin typeface="Calibri"/>
                <a:cs typeface="Calibri"/>
              </a:rPr>
              <a:t>k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25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AP</a:t>
            </a:r>
            <a:r>
              <a:rPr sz="2000" b="1" spc="5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65" dirty="0">
                <a:latin typeface="Arial"/>
                <a:cs typeface="Arial"/>
              </a:rPr>
              <a:t>L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15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s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re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80" dirty="0">
                <a:latin typeface="Arial"/>
                <a:cs typeface="Arial"/>
              </a:rPr>
              <a:t>e</a:t>
            </a:r>
            <a:r>
              <a:rPr spc="2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p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9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v</a:t>
            </a:r>
            <a:r>
              <a:rPr spc="-10" dirty="0">
                <a:latin typeface="Arial"/>
                <a:cs typeface="Arial"/>
              </a:rPr>
              <a:t>e</a:t>
            </a:r>
            <a:r>
              <a:rPr spc="20" dirty="0">
                <a:latin typeface="Arial"/>
                <a:cs typeface="Arial"/>
              </a:rPr>
              <a:t>l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30" dirty="0">
                <a:latin typeface="Arial"/>
                <a:cs typeface="Arial"/>
              </a:rPr>
              <a:t>p</a:t>
            </a:r>
            <a:r>
              <a:rPr spc="-3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rs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k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w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Arial"/>
                <a:cs typeface="Arial"/>
              </a:rPr>
              <a:t>h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w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Arial"/>
                <a:cs typeface="Arial"/>
              </a:rPr>
              <a:t>u</a:t>
            </a:r>
            <a:r>
              <a:rPr spc="-60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A</a:t>
            </a:r>
            <a:r>
              <a:rPr spc="-20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65"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PI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b</a:t>
            </a:r>
            <a:r>
              <a:rPr spc="-8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c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10" dirty="0">
                <a:latin typeface="Arial"/>
                <a:cs typeface="Arial"/>
              </a:rPr>
              <a:t>m</a:t>
            </a:r>
            <a:r>
              <a:rPr spc="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s</a:t>
            </a:r>
            <a:r>
              <a:rPr spc="-5" dirty="0">
                <a:latin typeface="Arial"/>
                <a:cs typeface="Arial"/>
              </a:rPr>
              <a:t>e</a:t>
            </a:r>
            <a:r>
              <a:rPr spc="20" dirty="0">
                <a:latin typeface="Arial"/>
                <a:cs typeface="Arial"/>
              </a:rPr>
              <a:t>lf</a:t>
            </a:r>
            <a:r>
              <a:rPr spc="-50" dirty="0">
                <a:latin typeface="Arial"/>
                <a:cs typeface="Arial"/>
              </a:rPr>
              <a:t>-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3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sc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15" dirty="0">
                <a:latin typeface="Arial"/>
                <a:cs typeface="Arial"/>
              </a:rPr>
              <a:t>ibi</a:t>
            </a:r>
            <a:r>
              <a:rPr spc="-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g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65" dirty="0">
                <a:latin typeface="Arial"/>
                <a:cs typeface="Arial"/>
              </a:rPr>
              <a:t>L</a:t>
            </a:r>
            <a:r>
              <a:rPr spc="15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15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s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b</a:t>
            </a:r>
            <a:r>
              <a:rPr spc="-9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c</a:t>
            </a:r>
            <a:r>
              <a:rPr spc="-5" dirty="0">
                <a:latin typeface="Arial"/>
                <a:cs typeface="Arial"/>
              </a:rPr>
              <a:t>o</a:t>
            </a:r>
            <a:r>
              <a:rPr spc="10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90" dirty="0">
                <a:latin typeface="Arial"/>
                <a:cs typeface="Arial"/>
              </a:rPr>
              <a:t>A</a:t>
            </a:r>
            <a:r>
              <a:rPr spc="15" dirty="0">
                <a:latin typeface="Arial"/>
                <a:cs typeface="Arial"/>
              </a:rPr>
              <a:t>ppl</a:t>
            </a:r>
            <a:r>
              <a:rPr spc="30" dirty="0">
                <a:latin typeface="Arial"/>
                <a:cs typeface="Arial"/>
              </a:rPr>
              <a:t>i</a:t>
            </a:r>
            <a:r>
              <a:rPr spc="-85" dirty="0">
                <a:latin typeface="Arial"/>
                <a:cs typeface="Arial"/>
              </a:rPr>
              <a:t>c</a:t>
            </a:r>
            <a:r>
              <a:rPr spc="-20" dirty="0">
                <a:latin typeface="Arial"/>
                <a:cs typeface="Arial"/>
              </a:rPr>
              <a:t>a</a:t>
            </a:r>
            <a:r>
              <a:rPr spc="7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210" dirty="0">
                <a:latin typeface="Arial"/>
                <a:cs typeface="Arial"/>
              </a:rPr>
              <a:t>S</a:t>
            </a:r>
            <a:r>
              <a:rPr spc="100" dirty="0">
                <a:latin typeface="Arial"/>
                <a:cs typeface="Arial"/>
              </a:rPr>
              <a:t>t</a:t>
            </a:r>
            <a:r>
              <a:rPr spc="-65" dirty="0">
                <a:latin typeface="Arial"/>
                <a:cs typeface="Arial"/>
              </a:rPr>
              <a:t>a</a:t>
            </a:r>
            <a:r>
              <a:rPr spc="100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5" dirty="0">
                <a:latin typeface="Arial"/>
                <a:cs typeface="Arial"/>
              </a:rPr>
              <a:t>H</a:t>
            </a:r>
            <a:r>
              <a:rPr spc="-15" dirty="0">
                <a:latin typeface="Arial"/>
                <a:cs typeface="Arial"/>
              </a:rPr>
              <a:t>y</a:t>
            </a:r>
            <a:r>
              <a:rPr spc="30" dirty="0">
                <a:latin typeface="Arial"/>
                <a:cs typeface="Arial"/>
              </a:rPr>
              <a:t>p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10" dirty="0">
                <a:latin typeface="Arial"/>
                <a:cs typeface="Arial"/>
              </a:rPr>
              <a:t>m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15" dirty="0">
                <a:latin typeface="Arial"/>
                <a:cs typeface="Arial"/>
              </a:rPr>
              <a:t>d</a:t>
            </a:r>
            <a:r>
              <a:rPr spc="3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a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s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8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90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n</a:t>
            </a:r>
            <a:r>
              <a:rPr spc="5" dirty="0">
                <a:latin typeface="Arial"/>
                <a:cs typeface="Arial"/>
              </a:rPr>
              <a:t>g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f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90" dirty="0">
                <a:latin typeface="Arial"/>
                <a:cs typeface="Arial"/>
              </a:rPr>
              <a:t>A</a:t>
            </a:r>
            <a:r>
              <a:rPr spc="15" dirty="0">
                <a:latin typeface="Arial"/>
                <a:cs typeface="Arial"/>
              </a:rPr>
              <a:t>pp</a:t>
            </a:r>
            <a:r>
              <a:rPr spc="20" dirty="0">
                <a:latin typeface="Arial"/>
                <a:cs typeface="Arial"/>
              </a:rPr>
              <a:t>l</a:t>
            </a:r>
            <a:r>
              <a:rPr spc="30" dirty="0">
                <a:latin typeface="Arial"/>
                <a:cs typeface="Arial"/>
              </a:rPr>
              <a:t>i</a:t>
            </a:r>
            <a:r>
              <a:rPr spc="-85" dirty="0">
                <a:latin typeface="Arial"/>
                <a:cs typeface="Arial"/>
              </a:rPr>
              <a:t>c</a:t>
            </a:r>
            <a:r>
              <a:rPr spc="-30" dirty="0">
                <a:latin typeface="Arial"/>
                <a:cs typeface="Arial"/>
              </a:rPr>
              <a:t>a</a:t>
            </a:r>
            <a:r>
              <a:rPr spc="7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210" dirty="0">
                <a:latin typeface="Arial"/>
                <a:cs typeface="Arial"/>
              </a:rPr>
              <a:t>S</a:t>
            </a:r>
            <a:r>
              <a:rPr spc="100" dirty="0">
                <a:latin typeface="Arial"/>
                <a:cs typeface="Arial"/>
              </a:rPr>
              <a:t>t</a:t>
            </a:r>
            <a:r>
              <a:rPr spc="-65" dirty="0">
                <a:latin typeface="Arial"/>
                <a:cs typeface="Arial"/>
              </a:rPr>
              <a:t>a</a:t>
            </a:r>
            <a:r>
              <a:rPr spc="100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(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20" dirty="0">
                <a:latin typeface="Arial"/>
                <a:cs typeface="Arial"/>
              </a:rPr>
              <a:t>A</a:t>
            </a:r>
            <a:r>
              <a:rPr spc="-25" dirty="0">
                <a:latin typeface="Arial"/>
                <a:cs typeface="Arial"/>
              </a:rPr>
              <a:t>T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O</a:t>
            </a:r>
            <a:r>
              <a:rPr spc="-20" dirty="0">
                <a:latin typeface="Arial"/>
                <a:cs typeface="Arial"/>
              </a:rPr>
              <a:t>AS</a:t>
            </a:r>
            <a:r>
              <a:rPr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5" dirty="0">
                <a:latin typeface="Arial"/>
                <a:cs typeface="Arial"/>
              </a:rPr>
              <a:t>Wor</a:t>
            </a:r>
            <a:r>
              <a:rPr sz="1600" spc="-5" dirty="0">
                <a:latin typeface="Arial"/>
                <a:cs typeface="Arial"/>
              </a:rPr>
              <a:t>st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ron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er</a:t>
            </a:r>
            <a:r>
              <a:rPr sz="1600" spc="-5" dirty="0">
                <a:latin typeface="Arial"/>
                <a:cs typeface="Arial"/>
              </a:rPr>
              <a:t>!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57553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3288506" y="1734343"/>
            <a:ext cx="46767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53086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30" dirty="0"/>
              <a:t>W</a:t>
            </a:r>
            <a:r>
              <a:rPr spc="-75" dirty="0"/>
              <a:t>h</a:t>
            </a:r>
            <a:r>
              <a:rPr spc="-15" dirty="0"/>
              <a:t>a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15" dirty="0"/>
              <a:t>is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H</a:t>
            </a:r>
            <a:r>
              <a:rPr spc="-65" dirty="0"/>
              <a:t>y</a:t>
            </a:r>
            <a:r>
              <a:rPr spc="-25" dirty="0"/>
              <a:t>p</a:t>
            </a:r>
            <a:r>
              <a:rPr spc="-5" dirty="0"/>
              <a:t>e</a:t>
            </a:r>
            <a:r>
              <a:rPr spc="-25" dirty="0"/>
              <a:t>r</a:t>
            </a:r>
            <a:r>
              <a:rPr spc="-15" dirty="0"/>
              <a:t>me</a:t>
            </a:r>
            <a:r>
              <a:rPr spc="-25" dirty="0"/>
              <a:t>d</a:t>
            </a:r>
            <a:r>
              <a:rPr spc="-10" dirty="0"/>
              <a:t>i</a:t>
            </a:r>
            <a:r>
              <a:rPr spc="-15" dirty="0"/>
              <a:t>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1468" y="2664618"/>
            <a:ext cx="6897688" cy="327782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70" dirty="0">
                <a:latin typeface="Calibri"/>
                <a:cs typeface="Calibri"/>
              </a:rPr>
              <a:t>H</a:t>
            </a:r>
            <a:r>
              <a:rPr sz="2000" b="1" spc="60" dirty="0">
                <a:latin typeface="Calibri"/>
                <a:cs typeface="Calibri"/>
              </a:rPr>
              <a:t>y</a:t>
            </a:r>
            <a:r>
              <a:rPr sz="2000" b="1" spc="95" dirty="0">
                <a:latin typeface="Calibri"/>
                <a:cs typeface="Calibri"/>
              </a:rPr>
              <a:t>p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r</a:t>
            </a:r>
            <a:r>
              <a:rPr sz="2000" b="1" spc="65" dirty="0">
                <a:latin typeface="Calibri"/>
                <a:cs typeface="Calibri"/>
              </a:rPr>
              <a:t>m</a:t>
            </a:r>
            <a:r>
              <a:rPr sz="2000" b="1" spc="45" dirty="0">
                <a:latin typeface="Calibri"/>
                <a:cs typeface="Calibri"/>
              </a:rPr>
              <a:t>ed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13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55" dirty="0">
                <a:latin typeface="Calibri"/>
                <a:cs typeface="Calibri"/>
              </a:rPr>
              <a:t>k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25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AP</a:t>
            </a:r>
            <a:r>
              <a:rPr sz="2000" b="1" spc="5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65" dirty="0">
                <a:latin typeface="Arial"/>
                <a:cs typeface="Arial"/>
              </a:rPr>
              <a:t>L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15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s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re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80" dirty="0">
                <a:latin typeface="Arial"/>
                <a:cs typeface="Arial"/>
              </a:rPr>
              <a:t>e</a:t>
            </a:r>
            <a:r>
              <a:rPr spc="2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p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9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v</a:t>
            </a:r>
            <a:r>
              <a:rPr spc="-10" dirty="0">
                <a:latin typeface="Arial"/>
                <a:cs typeface="Arial"/>
              </a:rPr>
              <a:t>e</a:t>
            </a:r>
            <a:r>
              <a:rPr spc="20" dirty="0">
                <a:latin typeface="Arial"/>
                <a:cs typeface="Arial"/>
              </a:rPr>
              <a:t>l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30" dirty="0">
                <a:latin typeface="Arial"/>
                <a:cs typeface="Arial"/>
              </a:rPr>
              <a:t>p</a:t>
            </a:r>
            <a:r>
              <a:rPr spc="-3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rs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k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w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Arial"/>
                <a:cs typeface="Arial"/>
              </a:rPr>
              <a:t>h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w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Arial"/>
                <a:cs typeface="Arial"/>
              </a:rPr>
              <a:t>u</a:t>
            </a:r>
            <a:r>
              <a:rPr spc="-60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A</a:t>
            </a:r>
            <a:r>
              <a:rPr spc="-20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65"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PI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b</a:t>
            </a:r>
            <a:r>
              <a:rPr spc="-8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c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10" dirty="0">
                <a:latin typeface="Arial"/>
                <a:cs typeface="Arial"/>
              </a:rPr>
              <a:t>m</a:t>
            </a:r>
            <a:r>
              <a:rPr spc="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s</a:t>
            </a:r>
            <a:r>
              <a:rPr spc="-5" dirty="0">
                <a:latin typeface="Arial"/>
                <a:cs typeface="Arial"/>
              </a:rPr>
              <a:t>e</a:t>
            </a:r>
            <a:r>
              <a:rPr spc="20" dirty="0">
                <a:latin typeface="Arial"/>
                <a:cs typeface="Arial"/>
              </a:rPr>
              <a:t>lf</a:t>
            </a:r>
            <a:r>
              <a:rPr spc="-50" dirty="0">
                <a:latin typeface="Arial"/>
                <a:cs typeface="Arial"/>
              </a:rPr>
              <a:t>-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3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sc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15" dirty="0">
                <a:latin typeface="Arial"/>
                <a:cs typeface="Arial"/>
              </a:rPr>
              <a:t>ibi</a:t>
            </a:r>
            <a:r>
              <a:rPr spc="-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g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65" dirty="0">
                <a:latin typeface="Arial"/>
                <a:cs typeface="Arial"/>
              </a:rPr>
              <a:t>L</a:t>
            </a:r>
            <a:r>
              <a:rPr spc="15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15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s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b</a:t>
            </a:r>
            <a:r>
              <a:rPr spc="-9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c</a:t>
            </a:r>
            <a:r>
              <a:rPr spc="-5" dirty="0">
                <a:latin typeface="Arial"/>
                <a:cs typeface="Arial"/>
              </a:rPr>
              <a:t>o</a:t>
            </a:r>
            <a:r>
              <a:rPr spc="10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90" dirty="0">
                <a:latin typeface="Arial"/>
                <a:cs typeface="Arial"/>
              </a:rPr>
              <a:t>A</a:t>
            </a:r>
            <a:r>
              <a:rPr spc="15" dirty="0">
                <a:latin typeface="Arial"/>
                <a:cs typeface="Arial"/>
              </a:rPr>
              <a:t>ppl</a:t>
            </a:r>
            <a:r>
              <a:rPr spc="30" dirty="0">
                <a:latin typeface="Arial"/>
                <a:cs typeface="Arial"/>
              </a:rPr>
              <a:t>i</a:t>
            </a:r>
            <a:r>
              <a:rPr spc="-85" dirty="0">
                <a:latin typeface="Arial"/>
                <a:cs typeface="Arial"/>
              </a:rPr>
              <a:t>c</a:t>
            </a:r>
            <a:r>
              <a:rPr spc="-20" dirty="0">
                <a:latin typeface="Arial"/>
                <a:cs typeface="Arial"/>
              </a:rPr>
              <a:t>a</a:t>
            </a:r>
            <a:r>
              <a:rPr spc="7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210" dirty="0">
                <a:latin typeface="Arial"/>
                <a:cs typeface="Arial"/>
              </a:rPr>
              <a:t>S</a:t>
            </a:r>
            <a:r>
              <a:rPr spc="100" dirty="0">
                <a:latin typeface="Arial"/>
                <a:cs typeface="Arial"/>
              </a:rPr>
              <a:t>t</a:t>
            </a:r>
            <a:r>
              <a:rPr spc="-65" dirty="0">
                <a:latin typeface="Arial"/>
                <a:cs typeface="Arial"/>
              </a:rPr>
              <a:t>a</a:t>
            </a:r>
            <a:r>
              <a:rPr spc="100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5" dirty="0">
                <a:latin typeface="Arial"/>
                <a:cs typeface="Arial"/>
              </a:rPr>
              <a:t>H</a:t>
            </a:r>
            <a:r>
              <a:rPr spc="-15" dirty="0">
                <a:latin typeface="Arial"/>
                <a:cs typeface="Arial"/>
              </a:rPr>
              <a:t>y</a:t>
            </a:r>
            <a:r>
              <a:rPr spc="30" dirty="0">
                <a:latin typeface="Arial"/>
                <a:cs typeface="Arial"/>
              </a:rPr>
              <a:t>p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10" dirty="0">
                <a:latin typeface="Arial"/>
                <a:cs typeface="Arial"/>
              </a:rPr>
              <a:t>m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15" dirty="0">
                <a:latin typeface="Arial"/>
                <a:cs typeface="Arial"/>
              </a:rPr>
              <a:t>d</a:t>
            </a:r>
            <a:r>
              <a:rPr spc="3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a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s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8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90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n</a:t>
            </a:r>
            <a:r>
              <a:rPr spc="5" dirty="0">
                <a:latin typeface="Arial"/>
                <a:cs typeface="Arial"/>
              </a:rPr>
              <a:t>g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f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90" dirty="0">
                <a:latin typeface="Arial"/>
                <a:cs typeface="Arial"/>
              </a:rPr>
              <a:t>A</a:t>
            </a:r>
            <a:r>
              <a:rPr spc="15" dirty="0">
                <a:latin typeface="Arial"/>
                <a:cs typeface="Arial"/>
              </a:rPr>
              <a:t>pp</a:t>
            </a:r>
            <a:r>
              <a:rPr spc="20" dirty="0">
                <a:latin typeface="Arial"/>
                <a:cs typeface="Arial"/>
              </a:rPr>
              <a:t>l</a:t>
            </a:r>
            <a:r>
              <a:rPr spc="30" dirty="0">
                <a:latin typeface="Arial"/>
                <a:cs typeface="Arial"/>
              </a:rPr>
              <a:t>i</a:t>
            </a:r>
            <a:r>
              <a:rPr spc="-85" dirty="0">
                <a:latin typeface="Arial"/>
                <a:cs typeface="Arial"/>
              </a:rPr>
              <a:t>c</a:t>
            </a:r>
            <a:r>
              <a:rPr spc="-30" dirty="0">
                <a:latin typeface="Arial"/>
                <a:cs typeface="Arial"/>
              </a:rPr>
              <a:t>a</a:t>
            </a:r>
            <a:r>
              <a:rPr spc="7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210" dirty="0">
                <a:latin typeface="Arial"/>
                <a:cs typeface="Arial"/>
              </a:rPr>
              <a:t>S</a:t>
            </a:r>
            <a:r>
              <a:rPr spc="100" dirty="0">
                <a:latin typeface="Arial"/>
                <a:cs typeface="Arial"/>
              </a:rPr>
              <a:t>t</a:t>
            </a:r>
            <a:r>
              <a:rPr spc="-65" dirty="0">
                <a:latin typeface="Arial"/>
                <a:cs typeface="Arial"/>
              </a:rPr>
              <a:t>a</a:t>
            </a:r>
            <a:r>
              <a:rPr spc="100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(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20" dirty="0">
                <a:latin typeface="Arial"/>
                <a:cs typeface="Arial"/>
              </a:rPr>
              <a:t>A</a:t>
            </a:r>
            <a:r>
              <a:rPr spc="-25" dirty="0">
                <a:latin typeface="Arial"/>
                <a:cs typeface="Arial"/>
              </a:rPr>
              <a:t>T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O</a:t>
            </a:r>
            <a:r>
              <a:rPr spc="-20" dirty="0">
                <a:latin typeface="Arial"/>
                <a:cs typeface="Arial"/>
              </a:rPr>
              <a:t>AS</a:t>
            </a:r>
            <a:r>
              <a:rPr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5" dirty="0">
                <a:latin typeface="Arial"/>
                <a:cs typeface="Arial"/>
              </a:rPr>
              <a:t>Wor</a:t>
            </a:r>
            <a:r>
              <a:rPr sz="1600" spc="-5" dirty="0">
                <a:latin typeface="Arial"/>
                <a:cs typeface="Arial"/>
              </a:rPr>
              <a:t>st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ron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er</a:t>
            </a:r>
            <a:r>
              <a:rPr sz="1600" spc="-5" dirty="0">
                <a:latin typeface="Arial"/>
                <a:cs typeface="Arial"/>
              </a:rPr>
              <a:t>!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05714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1493837"/>
            <a:ext cx="9243861" cy="47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954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3550444" y="1835150"/>
            <a:ext cx="46767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93599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30" dirty="0"/>
              <a:t>W</a:t>
            </a:r>
            <a:r>
              <a:rPr spc="-75" dirty="0"/>
              <a:t>h</a:t>
            </a:r>
            <a:r>
              <a:rPr spc="-15" dirty="0"/>
              <a:t>a</a:t>
            </a:r>
            <a:r>
              <a:rPr spc="-10" dirty="0"/>
              <a:t>t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80" dirty="0"/>
              <a:t>A</a:t>
            </a:r>
            <a:r>
              <a:rPr spc="-10" dirty="0"/>
              <a:t>r</a:t>
            </a:r>
            <a:r>
              <a:rPr spc="-20" dirty="0"/>
              <a:t>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0" dirty="0"/>
              <a:t>i</a:t>
            </a:r>
            <a:r>
              <a:rPr spc="-60" dirty="0"/>
              <a:t>n</a:t>
            </a:r>
            <a:r>
              <a:rPr spc="-15" dirty="0"/>
              <a:t>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3406" y="2765425"/>
            <a:ext cx="4737100" cy="29591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13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55" dirty="0">
                <a:latin typeface="Calibri"/>
                <a:cs typeface="Calibri"/>
              </a:rPr>
              <a:t>k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65" dirty="0">
                <a:latin typeface="Calibri"/>
                <a:cs typeface="Calibri"/>
              </a:rPr>
              <a:t>h</a:t>
            </a:r>
            <a:r>
              <a:rPr sz="2000" b="1" spc="45" dirty="0">
                <a:latin typeface="Calibri"/>
                <a:cs typeface="Calibri"/>
              </a:rPr>
              <a:t>ou</a:t>
            </a:r>
            <a:r>
              <a:rPr sz="2000" b="1" spc="15" dirty="0">
                <a:latin typeface="Calibri"/>
                <a:cs typeface="Calibri"/>
              </a:rPr>
              <a:t>l</a:t>
            </a:r>
            <a:r>
              <a:rPr sz="2000" b="1" spc="85" dirty="0">
                <a:latin typeface="Calibri"/>
                <a:cs typeface="Calibri"/>
              </a:rPr>
              <a:t>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65" dirty="0">
                <a:latin typeface="Calibri"/>
                <a:cs typeface="Calibri"/>
              </a:rPr>
              <a:t>h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10" dirty="0">
                <a:latin typeface="Calibri"/>
                <a:cs typeface="Calibri"/>
              </a:rPr>
              <a:t>l</a:t>
            </a:r>
            <a:r>
              <a:rPr sz="2000" b="1" spc="9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45" dirty="0">
                <a:latin typeface="Calibri"/>
                <a:cs typeface="Calibri"/>
              </a:rPr>
              <a:t>ev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10" dirty="0">
                <a:latin typeface="Calibri"/>
                <a:cs typeface="Calibri"/>
              </a:rPr>
              <a:t>l</a:t>
            </a:r>
            <a:r>
              <a:rPr sz="2000" b="1" spc="70" dirty="0">
                <a:latin typeface="Calibri"/>
                <a:cs typeface="Calibri"/>
              </a:rPr>
              <a:t>o</a:t>
            </a:r>
            <a:r>
              <a:rPr sz="2000" b="1" spc="75" dirty="0">
                <a:latin typeface="Calibri"/>
                <a:cs typeface="Calibri"/>
              </a:rPr>
              <a:t>p</a:t>
            </a:r>
            <a:r>
              <a:rPr sz="2000" b="1" spc="5" dirty="0">
                <a:latin typeface="Calibri"/>
                <a:cs typeface="Calibri"/>
              </a:rPr>
              <a:t>er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65" dirty="0">
                <a:latin typeface="Calibri"/>
                <a:cs typeface="Calibri"/>
              </a:rPr>
              <a:t>h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AP</a:t>
            </a:r>
            <a:r>
              <a:rPr sz="2000" b="1" spc="-10" dirty="0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5" dirty="0">
                <a:latin typeface="Arial"/>
                <a:cs typeface="Arial"/>
              </a:rPr>
              <a:t>C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m</a:t>
            </a:r>
            <a:r>
              <a:rPr spc="10" dirty="0">
                <a:latin typeface="Arial"/>
                <a:cs typeface="Arial"/>
              </a:rPr>
              <a:t>m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c</a:t>
            </a:r>
            <a:r>
              <a:rPr spc="-10"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10"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s</a:t>
            </a:r>
            <a:r>
              <a:rPr spc="-5" dirty="0"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5" dirty="0">
                <a:latin typeface="Arial"/>
                <a:cs typeface="Arial"/>
              </a:rPr>
              <a:t>Pag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  <a:p>
            <a:pPr lvl="2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0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5" dirty="0">
                <a:latin typeface="Arial"/>
                <a:cs typeface="Arial"/>
              </a:rPr>
              <a:t>Creat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Ne</a:t>
            </a:r>
            <a:r>
              <a:rPr sz="1600" spc="-15" dirty="0">
                <a:latin typeface="Arial"/>
                <a:cs typeface="Arial"/>
              </a:rPr>
              <a:t>w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Items</a:t>
            </a:r>
            <a:endParaRPr sz="1600">
              <a:latin typeface="Arial"/>
              <a:cs typeface="Arial"/>
            </a:endParaRPr>
          </a:p>
          <a:p>
            <a:pPr lvl="2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0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5" dirty="0">
                <a:latin typeface="Arial"/>
                <a:cs typeface="Arial"/>
              </a:rPr>
              <a:t>Retr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ss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ons</a:t>
            </a:r>
            <a:endParaRPr sz="1600">
              <a:latin typeface="Arial"/>
              <a:cs typeface="Arial"/>
            </a:endParaRPr>
          </a:p>
          <a:p>
            <a:pPr lvl="2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0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ct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ons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8281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712" y="503237"/>
            <a:ext cx="5038725" cy="5355312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r>
              <a:rPr lang="en-US" dirty="0" smtClean="0">
                <a:latin typeface="Arial" charset="0"/>
              </a:rPr>
              <a:t>{</a:t>
            </a:r>
          </a:p>
          <a:p>
            <a:r>
              <a:rPr lang="en-US" dirty="0" smtClean="0">
                <a:latin typeface="Arial" charset="0"/>
              </a:rPr>
              <a:t>"</a:t>
            </a:r>
            <a:r>
              <a:rPr lang="en-US" dirty="0" err="1" smtClean="0">
                <a:latin typeface="Arial" charset="0"/>
              </a:rPr>
              <a:t>totalResults</a:t>
            </a:r>
            <a:r>
              <a:rPr lang="en-US" dirty="0" smtClean="0">
                <a:latin typeface="Arial" charset="0"/>
              </a:rPr>
              <a:t>": 1598, "links": [</a:t>
            </a:r>
          </a:p>
          <a:p>
            <a:r>
              <a:rPr lang="en-US" dirty="0" smtClean="0">
                <a:latin typeface="Arial" charset="0"/>
              </a:rPr>
              <a:t>{</a:t>
            </a:r>
          </a:p>
          <a:p>
            <a:r>
              <a:rPr lang="en-US" dirty="0" smtClean="0">
                <a:latin typeface="Arial" charset="0"/>
              </a:rPr>
              <a:t>"</a:t>
            </a:r>
            <a:r>
              <a:rPr lang="en-US" dirty="0" err="1" smtClean="0">
                <a:latin typeface="Arial" charset="0"/>
              </a:rPr>
              <a:t>href</a:t>
            </a:r>
            <a:r>
              <a:rPr lang="en-US" dirty="0" smtClean="0">
                <a:latin typeface="Arial" charset="0"/>
              </a:rPr>
              <a:t>": "http://localhost:8863/</a:t>
            </a:r>
            <a:r>
              <a:rPr lang="en-US" dirty="0" err="1" smtClean="0">
                <a:latin typeface="Arial" charset="0"/>
              </a:rPr>
              <a:t>api</a:t>
            </a:r>
            <a:r>
              <a:rPr lang="en-US" dirty="0" smtClean="0">
                <a:latin typeface="Arial" charset="0"/>
              </a:rPr>
              <a:t>/v1/</a:t>
            </a:r>
            <a:r>
              <a:rPr lang="en-US" dirty="0" err="1" smtClean="0">
                <a:latin typeface="Arial" charset="0"/>
              </a:rPr>
              <a:t>games?page</a:t>
            </a:r>
            <a:r>
              <a:rPr lang="en-US" dirty="0" smtClean="0">
                <a:latin typeface="Arial" charset="0"/>
              </a:rPr>
              <a:t>=1", "</a:t>
            </a:r>
            <a:r>
              <a:rPr lang="en-US" dirty="0" err="1" smtClean="0">
                <a:latin typeface="Arial" charset="0"/>
              </a:rPr>
              <a:t>rel</a:t>
            </a:r>
            <a:r>
              <a:rPr lang="en-US" dirty="0" smtClean="0">
                <a:latin typeface="Arial" charset="0"/>
              </a:rPr>
              <a:t>": "</a:t>
            </a:r>
            <a:r>
              <a:rPr lang="en-US" dirty="0" err="1" smtClean="0">
                <a:latin typeface="Arial" charset="0"/>
              </a:rPr>
              <a:t>prevPage</a:t>
            </a:r>
            <a:r>
              <a:rPr lang="en-US" dirty="0" smtClean="0">
                <a:latin typeface="Arial" charset="0"/>
              </a:rPr>
              <a:t>"</a:t>
            </a:r>
          </a:p>
          <a:p>
            <a:r>
              <a:rPr lang="en-US" dirty="0" smtClean="0">
                <a:latin typeface="Arial" charset="0"/>
              </a:rPr>
              <a:t>},</a:t>
            </a:r>
          </a:p>
          <a:p>
            <a:r>
              <a:rPr lang="en-US" dirty="0" smtClean="0">
                <a:latin typeface="Arial" charset="0"/>
              </a:rPr>
              <a:t>{</a:t>
            </a:r>
          </a:p>
          <a:p>
            <a:r>
              <a:rPr lang="en-US" dirty="0" smtClean="0">
                <a:latin typeface="Arial" charset="0"/>
              </a:rPr>
              <a:t>"</a:t>
            </a:r>
            <a:r>
              <a:rPr lang="en-US" dirty="0" err="1" smtClean="0">
                <a:latin typeface="Arial" charset="0"/>
              </a:rPr>
              <a:t>href</a:t>
            </a:r>
            <a:r>
              <a:rPr lang="en-US" dirty="0" smtClean="0">
                <a:latin typeface="Arial" charset="0"/>
              </a:rPr>
              <a:t>": "http://localhost:8863/</a:t>
            </a:r>
            <a:r>
              <a:rPr lang="en-US" dirty="0" err="1" smtClean="0">
                <a:latin typeface="Arial" charset="0"/>
              </a:rPr>
              <a:t>api</a:t>
            </a:r>
            <a:r>
              <a:rPr lang="en-US" dirty="0" smtClean="0">
                <a:latin typeface="Arial" charset="0"/>
              </a:rPr>
              <a:t>/v1/</a:t>
            </a:r>
            <a:r>
              <a:rPr lang="en-US" dirty="0" err="1" smtClean="0">
                <a:latin typeface="Arial" charset="0"/>
              </a:rPr>
              <a:t>games?page</a:t>
            </a:r>
            <a:r>
              <a:rPr lang="en-US" dirty="0" smtClean="0">
                <a:latin typeface="Arial" charset="0"/>
              </a:rPr>
              <a:t>=3", "</a:t>
            </a:r>
            <a:r>
              <a:rPr lang="en-US" dirty="0" err="1" smtClean="0">
                <a:latin typeface="Arial" charset="0"/>
              </a:rPr>
              <a:t>rel</a:t>
            </a:r>
            <a:r>
              <a:rPr lang="en-US" dirty="0" smtClean="0">
                <a:latin typeface="Arial" charset="0"/>
              </a:rPr>
              <a:t>": "</a:t>
            </a:r>
            <a:r>
              <a:rPr lang="en-US" dirty="0" err="1" smtClean="0">
                <a:latin typeface="Arial" charset="0"/>
              </a:rPr>
              <a:t>nextPage</a:t>
            </a:r>
            <a:r>
              <a:rPr lang="en-US" dirty="0" smtClean="0">
                <a:latin typeface="Arial" charset="0"/>
              </a:rPr>
              <a:t>"</a:t>
            </a:r>
          </a:p>
          <a:p>
            <a:r>
              <a:rPr lang="en-US" dirty="0" smtClean="0">
                <a:latin typeface="Arial" charset="0"/>
              </a:rPr>
              <a:t>},</a:t>
            </a:r>
          </a:p>
          <a:p>
            <a:r>
              <a:rPr lang="en-US" dirty="0" smtClean="0">
                <a:latin typeface="Arial" charset="0"/>
              </a:rPr>
              <a:t>{</a:t>
            </a:r>
          </a:p>
          <a:p>
            <a:r>
              <a:rPr lang="en-US" dirty="0" smtClean="0">
                <a:latin typeface="Arial" charset="0"/>
              </a:rPr>
              <a:t>"</a:t>
            </a:r>
            <a:r>
              <a:rPr lang="en-US" dirty="0" err="1" smtClean="0">
                <a:latin typeface="Arial" charset="0"/>
              </a:rPr>
              <a:t>href</a:t>
            </a:r>
            <a:r>
              <a:rPr lang="en-US" dirty="0" smtClean="0">
                <a:latin typeface="Arial" charset="0"/>
              </a:rPr>
              <a:t>": "http://localhost:8863/</a:t>
            </a:r>
            <a:r>
              <a:rPr lang="en-US" dirty="0" err="1" smtClean="0">
                <a:latin typeface="Arial" charset="0"/>
              </a:rPr>
              <a:t>api</a:t>
            </a:r>
            <a:r>
              <a:rPr lang="en-US" dirty="0" smtClean="0">
                <a:latin typeface="Arial" charset="0"/>
              </a:rPr>
              <a:t>/v1/games", "</a:t>
            </a:r>
            <a:r>
              <a:rPr lang="en-US" dirty="0" err="1" smtClean="0">
                <a:latin typeface="Arial" charset="0"/>
              </a:rPr>
              <a:t>rel</a:t>
            </a:r>
            <a:r>
              <a:rPr lang="en-US" dirty="0" smtClean="0">
                <a:latin typeface="Arial" charset="0"/>
              </a:rPr>
              <a:t>": "insert"</a:t>
            </a:r>
          </a:p>
          <a:p>
            <a:r>
              <a:rPr lang="en-US" dirty="0" smtClean="0">
                <a:latin typeface="Arial" charset="0"/>
              </a:rPr>
              <a:t>}</a:t>
            </a:r>
          </a:p>
          <a:p>
            <a:r>
              <a:rPr lang="en-US" dirty="0" smtClean="0">
                <a:latin typeface="Arial" charset="0"/>
              </a:rPr>
              <a:t>],</a:t>
            </a:r>
          </a:p>
          <a:p>
            <a:r>
              <a:rPr lang="en-US" dirty="0" smtClean="0">
                <a:latin typeface="Arial" charset="0"/>
              </a:rPr>
              <a:t>"results": […]</a:t>
            </a:r>
          </a:p>
          <a:p>
            <a:r>
              <a:rPr lang="en-US" dirty="0" smtClean="0">
                <a:latin typeface="Arial" charset="0"/>
              </a:rPr>
              <a:t>}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506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468312" y="884237"/>
            <a:ext cx="6769100" cy="5016500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{</a:t>
            </a:r>
          </a:p>
          <a:p>
            <a:r>
              <a:rPr lang="en-US" sz="2000">
                <a:latin typeface="Arial" charset="0"/>
              </a:rPr>
              <a:t>"links": [</a:t>
            </a:r>
          </a:p>
          <a:p>
            <a:r>
              <a:rPr lang="en-US" sz="2000">
                <a:latin typeface="Arial" charset="0"/>
              </a:rPr>
              <a:t>{</a:t>
            </a:r>
          </a:p>
          <a:p>
            <a:r>
              <a:rPr lang="en-US" sz="2000">
                <a:latin typeface="Arial" charset="0"/>
              </a:rPr>
              <a:t>"href": "</a:t>
            </a:r>
            <a:r>
              <a:rPr lang="en-US" sz="2000">
                <a:latin typeface="Arial" charset="0"/>
                <a:hlinkClick r:id="rId2"/>
              </a:rPr>
              <a:t>http://.../api/v1/Games/2</a:t>
            </a:r>
            <a:r>
              <a:rPr lang="en-US" sz="2000">
                <a:latin typeface="Arial" charset="0"/>
              </a:rPr>
              <a:t>", "rel": "self"</a:t>
            </a:r>
          </a:p>
          <a:p>
            <a:pPr algn="ctr"/>
            <a:r>
              <a:rPr lang="en-US" sz="2000">
                <a:latin typeface="Arial" charset="0"/>
              </a:rPr>
              <a:t>},</a:t>
            </a:r>
          </a:p>
          <a:p>
            <a:r>
              <a:rPr lang="en-US" sz="2000">
                <a:latin typeface="Arial" charset="0"/>
              </a:rPr>
              <a:t>{</a:t>
            </a:r>
          </a:p>
          <a:p>
            <a:r>
              <a:rPr lang="en-US" sz="2000">
                <a:latin typeface="Arial" charset="0"/>
              </a:rPr>
              <a:t>"href": "</a:t>
            </a:r>
            <a:r>
              <a:rPr lang="en-US" sz="2000">
                <a:latin typeface="Arial" charset="0"/>
                <a:hlinkClick r:id="rId3"/>
              </a:rPr>
              <a:t>http://.../api/v1/Games/2/rating</a:t>
            </a:r>
            <a:r>
              <a:rPr lang="en-US" sz="2000">
                <a:latin typeface="Arial" charset="0"/>
              </a:rPr>
              <a:t>", "rel": "rating"</a:t>
            </a:r>
          </a:p>
          <a:p>
            <a:r>
              <a:rPr lang="en-US" sz="2000">
                <a:latin typeface="Arial" charset="0"/>
              </a:rPr>
              <a:t>}</a:t>
            </a:r>
          </a:p>
          <a:p>
            <a:r>
              <a:rPr lang="en-US" sz="2000">
                <a:latin typeface="Arial" charset="0"/>
              </a:rPr>
              <a:t>],</a:t>
            </a:r>
          </a:p>
          <a:p>
            <a:r>
              <a:rPr lang="en-US" sz="2000">
                <a:latin typeface="Arial" charset="0"/>
              </a:rPr>
              <a:t>"id": 2,</a:t>
            </a:r>
          </a:p>
          <a:p>
            <a:r>
              <a:rPr lang="en-US" sz="2000">
                <a:latin typeface="Arial" charset="0"/>
              </a:rPr>
              <a:t>"name": "Final Fantasy™ XIII 5th Edition", "description": "Final Fantasy™ XIII",</a:t>
            </a:r>
          </a:p>
          <a:p>
            <a:r>
              <a:rPr lang="en-US" sz="2000">
                <a:latin typeface="Arial" charset="0"/>
              </a:rPr>
              <a:t>…</a:t>
            </a:r>
          </a:p>
          <a:p>
            <a:r>
              <a:rPr lang="en-US" sz="200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4318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2700338" y="1719262"/>
            <a:ext cx="46767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6692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75" dirty="0"/>
              <a:t>P</a:t>
            </a:r>
            <a:r>
              <a:rPr spc="-15" dirty="0"/>
              <a:t>r</a:t>
            </a:r>
            <a:r>
              <a:rPr spc="-25" dirty="0"/>
              <a:t>o</a:t>
            </a:r>
            <a:r>
              <a:rPr dirty="0"/>
              <a:t>f</a:t>
            </a:r>
            <a:r>
              <a:rPr spc="-20" dirty="0"/>
              <a:t>i</a:t>
            </a:r>
            <a:r>
              <a:rPr spc="-15" dirty="0"/>
              <a:t>le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65" dirty="0"/>
              <a:t>e</a:t>
            </a:r>
            <a:r>
              <a:rPr spc="-25" dirty="0"/>
              <a:t>d</a:t>
            </a:r>
            <a:r>
              <a:rPr spc="-15" dirty="0"/>
              <a:t>ia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85" dirty="0"/>
              <a:t>T</a:t>
            </a:r>
            <a:r>
              <a:rPr spc="-5" dirty="0"/>
              <a:t>y</a:t>
            </a:r>
            <a:r>
              <a:rPr spc="-25" dirty="0"/>
              <a:t>p</a:t>
            </a:r>
            <a:r>
              <a:rPr spc="-5" dirty="0"/>
              <a:t>e</a:t>
            </a:r>
            <a:r>
              <a:rPr spc="-2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3300" y="2649537"/>
            <a:ext cx="6010275" cy="19542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4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ile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45" dirty="0">
                <a:latin typeface="Calibri"/>
                <a:cs typeface="Calibri"/>
              </a:rPr>
              <a:t>sc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35" dirty="0">
                <a:latin typeface="Calibri"/>
                <a:cs typeface="Calibri"/>
              </a:rPr>
              <a:t>pti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t</a:t>
            </a:r>
            <a:r>
              <a:rPr sz="2000" b="1" spc="45" dirty="0">
                <a:latin typeface="Calibri"/>
                <a:cs typeface="Calibri"/>
              </a:rPr>
              <a:t>h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15" dirty="0">
                <a:latin typeface="Calibri"/>
                <a:cs typeface="Calibri"/>
              </a:rPr>
              <a:t>ta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80" dirty="0">
                <a:latin typeface="Arial"/>
                <a:cs typeface="Arial"/>
              </a:rPr>
              <a:t>A</a:t>
            </a:r>
            <a:r>
              <a:rPr spc="5" dirty="0">
                <a:latin typeface="Arial"/>
                <a:cs typeface="Arial"/>
              </a:rPr>
              <a:t>l</a:t>
            </a:r>
            <a:r>
              <a:rPr spc="75" dirty="0">
                <a:latin typeface="Arial"/>
                <a:cs typeface="Arial"/>
              </a:rPr>
              <a:t>t</a:t>
            </a:r>
            <a:r>
              <a:rPr spc="-9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30" dirty="0">
                <a:latin typeface="Arial"/>
                <a:cs typeface="Arial"/>
              </a:rPr>
              <a:t>a</a:t>
            </a:r>
            <a:r>
              <a:rPr spc="7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-25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Arial"/>
                <a:cs typeface="Arial"/>
              </a:rPr>
              <a:t>u</a:t>
            </a:r>
            <a:r>
              <a:rPr spc="-75" dirty="0">
                <a:latin typeface="Arial"/>
                <a:cs typeface="Arial"/>
              </a:rPr>
              <a:t>s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-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g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75" dirty="0">
                <a:latin typeface="Arial"/>
                <a:cs typeface="Arial"/>
              </a:rPr>
              <a:t>c</a:t>
            </a:r>
            <a:r>
              <a:rPr spc="5" dirty="0">
                <a:latin typeface="Arial"/>
                <a:cs typeface="Arial"/>
              </a:rPr>
              <a:t>u</a:t>
            </a:r>
            <a:r>
              <a:rPr spc="-15" dirty="0">
                <a:latin typeface="Arial"/>
                <a:cs typeface="Arial"/>
              </a:rPr>
              <a:t>s</a:t>
            </a:r>
            <a:r>
              <a:rPr spc="85" dirty="0">
                <a:latin typeface="Arial"/>
                <a:cs typeface="Arial"/>
              </a:rPr>
              <a:t>t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m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Arial"/>
                <a:cs typeface="Arial"/>
              </a:rPr>
              <a:t>M</a:t>
            </a:r>
            <a:r>
              <a:rPr spc="-25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M</a:t>
            </a:r>
            <a:r>
              <a:rPr spc="-15" dirty="0">
                <a:latin typeface="Arial"/>
                <a:cs typeface="Arial"/>
              </a:rPr>
              <a:t>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100" dirty="0">
                <a:latin typeface="Arial"/>
                <a:cs typeface="Arial"/>
              </a:rPr>
              <a:t>t</a:t>
            </a:r>
            <a:r>
              <a:rPr spc="-50" dirty="0">
                <a:latin typeface="Arial"/>
                <a:cs typeface="Arial"/>
              </a:rPr>
              <a:t>y</a:t>
            </a:r>
            <a:r>
              <a:rPr spc="30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Arial"/>
                <a:cs typeface="Arial"/>
              </a:rPr>
              <a:t>v</a:t>
            </a:r>
            <a:r>
              <a:rPr spc="-2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-15" dirty="0">
                <a:latin typeface="Arial"/>
                <a:cs typeface="Arial"/>
              </a:rPr>
              <a:t>s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-10" dirty="0">
                <a:latin typeface="Arial"/>
                <a:cs typeface="Arial"/>
              </a:rPr>
              <a:t>n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g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80" dirty="0">
                <a:latin typeface="Arial"/>
                <a:cs typeface="Arial"/>
              </a:rPr>
              <a:t>S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5" dirty="0">
                <a:latin typeface="Arial"/>
                <a:cs typeface="Arial"/>
              </a:rPr>
              <a:t>o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15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100" dirty="0">
                <a:latin typeface="Arial"/>
                <a:cs typeface="Arial"/>
              </a:rPr>
              <a:t>c</a:t>
            </a:r>
            <a:r>
              <a:rPr spc="15" dirty="0">
                <a:latin typeface="Arial"/>
                <a:cs typeface="Arial"/>
              </a:rPr>
              <a:t>l</a:t>
            </a:r>
            <a:r>
              <a:rPr spc="-5" dirty="0">
                <a:latin typeface="Arial"/>
                <a:cs typeface="Arial"/>
              </a:rPr>
              <a:t>u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4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d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100" dirty="0">
                <a:latin typeface="Arial"/>
                <a:cs typeface="Arial"/>
              </a:rPr>
              <a:t>s</a:t>
            </a:r>
            <a:r>
              <a:rPr spc="15" dirty="0">
                <a:latin typeface="Arial"/>
                <a:cs typeface="Arial"/>
              </a:rPr>
              <a:t>i</a:t>
            </a:r>
            <a:r>
              <a:rPr spc="30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cc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55" dirty="0">
                <a:latin typeface="Arial"/>
                <a:cs typeface="Arial"/>
              </a:rPr>
              <a:t>e</a:t>
            </a:r>
            <a:r>
              <a:rPr spc="-20" dirty="0">
                <a:latin typeface="Arial"/>
                <a:cs typeface="Arial"/>
              </a:rPr>
              <a:t>a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2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5" dirty="0">
                <a:latin typeface="Arial"/>
                <a:cs typeface="Arial"/>
              </a:rPr>
              <a:t>Thoug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er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er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retur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prof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too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3125" y="4824412"/>
            <a:ext cx="6934200" cy="1016000"/>
          </a:xfrm>
          <a:prstGeom prst="rect">
            <a:avLst/>
          </a:prstGeom>
          <a:solidFill>
            <a:srgbClr val="A4D289"/>
          </a:solidFill>
          <a:ln w="25399">
            <a:solidFill>
              <a:srgbClr val="779A63"/>
            </a:solidFill>
          </a:ln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Arial" charset="0"/>
              </a:rPr>
              <a:t>GET /api/order/123 HOST: </a:t>
            </a:r>
            <a:r>
              <a:rPr lang="en-US" sz="2000">
                <a:latin typeface="Arial" charset="0"/>
                <a:hlinkClick r:id="rId2"/>
              </a:rPr>
              <a:t>http://.../</a:t>
            </a:r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Accept: application/json;profile</a:t>
            </a:r>
            <a:r>
              <a:rPr lang="en-US" sz="2000">
                <a:latin typeface="Arial" charset="0"/>
                <a:hlinkClick r:id="rId3"/>
              </a:rPr>
              <a:t>=h</a:t>
            </a:r>
            <a:r>
              <a:rPr lang="en-US" sz="2000">
                <a:latin typeface="Arial" charset="0"/>
              </a:rPr>
              <a:t>t</a:t>
            </a:r>
            <a:r>
              <a:rPr lang="en-US" sz="2000">
                <a:latin typeface="Arial" charset="0"/>
                <a:hlinkClick r:id="rId3"/>
              </a:rPr>
              <a:t>tp://wilderminds.com/orders</a:t>
            </a:r>
            <a:endParaRPr 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993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217329" y="503237"/>
            <a:ext cx="46767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29273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0" dirty="0"/>
              <a:t>H</a:t>
            </a:r>
            <a:r>
              <a:rPr spc="-65" dirty="0"/>
              <a:t>y</a:t>
            </a:r>
            <a:r>
              <a:rPr spc="-15" dirty="0"/>
              <a:t>pe</a:t>
            </a:r>
            <a:r>
              <a:rPr spc="-25" dirty="0"/>
              <a:t>r</a:t>
            </a:r>
            <a:r>
              <a:rPr spc="-15" dirty="0"/>
              <a:t>me</a:t>
            </a:r>
            <a:r>
              <a:rPr spc="-25" dirty="0"/>
              <a:t>d</a:t>
            </a:r>
            <a:r>
              <a:rPr spc="-15" dirty="0"/>
              <a:t>ia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100" dirty="0"/>
              <a:t>S</a:t>
            </a:r>
            <a:r>
              <a:rPr spc="90" dirty="0"/>
              <a:t>t</a:t>
            </a:r>
            <a:r>
              <a:rPr spc="-90" dirty="0"/>
              <a:t>a</a:t>
            </a:r>
            <a:r>
              <a:rPr spc="-25" dirty="0"/>
              <a:t>n</a:t>
            </a:r>
            <a:r>
              <a:rPr spc="-15" dirty="0"/>
              <a:t>dards?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623" y="1036637"/>
            <a:ext cx="4789488" cy="18859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40" dirty="0">
                <a:latin typeface="Calibri"/>
                <a:cs typeface="Calibri"/>
              </a:rPr>
              <a:t>Sta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Em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105" dirty="0">
                <a:latin typeface="Calibri"/>
                <a:cs typeface="Calibri"/>
              </a:rPr>
              <a:t>gi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95" dirty="0">
                <a:latin typeface="Calibri"/>
                <a:cs typeface="Calibri"/>
              </a:rPr>
              <a:t>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70" dirty="0">
                <a:latin typeface="Calibri"/>
                <a:cs typeface="Calibri"/>
              </a:rPr>
              <a:t>H</a:t>
            </a:r>
            <a:r>
              <a:rPr sz="2000" b="1" spc="50" dirty="0">
                <a:latin typeface="Calibri"/>
                <a:cs typeface="Calibri"/>
              </a:rPr>
              <a:t>y</a:t>
            </a:r>
            <a:r>
              <a:rPr sz="2000" b="1" spc="60" dirty="0">
                <a:latin typeface="Calibri"/>
                <a:cs typeface="Calibri"/>
              </a:rPr>
              <a:t>p</a:t>
            </a:r>
            <a:r>
              <a:rPr sz="2000" b="1" spc="55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45" dirty="0">
                <a:latin typeface="Calibri"/>
                <a:cs typeface="Calibri"/>
              </a:rPr>
              <a:t>m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25" dirty="0">
                <a:latin typeface="Calibri"/>
                <a:cs typeface="Calibri"/>
              </a:rPr>
              <a:t>a</a:t>
            </a:r>
            <a:endParaRPr sz="2000" dirty="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5" dirty="0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o</a:t>
            </a:r>
            <a:r>
              <a:rPr spc="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re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Arial"/>
                <a:cs typeface="Arial"/>
              </a:rPr>
              <a:t>f</a:t>
            </a:r>
            <a:r>
              <a:rPr spc="5" dirty="0">
                <a:latin typeface="Arial"/>
                <a:cs typeface="Arial"/>
              </a:rPr>
              <a:t>in</a:t>
            </a:r>
            <a:r>
              <a:rPr spc="-105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l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s</a:t>
            </a:r>
            <a:r>
              <a:rPr spc="-30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75" dirty="0">
                <a:latin typeface="Arial"/>
                <a:cs typeface="Arial"/>
              </a:rPr>
              <a:t>s</a:t>
            </a:r>
            <a:r>
              <a:rPr spc="95" dirty="0">
                <a:latin typeface="Arial"/>
                <a:cs typeface="Arial"/>
              </a:rPr>
              <a:t>t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e</a:t>
            </a: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 dirty="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2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AL</a:t>
            </a:r>
            <a:endParaRPr sz="1600" dirty="0">
              <a:latin typeface="Arial"/>
              <a:cs typeface="Arial"/>
            </a:endParaRPr>
          </a:p>
          <a:p>
            <a:pPr lvl="2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00" dirty="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20" dirty="0">
                <a:latin typeface="Arial"/>
                <a:cs typeface="Arial"/>
              </a:rPr>
              <a:t>Co</a:t>
            </a:r>
            <a:r>
              <a:rPr sz="1600" dirty="0">
                <a:latin typeface="Arial"/>
                <a:cs typeface="Arial"/>
              </a:rPr>
              <a:t>ll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ct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10" dirty="0">
                <a:latin typeface="Arial"/>
                <a:cs typeface="Arial"/>
              </a:rPr>
              <a:t>+</a:t>
            </a:r>
            <a:r>
              <a:rPr sz="1600" spc="-5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S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44512" y="3493441"/>
            <a:ext cx="6521450" cy="19542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15" dirty="0">
                <a:latin typeface="Calibri"/>
                <a:cs typeface="Calibri"/>
              </a:rPr>
              <a:t>B</a:t>
            </a:r>
            <a:r>
              <a:rPr sz="2000" b="1" spc="25" dirty="0">
                <a:latin typeface="Calibri"/>
                <a:cs typeface="Calibri"/>
              </a:rPr>
              <a:t>ase</a:t>
            </a:r>
            <a:r>
              <a:rPr sz="2000" b="1" spc="85" dirty="0">
                <a:latin typeface="Calibri"/>
                <a:cs typeface="Calibri"/>
              </a:rPr>
              <a:t>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110" dirty="0">
                <a:latin typeface="Calibri"/>
                <a:cs typeface="Calibri"/>
              </a:rPr>
              <a:t>C</a:t>
            </a:r>
            <a:r>
              <a:rPr sz="2000" b="1" spc="55" dirty="0">
                <a:latin typeface="Calibri"/>
                <a:cs typeface="Calibri"/>
              </a:rPr>
              <a:t>u</a:t>
            </a:r>
            <a:r>
              <a:rPr sz="2000" b="1" spc="20" dirty="0">
                <a:latin typeface="Calibri"/>
                <a:cs typeface="Calibri"/>
              </a:rPr>
              <a:t>st</a:t>
            </a:r>
            <a:r>
              <a:rPr sz="2000" b="1" spc="25" dirty="0">
                <a:latin typeface="Calibri"/>
                <a:cs typeface="Calibri"/>
              </a:rPr>
              <a:t>o</a:t>
            </a:r>
            <a:r>
              <a:rPr sz="2000" b="1" spc="65" dirty="0">
                <a:latin typeface="Calibri"/>
                <a:cs typeface="Calibri"/>
              </a:rPr>
              <a:t>m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110" dirty="0">
                <a:latin typeface="Calibri"/>
                <a:cs typeface="Calibri"/>
              </a:rPr>
              <a:t>C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t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y</a:t>
            </a:r>
            <a:r>
              <a:rPr sz="2000" b="1" spc="60" dirty="0">
                <a:latin typeface="Calibri"/>
                <a:cs typeface="Calibri"/>
              </a:rPr>
              <a:t>p</a:t>
            </a:r>
            <a:r>
              <a:rPr sz="2000" b="1" spc="55" dirty="0">
                <a:latin typeface="Calibri"/>
                <a:cs typeface="Calibri"/>
              </a:rPr>
              <a:t>e</a:t>
            </a:r>
            <a:r>
              <a:rPr sz="2000" b="1" spc="30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</a:t>
            </a:r>
            <a:r>
              <a:rPr sz="2000" b="1" spc="30" dirty="0">
                <a:latin typeface="Calibri"/>
                <a:cs typeface="Calibri"/>
              </a:rPr>
              <a:t>ith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il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m</a:t>
            </a:r>
            <a:r>
              <a:rPr sz="2000" b="1" spc="25" dirty="0">
                <a:latin typeface="Calibri"/>
                <a:cs typeface="Calibri"/>
              </a:rPr>
              <a:t>e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t</a:t>
            </a:r>
            <a:r>
              <a:rPr sz="2000" b="1" spc="30" dirty="0">
                <a:latin typeface="Calibri"/>
                <a:cs typeface="Calibri"/>
              </a:rPr>
              <a:t>y</a:t>
            </a:r>
            <a:r>
              <a:rPr sz="2000" b="1" spc="60" dirty="0">
                <a:latin typeface="Calibri"/>
                <a:cs typeface="Calibri"/>
              </a:rPr>
              <a:t>pe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5" dirty="0">
                <a:latin typeface="Arial"/>
                <a:cs typeface="Arial"/>
              </a:rPr>
              <a:t>C</a:t>
            </a:r>
            <a:r>
              <a:rPr spc="-10" dirty="0">
                <a:latin typeface="Arial"/>
                <a:cs typeface="Arial"/>
              </a:rPr>
              <a:t>on</a:t>
            </a:r>
            <a:r>
              <a:rPr spc="95" dirty="0">
                <a:latin typeface="Arial"/>
                <a:cs typeface="Arial"/>
              </a:rPr>
              <a:t>t</a:t>
            </a:r>
            <a:r>
              <a:rPr spc="-105" dirty="0">
                <a:latin typeface="Arial"/>
                <a:cs typeface="Arial"/>
              </a:rPr>
              <a:t>e</a:t>
            </a:r>
            <a:r>
              <a:rPr spc="-20" dirty="0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85" dirty="0">
                <a:latin typeface="Arial"/>
                <a:cs typeface="Arial"/>
              </a:rPr>
              <a:t>T</a:t>
            </a:r>
            <a:r>
              <a:rPr spc="-15" dirty="0">
                <a:latin typeface="Arial"/>
                <a:cs typeface="Arial"/>
              </a:rPr>
              <a:t>y</a:t>
            </a:r>
            <a:r>
              <a:rPr spc="30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105" dirty="0">
                <a:latin typeface="Arial"/>
                <a:cs typeface="Arial"/>
              </a:rPr>
              <a:t>e</a:t>
            </a:r>
            <a:r>
              <a:rPr spc="20" dirty="0">
                <a:latin typeface="Arial"/>
                <a:cs typeface="Arial"/>
              </a:rPr>
              <a:t>fi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4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9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105" dirty="0">
                <a:latin typeface="Arial"/>
                <a:cs typeface="Arial"/>
              </a:rPr>
              <a:t>a</a:t>
            </a:r>
            <a:r>
              <a:rPr spc="100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a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Arial"/>
                <a:cs typeface="Arial"/>
              </a:rPr>
              <a:t>f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10" dirty="0">
                <a:latin typeface="Arial"/>
                <a:cs typeface="Arial"/>
              </a:rPr>
              <a:t>m</a:t>
            </a:r>
            <a:r>
              <a:rPr spc="-80" dirty="0">
                <a:latin typeface="Arial"/>
                <a:cs typeface="Arial"/>
              </a:rPr>
              <a:t>a</a:t>
            </a:r>
            <a:r>
              <a:rPr spc="45" dirty="0">
                <a:latin typeface="Arial"/>
                <a:cs typeface="Arial"/>
              </a:rPr>
              <a:t>tt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ng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65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r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20" dirty="0">
                <a:latin typeface="Arial"/>
                <a:cs typeface="Arial"/>
              </a:rPr>
              <a:t>fi</a:t>
            </a:r>
            <a:r>
              <a:rPr spc="3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Arial"/>
                <a:cs typeface="Arial"/>
              </a:rPr>
              <a:t>M</a:t>
            </a:r>
            <a:r>
              <a:rPr spc="-30" dirty="0">
                <a:latin typeface="Arial"/>
                <a:cs typeface="Arial"/>
              </a:rPr>
              <a:t>e</a:t>
            </a:r>
            <a:r>
              <a:rPr spc="15" dirty="0">
                <a:latin typeface="Arial"/>
                <a:cs typeface="Arial"/>
              </a:rPr>
              <a:t>d</a:t>
            </a:r>
            <a:r>
              <a:rPr spc="3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a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85" dirty="0">
                <a:latin typeface="Arial"/>
                <a:cs typeface="Arial"/>
              </a:rPr>
              <a:t>T</a:t>
            </a:r>
            <a:r>
              <a:rPr spc="-15" dirty="0">
                <a:latin typeface="Arial"/>
                <a:cs typeface="Arial"/>
              </a:rPr>
              <a:t>y</a:t>
            </a:r>
            <a:r>
              <a:rPr spc="30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105" dirty="0">
                <a:latin typeface="Arial"/>
                <a:cs typeface="Arial"/>
              </a:rPr>
              <a:t>e</a:t>
            </a:r>
            <a:r>
              <a:rPr spc="20" dirty="0">
                <a:latin typeface="Arial"/>
                <a:cs typeface="Arial"/>
              </a:rPr>
              <a:t>fi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4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9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35" dirty="0">
                <a:latin typeface="Arial"/>
                <a:cs typeface="Arial"/>
              </a:rPr>
              <a:t>s</a:t>
            </a:r>
            <a:r>
              <a:rPr spc="95" dirty="0">
                <a:latin typeface="Arial"/>
                <a:cs typeface="Arial"/>
              </a:rPr>
              <a:t>t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5" dirty="0">
                <a:latin typeface="Arial"/>
                <a:cs typeface="Arial"/>
              </a:rPr>
              <a:t>u</a:t>
            </a:r>
            <a:r>
              <a:rPr spc="-75" dirty="0">
                <a:latin typeface="Arial"/>
                <a:cs typeface="Arial"/>
              </a:rPr>
              <a:t>c</a:t>
            </a:r>
            <a:r>
              <a:rPr spc="95" dirty="0">
                <a:latin typeface="Arial"/>
                <a:cs typeface="Arial"/>
              </a:rPr>
              <a:t>t</a:t>
            </a:r>
            <a:r>
              <a:rPr spc="-10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f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95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90" dirty="0">
                <a:latin typeface="Arial"/>
                <a:cs typeface="Arial"/>
              </a:rPr>
              <a:t>a</a:t>
            </a:r>
            <a:r>
              <a:rPr spc="100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5" dirty="0">
                <a:latin typeface="Arial"/>
                <a:cs typeface="Arial"/>
              </a:rPr>
              <a:t>Keep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fo</a:t>
            </a:r>
            <a:r>
              <a:rPr sz="1600" spc="-15" dirty="0">
                <a:latin typeface="Arial"/>
                <a:cs typeface="Arial"/>
              </a:rPr>
              <a:t>rma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st</a:t>
            </a:r>
            <a:r>
              <a:rPr sz="1600" spc="-15" dirty="0">
                <a:latin typeface="Arial"/>
                <a:cs typeface="Arial"/>
              </a:rPr>
              <a:t>ru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tu</a:t>
            </a:r>
            <a:r>
              <a:rPr sz="1600" spc="-15" dirty="0">
                <a:latin typeface="Arial"/>
                <a:cs typeface="Arial"/>
              </a:rPr>
              <a:t>re/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er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eparate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31111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2856" y="1801018"/>
            <a:ext cx="742950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b="1" spc="-20" dirty="0">
                <a:latin typeface="Arial"/>
                <a:cs typeface="Arial"/>
              </a:rPr>
              <a:t>H</a:t>
            </a:r>
            <a:r>
              <a:rPr sz="2800" b="1" spc="-75" dirty="0">
                <a:latin typeface="Arial"/>
                <a:cs typeface="Arial"/>
              </a:rPr>
              <a:t>AL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2081" y="2731293"/>
            <a:ext cx="4524375" cy="2905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70" dirty="0">
                <a:latin typeface="Calibri"/>
                <a:cs typeface="Calibri"/>
              </a:rPr>
              <a:t>H</a:t>
            </a:r>
            <a:r>
              <a:rPr sz="2000" b="1" spc="55" dirty="0">
                <a:latin typeface="Calibri"/>
                <a:cs typeface="Calibri"/>
              </a:rPr>
              <a:t>A</a:t>
            </a:r>
            <a:r>
              <a:rPr sz="2000" b="1" spc="130" dirty="0">
                <a:latin typeface="Calibri"/>
                <a:cs typeface="Calibri"/>
              </a:rPr>
              <a:t>L</a:t>
            </a:r>
            <a:r>
              <a:rPr sz="2000" b="1" spc="-85" dirty="0">
                <a:latin typeface="Calibri"/>
                <a:cs typeface="Calibri"/>
              </a:rPr>
              <a:t>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70" dirty="0">
                <a:latin typeface="Calibri"/>
                <a:cs typeface="Calibri"/>
              </a:rPr>
              <a:t>H</a:t>
            </a:r>
            <a:r>
              <a:rPr sz="2000" b="1" spc="50" dirty="0">
                <a:latin typeface="Calibri"/>
                <a:cs typeface="Calibri"/>
              </a:rPr>
              <a:t>y</a:t>
            </a:r>
            <a:r>
              <a:rPr sz="2000" b="1" spc="60" dirty="0">
                <a:latin typeface="Calibri"/>
                <a:cs typeface="Calibri"/>
              </a:rPr>
              <a:t>p</a:t>
            </a:r>
            <a:r>
              <a:rPr sz="2000" b="1" spc="55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t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50" dirty="0">
                <a:latin typeface="Calibri"/>
                <a:cs typeface="Calibri"/>
              </a:rPr>
              <a:t>x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A</a:t>
            </a:r>
            <a:r>
              <a:rPr sz="2000" b="1" spc="70" dirty="0">
                <a:latin typeface="Calibri"/>
                <a:cs typeface="Calibri"/>
              </a:rPr>
              <a:t>ppl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10" dirty="0">
                <a:latin typeface="Calibri"/>
                <a:cs typeface="Calibri"/>
              </a:rPr>
              <a:t>ti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0" dirty="0">
                <a:latin typeface="Calibri"/>
                <a:cs typeface="Calibri"/>
              </a:rPr>
              <a:t>n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130" dirty="0">
                <a:latin typeface="Calibri"/>
                <a:cs typeface="Calibri"/>
              </a:rPr>
              <a:t>L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20" dirty="0">
                <a:latin typeface="Calibri"/>
                <a:cs typeface="Calibri"/>
              </a:rPr>
              <a:t>g</a:t>
            </a:r>
            <a:r>
              <a:rPr sz="2000" b="1" spc="130" dirty="0">
                <a:latin typeface="Calibri"/>
                <a:cs typeface="Calibri"/>
              </a:rPr>
              <a:t>u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105" dirty="0">
                <a:latin typeface="Calibri"/>
                <a:cs typeface="Calibri"/>
              </a:rPr>
              <a:t>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9281" y="3280568"/>
            <a:ext cx="6799263" cy="24780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299085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299720" algn="l"/>
              </a:tabLst>
              <a:defRPr/>
            </a:pPr>
            <a:r>
              <a:rPr spc="-5" dirty="0">
                <a:latin typeface="Arial"/>
                <a:cs typeface="Arial"/>
              </a:rPr>
              <a:t>"</a:t>
            </a:r>
            <a:r>
              <a:rPr spc="-15" dirty="0">
                <a:latin typeface="Arial"/>
                <a:cs typeface="Arial"/>
              </a:rPr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l</a:t>
            </a:r>
            <a:r>
              <a:rPr spc="-90"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Arial"/>
                <a:cs typeface="Arial"/>
              </a:rPr>
              <a:t>H</a:t>
            </a:r>
            <a:r>
              <a:rPr spc="-15" dirty="0">
                <a:latin typeface="Arial"/>
                <a:cs typeface="Arial"/>
              </a:rPr>
              <a:t>y</a:t>
            </a:r>
            <a:r>
              <a:rPr spc="30" dirty="0">
                <a:latin typeface="Arial"/>
                <a:cs typeface="Arial"/>
              </a:rPr>
              <a:t>p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10" dirty="0">
                <a:latin typeface="Arial"/>
                <a:cs typeface="Arial"/>
              </a:rPr>
              <a:t>m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15" dirty="0">
                <a:latin typeface="Arial"/>
                <a:cs typeface="Arial"/>
              </a:rPr>
              <a:t>d</a:t>
            </a:r>
            <a:r>
              <a:rPr spc="3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a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95" dirty="0">
                <a:latin typeface="Arial"/>
                <a:cs typeface="Arial"/>
              </a:rPr>
              <a:t>t</a:t>
            </a:r>
            <a:r>
              <a:rPr spc="-50" dirty="0">
                <a:latin typeface="Arial"/>
                <a:cs typeface="Arial"/>
              </a:rPr>
              <a:t>y</a:t>
            </a:r>
            <a:r>
              <a:rPr spc="30" dirty="0">
                <a:latin typeface="Arial"/>
                <a:cs typeface="Arial"/>
              </a:rPr>
              <a:t>p</a:t>
            </a:r>
            <a:r>
              <a:rPr spc="-30"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"</a:t>
            </a:r>
            <a:endParaRPr>
              <a:latin typeface="Arial"/>
              <a:cs typeface="Arial"/>
            </a:endParaRPr>
          </a:p>
          <a:p>
            <a:pPr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299085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299720" algn="l"/>
              </a:tabLst>
              <a:defRPr/>
            </a:pPr>
            <a:r>
              <a:rPr spc="-65" dirty="0">
                <a:latin typeface="Arial"/>
                <a:cs typeface="Arial"/>
              </a:rPr>
              <a:t>P</a:t>
            </a:r>
            <a:r>
              <a:rPr spc="30" dirty="0">
                <a:latin typeface="Arial"/>
                <a:cs typeface="Arial"/>
              </a:rPr>
              <a:t>l</a:t>
            </a:r>
            <a:r>
              <a:rPr spc="-30" dirty="0">
                <a:latin typeface="Arial"/>
                <a:cs typeface="Arial"/>
              </a:rPr>
              <a:t>a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25" dirty="0">
                <a:latin typeface="Arial"/>
                <a:cs typeface="Arial"/>
              </a:rPr>
              <a:t>-</a:t>
            </a:r>
            <a:r>
              <a:rPr spc="-10" dirty="0">
                <a:latin typeface="Arial"/>
                <a:cs typeface="Arial"/>
              </a:rPr>
              <a:t>o</a:t>
            </a:r>
            <a:r>
              <a:rPr spc="2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d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75" dirty="0">
                <a:latin typeface="Arial"/>
                <a:cs typeface="Arial"/>
              </a:rPr>
              <a:t>F</a:t>
            </a:r>
            <a:r>
              <a:rPr spc="-10" dirty="0">
                <a:latin typeface="Arial"/>
                <a:cs typeface="Arial"/>
              </a:rPr>
              <a:t>o</a:t>
            </a:r>
            <a:r>
              <a:rPr spc="-15" dirty="0">
                <a:latin typeface="Arial"/>
                <a:cs typeface="Arial"/>
              </a:rPr>
              <a:t>r</a:t>
            </a:r>
            <a:r>
              <a:rPr spc="10" dirty="0">
                <a:latin typeface="Arial"/>
                <a:cs typeface="Arial"/>
              </a:rPr>
              <a:t>m</a:t>
            </a:r>
            <a:r>
              <a:rPr spc="-20" dirty="0">
                <a:latin typeface="Arial"/>
                <a:cs typeface="Arial"/>
              </a:rPr>
              <a:t>a</a:t>
            </a:r>
            <a:r>
              <a:rPr spc="100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s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(</a:t>
            </a:r>
            <a:r>
              <a:rPr dirty="0">
                <a:latin typeface="Arial"/>
                <a:cs typeface="Arial"/>
              </a:rPr>
              <a:t>J</a:t>
            </a:r>
            <a:r>
              <a:rPr spc="-20" dirty="0">
                <a:latin typeface="Arial"/>
                <a:cs typeface="Arial"/>
              </a:rPr>
              <a:t>S</a:t>
            </a:r>
            <a:r>
              <a:rPr spc="-2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M</a:t>
            </a:r>
            <a:r>
              <a:rPr spc="5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)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85" dirty="0">
                <a:latin typeface="Arial"/>
                <a:cs typeface="Arial"/>
              </a:rPr>
              <a:t>c</a:t>
            </a:r>
            <a:r>
              <a:rPr spc="20" dirty="0">
                <a:latin typeface="Arial"/>
                <a:cs typeface="Arial"/>
              </a:rPr>
              <a:t>l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30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r</a:t>
            </a:r>
            <a:r>
              <a:rPr spc="-5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-10" dirty="0">
                <a:latin typeface="Arial"/>
                <a:cs typeface="Arial"/>
              </a:rPr>
              <a:t>o</a:t>
            </a:r>
            <a:r>
              <a:rPr spc="5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rc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d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Arial"/>
                <a:cs typeface="Arial"/>
              </a:rPr>
              <a:t>li</a:t>
            </a:r>
            <a:r>
              <a:rPr spc="-10" dirty="0">
                <a:latin typeface="Arial"/>
                <a:cs typeface="Arial"/>
              </a:rPr>
              <a:t>n</a:t>
            </a:r>
            <a:r>
              <a:rPr spc="-50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  <a:p>
            <a:pPr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698500" lvl="1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698500" algn="l"/>
              </a:tabLst>
              <a:defRPr/>
            </a:pPr>
            <a:r>
              <a:rPr sz="1600" spc="-15" dirty="0">
                <a:latin typeface="Arial"/>
                <a:cs typeface="Arial"/>
              </a:rPr>
              <a:t>app</a:t>
            </a:r>
            <a:r>
              <a:rPr sz="1600" dirty="0">
                <a:latin typeface="Arial"/>
                <a:cs typeface="Arial"/>
              </a:rPr>
              <a:t>li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on/ha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+</a:t>
            </a:r>
            <a:r>
              <a:rPr sz="1600" spc="-15" dirty="0">
                <a:latin typeface="Arial"/>
                <a:cs typeface="Arial"/>
              </a:rPr>
              <a:t>j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00">
              <a:latin typeface="Times New Roman"/>
              <a:cs typeface="Times New Roman"/>
            </a:endParaRPr>
          </a:p>
          <a:p>
            <a:pPr marL="698500" lvl="1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698500" algn="l"/>
              </a:tabLst>
              <a:defRPr/>
            </a:pPr>
            <a:r>
              <a:rPr sz="1600" spc="-15" dirty="0">
                <a:latin typeface="Arial"/>
                <a:cs typeface="Arial"/>
              </a:rPr>
              <a:t>app</a:t>
            </a:r>
            <a:r>
              <a:rPr sz="1600" dirty="0">
                <a:latin typeface="Arial"/>
                <a:cs typeface="Arial"/>
              </a:rPr>
              <a:t>li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on/ha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+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0" dirty="0">
                <a:latin typeface="Arial"/>
                <a:cs typeface="Arial"/>
              </a:rPr>
              <a:t>ml</a:t>
            </a:r>
            <a:endParaRPr sz="1600"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00">
              <a:latin typeface="Times New Roman"/>
              <a:cs typeface="Times New Roman"/>
            </a:endParaRPr>
          </a:p>
          <a:p>
            <a:pPr marL="698500" lvl="1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698500" algn="l"/>
              </a:tabLst>
              <a:defRPr/>
            </a:pPr>
            <a:r>
              <a:rPr sz="1600" spc="-15" dirty="0">
                <a:latin typeface="Arial"/>
                <a:cs typeface="Arial"/>
              </a:rPr>
              <a:t>app</a:t>
            </a:r>
            <a:r>
              <a:rPr sz="1600" dirty="0">
                <a:latin typeface="Arial"/>
                <a:cs typeface="Arial"/>
              </a:rPr>
              <a:t>li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on/ha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+</a:t>
            </a:r>
            <a:r>
              <a:rPr sz="1600" spc="-15" dirty="0">
                <a:latin typeface="Arial"/>
                <a:cs typeface="Arial"/>
              </a:rPr>
              <a:t>j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on;prof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-15" dirty="0">
                <a:latin typeface="Arial"/>
                <a:cs typeface="Arial"/>
                <a:hlinkClick r:id="rId2"/>
              </a:rPr>
              <a:t>http://</a:t>
            </a:r>
            <a:r>
              <a:rPr sz="1600" spc="-25" dirty="0">
                <a:latin typeface="Arial"/>
                <a:cs typeface="Arial"/>
                <a:hlinkClick r:id="rId2"/>
              </a:rPr>
              <a:t>w</a:t>
            </a:r>
            <a:r>
              <a:rPr sz="1600" dirty="0">
                <a:latin typeface="Arial"/>
                <a:cs typeface="Arial"/>
                <a:hlinkClick r:id="rId2"/>
              </a:rPr>
              <a:t>il</a:t>
            </a:r>
            <a:r>
              <a:rPr sz="1600" spc="-15" dirty="0">
                <a:latin typeface="Arial"/>
                <a:cs typeface="Arial"/>
                <a:hlinkClick r:id="rId2"/>
              </a:rPr>
              <a:t>derm</a:t>
            </a:r>
            <a:r>
              <a:rPr sz="1600" dirty="0">
                <a:latin typeface="Arial"/>
                <a:cs typeface="Arial"/>
                <a:hlinkClick r:id="rId2"/>
              </a:rPr>
              <a:t>i</a:t>
            </a:r>
            <a:r>
              <a:rPr sz="1600" spc="-15" dirty="0">
                <a:latin typeface="Arial"/>
                <a:cs typeface="Arial"/>
                <a:hlinkClick r:id="rId2"/>
              </a:rPr>
              <a:t>nd</a:t>
            </a:r>
            <a:r>
              <a:rPr sz="1600" spc="-5" dirty="0">
                <a:latin typeface="Arial"/>
                <a:cs typeface="Arial"/>
                <a:hlinkClick r:id="rId2"/>
              </a:rPr>
              <a:t>s.c</a:t>
            </a:r>
            <a:r>
              <a:rPr sz="1600" spc="-15" dirty="0">
                <a:latin typeface="Arial"/>
                <a:cs typeface="Arial"/>
                <a:hlinkClick r:id="rId2"/>
              </a:rPr>
              <a:t>o</a:t>
            </a:r>
            <a:r>
              <a:rPr sz="1600" spc="-10" dirty="0">
                <a:latin typeface="Arial"/>
                <a:cs typeface="Arial"/>
                <a:hlinkClick r:id="rId2"/>
              </a:rPr>
              <a:t>m/o</a:t>
            </a:r>
            <a:r>
              <a:rPr sz="1600" spc="-15" dirty="0">
                <a:latin typeface="Arial"/>
                <a:cs typeface="Arial"/>
                <a:hlinkClick r:id="rId2"/>
              </a:rPr>
              <a:t>rder</a:t>
            </a:r>
            <a:r>
              <a:rPr sz="1600" spc="-10" dirty="0">
                <a:latin typeface="Arial"/>
                <a:cs typeface="Arial"/>
                <a:hlinkClick r:id="rId2"/>
              </a:rPr>
              <a:t>s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23093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1164" y="246062"/>
            <a:ext cx="742950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b="1" spc="-20" dirty="0">
                <a:latin typeface="Arial"/>
                <a:cs typeface="Arial"/>
              </a:rPr>
              <a:t>H</a:t>
            </a:r>
            <a:r>
              <a:rPr sz="2800" b="1" spc="-75" dirty="0">
                <a:latin typeface="Arial"/>
                <a:cs typeface="Arial"/>
              </a:rPr>
              <a:t>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>
            <a:spLocks noChangeArrowheads="1"/>
          </p:cNvSpPr>
          <p:nvPr/>
        </p:nvSpPr>
        <p:spPr bwMode="auto">
          <a:xfrm>
            <a:off x="148614" y="877887"/>
            <a:ext cx="8699500" cy="50403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116512" y="6315004"/>
            <a:ext cx="45624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0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pc="-16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pc="-180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pc="5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pc="-190" dirty="0">
                <a:solidFill>
                  <a:srgbClr val="002060"/>
                </a:solidFill>
                <a:latin typeface="Arial"/>
                <a:cs typeface="Arial"/>
              </a:rPr>
              <a:t>ce</a:t>
            </a:r>
            <a:r>
              <a:rPr spc="-95" dirty="0">
                <a:solidFill>
                  <a:srgbClr val="002060"/>
                </a:solidFill>
                <a:latin typeface="Arial"/>
                <a:cs typeface="Arial"/>
              </a:rPr>
              <a:t>:</a:t>
            </a:r>
            <a:r>
              <a:rPr spc="-18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pc="-170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h</a:t>
            </a:r>
            <a:r>
              <a:rPr spc="275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t</a:t>
            </a:r>
            <a:r>
              <a:rPr spc="-15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tp:</a:t>
            </a:r>
            <a:r>
              <a:rPr spc="85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//</a:t>
            </a:r>
            <a:r>
              <a:rPr spc="-30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s</a:t>
            </a:r>
            <a:r>
              <a:rPr spc="50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t</a:t>
            </a:r>
            <a:r>
              <a:rPr spc="110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a</a:t>
            </a:r>
            <a:r>
              <a:rPr spc="290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t</a:t>
            </a:r>
            <a:r>
              <a:rPr spc="-200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e</a:t>
            </a:r>
            <a:r>
              <a:rPr spc="-80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l</a:t>
            </a:r>
            <a:r>
              <a:rPr spc="-125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e</a:t>
            </a:r>
            <a:r>
              <a:rPr spc="-110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s</a:t>
            </a:r>
            <a:r>
              <a:rPr spc="-30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s</a:t>
            </a:r>
            <a:r>
              <a:rPr spc="-175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.</a:t>
            </a:r>
            <a:r>
              <a:rPr spc="-130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co</a:t>
            </a:r>
            <a:r>
              <a:rPr spc="85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/</a:t>
            </a:r>
            <a:r>
              <a:rPr spc="-170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h</a:t>
            </a:r>
            <a:r>
              <a:rPr spc="-155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a</a:t>
            </a:r>
            <a:r>
              <a:rPr spc="-75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l</a:t>
            </a:r>
            <a:r>
              <a:rPr spc="-110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_</a:t>
            </a:r>
            <a:r>
              <a:rPr spc="-30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s</a:t>
            </a:r>
            <a:r>
              <a:rPr spc="-175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p</a:t>
            </a:r>
            <a:r>
              <a:rPr spc="-160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ec</a:t>
            </a:r>
            <a:r>
              <a:rPr spc="-65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i</a:t>
            </a:r>
            <a:r>
              <a:rPr spc="95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f</a:t>
            </a:r>
            <a:r>
              <a:rPr spc="-75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i</a:t>
            </a:r>
            <a:r>
              <a:rPr spc="-120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c</a:t>
            </a:r>
            <a:r>
              <a:rPr spc="-155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a</a:t>
            </a:r>
            <a:r>
              <a:rPr spc="125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t</a:t>
            </a:r>
            <a:r>
              <a:rPr spc="100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i</a:t>
            </a:r>
            <a:r>
              <a:rPr spc="-160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o</a:t>
            </a:r>
            <a:r>
              <a:rPr spc="-170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n</a:t>
            </a:r>
            <a:r>
              <a:rPr spc="-175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.</a:t>
            </a:r>
            <a:r>
              <a:rPr spc="-170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h</a:t>
            </a:r>
            <a:r>
              <a:rPr spc="15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t</a:t>
            </a:r>
            <a:r>
              <a:rPr spc="60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m</a:t>
            </a:r>
            <a:r>
              <a:rPr spc="-75" dirty="0">
                <a:solidFill>
                  <a:srgbClr val="002060"/>
                </a:solidFill>
                <a:latin typeface="Arial"/>
                <a:cs typeface="Arial"/>
                <a:hlinkClick r:id="rId3"/>
              </a:rPr>
              <a:t>l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571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/>
        </p:nvSpPr>
        <p:spPr bwMode="auto">
          <a:xfrm>
            <a:off x="468312" y="1561676"/>
            <a:ext cx="9067800" cy="447348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" name="object 3"/>
          <p:cNvSpPr>
            <a:spLocks noChangeArrowheads="1"/>
          </p:cNvSpPr>
          <p:nvPr/>
        </p:nvSpPr>
        <p:spPr bwMode="auto">
          <a:xfrm>
            <a:off x="468312" y="1341436"/>
            <a:ext cx="9067800" cy="46482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226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5662" y="685800"/>
            <a:ext cx="742950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b="1" spc="-20" dirty="0">
                <a:latin typeface="Arial"/>
                <a:cs typeface="Arial"/>
              </a:rPr>
              <a:t>H</a:t>
            </a:r>
            <a:r>
              <a:rPr sz="2800" b="1" spc="-75" dirty="0">
                <a:latin typeface="Arial"/>
                <a:cs typeface="Arial"/>
              </a:rPr>
              <a:t>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>
            <a:spLocks/>
          </p:cNvSpPr>
          <p:nvPr/>
        </p:nvSpPr>
        <p:spPr bwMode="auto">
          <a:xfrm>
            <a:off x="620712" y="1241425"/>
            <a:ext cx="8839200" cy="5632450"/>
          </a:xfrm>
          <a:custGeom>
            <a:avLst/>
            <a:gdLst>
              <a:gd name="T0" fmla="*/ 0 w 8839200"/>
              <a:gd name="T1" fmla="*/ 5632307 h 5632450"/>
              <a:gd name="T2" fmla="*/ 8839199 w 8839200"/>
              <a:gd name="T3" fmla="*/ 5632307 h 5632450"/>
              <a:gd name="T4" fmla="*/ 8839199 w 8839200"/>
              <a:gd name="T5" fmla="*/ 0 h 5632450"/>
              <a:gd name="T6" fmla="*/ 0 w 8839200"/>
              <a:gd name="T7" fmla="*/ 0 h 5632450"/>
              <a:gd name="T8" fmla="*/ 0 w 8839200"/>
              <a:gd name="T9" fmla="*/ 5632307 h 563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39200" h="5632450">
                <a:moveTo>
                  <a:pt x="0" y="5632307"/>
                </a:moveTo>
                <a:lnTo>
                  <a:pt x="8839199" y="5632307"/>
                </a:lnTo>
                <a:lnTo>
                  <a:pt x="8839199" y="0"/>
                </a:lnTo>
                <a:lnTo>
                  <a:pt x="0" y="0"/>
                </a:lnTo>
                <a:lnTo>
                  <a:pt x="0" y="5632307"/>
                </a:lnTo>
                <a:close/>
              </a:path>
            </a:pathLst>
          </a:custGeom>
          <a:solidFill>
            <a:srgbClr val="A4D2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" name="object 4"/>
          <p:cNvSpPr>
            <a:spLocks/>
          </p:cNvSpPr>
          <p:nvPr/>
        </p:nvSpPr>
        <p:spPr bwMode="auto">
          <a:xfrm>
            <a:off x="620712" y="1241425"/>
            <a:ext cx="8839200" cy="5632450"/>
          </a:xfrm>
          <a:custGeom>
            <a:avLst/>
            <a:gdLst>
              <a:gd name="T0" fmla="*/ 0 w 8839200"/>
              <a:gd name="T1" fmla="*/ 5632307 h 5632450"/>
              <a:gd name="T2" fmla="*/ 8839199 w 8839200"/>
              <a:gd name="T3" fmla="*/ 5632307 h 5632450"/>
              <a:gd name="T4" fmla="*/ 8839199 w 8839200"/>
              <a:gd name="T5" fmla="*/ 0 h 5632450"/>
              <a:gd name="T6" fmla="*/ 0 w 8839200"/>
              <a:gd name="T7" fmla="*/ 0 h 5632450"/>
              <a:gd name="T8" fmla="*/ 0 w 8839200"/>
              <a:gd name="T9" fmla="*/ 5632307 h 563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39200" h="5632450">
                <a:moveTo>
                  <a:pt x="0" y="5632307"/>
                </a:moveTo>
                <a:lnTo>
                  <a:pt x="8839199" y="5632307"/>
                </a:lnTo>
                <a:lnTo>
                  <a:pt x="8839199" y="0"/>
                </a:lnTo>
                <a:lnTo>
                  <a:pt x="0" y="0"/>
                </a:lnTo>
                <a:lnTo>
                  <a:pt x="0" y="5632307"/>
                </a:lnTo>
                <a:close/>
              </a:path>
            </a:pathLst>
          </a:custGeom>
          <a:noFill/>
          <a:ln w="25399">
            <a:solidFill>
              <a:srgbClr val="779A6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700087" y="1316038"/>
            <a:ext cx="4702175" cy="436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>
                <a:latin typeface="Arial" charset="0"/>
              </a:rPr>
              <a:t>{</a:t>
            </a:r>
          </a:p>
          <a:p>
            <a:r>
              <a:rPr lang="en-US">
                <a:latin typeface="Arial" charset="0"/>
              </a:rPr>
              <a:t>"_links":{</a:t>
            </a:r>
          </a:p>
          <a:p>
            <a:r>
              <a:rPr lang="en-US">
                <a:latin typeface="Arial" charset="0"/>
              </a:rPr>
              <a:t>"self":{ "href": "/games" },</a:t>
            </a:r>
          </a:p>
          <a:p>
            <a:r>
              <a:rPr lang="en-US">
                <a:latin typeface="Arial" charset="0"/>
              </a:rPr>
              <a:t>"next":{ "href" : "/games?page=2" },</a:t>
            </a:r>
          </a:p>
          <a:p>
            <a:r>
              <a:rPr lang="en-US">
                <a:latin typeface="Arial" charset="0"/>
              </a:rPr>
              <a:t>"find":{ "href": "/games{?query}", "templated": true },</a:t>
            </a:r>
          </a:p>
          <a:p>
            <a:r>
              <a:rPr lang="en-US">
                <a:latin typeface="Arial" charset="0"/>
              </a:rPr>
              <a:t>},</a:t>
            </a:r>
          </a:p>
          <a:p>
            <a:r>
              <a:rPr lang="en-US">
                <a:latin typeface="Arial" charset="0"/>
              </a:rPr>
              <a:t>"totalCount":100, "_embedded":{</a:t>
            </a:r>
          </a:p>
          <a:p>
            <a:r>
              <a:rPr lang="en-US">
                <a:latin typeface="Arial" charset="0"/>
              </a:rPr>
              <a:t>"games":[</a:t>
            </a:r>
          </a:p>
          <a:p>
            <a:r>
              <a:rPr lang="en-US">
                <a:latin typeface="Arial" charset="0"/>
              </a:rPr>
              <a:t>{</a:t>
            </a:r>
          </a:p>
          <a:p>
            <a:r>
              <a:rPr lang="en-US">
                <a:latin typeface="Arial" charset="0"/>
              </a:rPr>
              <a:t>"_links":{</a:t>
            </a:r>
          </a:p>
          <a:p>
            <a:pPr algn="ctr"/>
            <a:r>
              <a:rPr lang="en-US">
                <a:latin typeface="Arial" charset="0"/>
              </a:rPr>
              <a:t>"self":{ "href": "/games/123" },</a:t>
            </a:r>
          </a:p>
          <a:p>
            <a:r>
              <a:rPr lang="en-US">
                <a:latin typeface="Arial" charset="0"/>
              </a:rPr>
              <a:t>},</a:t>
            </a:r>
          </a:p>
          <a:p>
            <a:r>
              <a:rPr lang="en-US">
                <a:latin typeface="Arial" charset="0"/>
              </a:rPr>
              <a:t>"price":30.00,</a:t>
            </a:r>
          </a:p>
          <a:p>
            <a:r>
              <a:rPr lang="en-US">
                <a:latin typeface="Arial" charset="0"/>
              </a:rPr>
              <a:t>"currency":"USD",</a:t>
            </a:r>
          </a:p>
          <a:p>
            <a:r>
              <a:rPr lang="en-US">
                <a:latin typeface="Arial" charset="0"/>
              </a:rPr>
              <a:t>"name":"Halo 3"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7262" y="5705475"/>
            <a:ext cx="9683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40"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950" y="5980113"/>
            <a:ext cx="96837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60" dirty="0">
                <a:latin typeface="Arial"/>
                <a:cs typeface="Arial"/>
              </a:rPr>
              <a:t>]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4225" y="6253163"/>
            <a:ext cx="9842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40"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500" y="6527800"/>
            <a:ext cx="9842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40"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7044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112" y="731837"/>
            <a:ext cx="742950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b="1" spc="-20" dirty="0">
                <a:latin typeface="Arial"/>
                <a:cs typeface="Arial"/>
              </a:rPr>
              <a:t>H</a:t>
            </a:r>
            <a:r>
              <a:rPr sz="2800" b="1" spc="-75" dirty="0">
                <a:latin typeface="Arial"/>
                <a:cs typeface="Arial"/>
              </a:rPr>
              <a:t>AL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912" y="1341437"/>
            <a:ext cx="2038350" cy="2905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35" dirty="0">
                <a:latin typeface="Calibri"/>
                <a:cs typeface="Calibri"/>
              </a:rPr>
              <a:t>Te</a:t>
            </a:r>
            <a:r>
              <a:rPr sz="2000" b="1" spc="60" dirty="0">
                <a:latin typeface="Calibri"/>
                <a:cs typeface="Calibri"/>
              </a:rPr>
              <a:t>mpl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15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30" dirty="0">
                <a:latin typeface="Calibri"/>
                <a:cs typeface="Calibri"/>
              </a:rPr>
              <a:t>L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55" dirty="0">
                <a:latin typeface="Calibri"/>
                <a:cs typeface="Calibri"/>
              </a:rPr>
              <a:t>k</a:t>
            </a:r>
            <a:r>
              <a:rPr sz="2000" b="1" spc="30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587" y="1654803"/>
            <a:ext cx="5575300" cy="13366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299085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299720" algn="l"/>
              </a:tabLst>
              <a:defRPr/>
            </a:pPr>
            <a:r>
              <a:rPr spc="-55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s</a:t>
            </a:r>
            <a:r>
              <a:rPr spc="-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d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Arial"/>
                <a:cs typeface="Arial"/>
              </a:rPr>
              <a:t>w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9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U</a:t>
            </a:r>
            <a:r>
              <a:rPr spc="5" dirty="0">
                <a:latin typeface="Arial"/>
                <a:cs typeface="Arial"/>
              </a:rPr>
              <a:t>R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100" dirty="0">
                <a:latin typeface="Arial"/>
                <a:cs typeface="Arial"/>
              </a:rPr>
              <a:t>c</a:t>
            </a:r>
            <a:r>
              <a:rPr spc="15" dirty="0">
                <a:latin typeface="Arial"/>
                <a:cs typeface="Arial"/>
              </a:rPr>
              <a:t>l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3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100" dirty="0">
                <a:latin typeface="Arial"/>
                <a:cs typeface="Arial"/>
              </a:rPr>
              <a:t>t</a:t>
            </a:r>
            <a:r>
              <a:rPr spc="-6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m</a:t>
            </a:r>
            <a:r>
              <a:rPr spc="15" dirty="0">
                <a:latin typeface="Arial"/>
                <a:cs typeface="Arial"/>
              </a:rPr>
              <a:t>p</a:t>
            </a:r>
            <a:r>
              <a:rPr spc="30" dirty="0">
                <a:latin typeface="Arial"/>
                <a:cs typeface="Arial"/>
              </a:rPr>
              <a:t>l</a:t>
            </a:r>
            <a:r>
              <a:rPr spc="-55" dirty="0">
                <a:latin typeface="Arial"/>
                <a:cs typeface="Arial"/>
              </a:rPr>
              <a:t>a</a:t>
            </a:r>
            <a:r>
              <a:rPr spc="8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(</a:t>
            </a:r>
            <a:r>
              <a:rPr spc="-10" dirty="0">
                <a:latin typeface="Arial"/>
                <a:cs typeface="Arial"/>
              </a:rPr>
              <a:t>e</a:t>
            </a:r>
            <a:r>
              <a:rPr spc="-15" dirty="0">
                <a:latin typeface="Arial"/>
                <a:cs typeface="Arial"/>
              </a:rPr>
              <a:t>.</a:t>
            </a:r>
            <a:r>
              <a:rPr spc="1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.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Arial"/>
                <a:cs typeface="Arial"/>
              </a:rPr>
              <a:t>R</a:t>
            </a:r>
            <a:r>
              <a:rPr spc="-75" dirty="0">
                <a:latin typeface="Arial"/>
                <a:cs typeface="Arial"/>
              </a:rPr>
              <a:t>F</a:t>
            </a:r>
            <a:r>
              <a:rPr spc="-5" dirty="0">
                <a:latin typeface="Arial"/>
                <a:cs typeface="Arial"/>
              </a:rPr>
              <a:t>C</a:t>
            </a:r>
            <a:r>
              <a:rPr spc="-10" dirty="0">
                <a:latin typeface="Arial"/>
                <a:cs typeface="Arial"/>
              </a:rPr>
              <a:t>65</a:t>
            </a:r>
            <a:r>
              <a:rPr spc="5" dirty="0">
                <a:latin typeface="Arial"/>
                <a:cs typeface="Arial"/>
              </a:rPr>
              <a:t>7</a:t>
            </a:r>
            <a:r>
              <a:rPr spc="-10" dirty="0">
                <a:latin typeface="Arial"/>
                <a:cs typeface="Arial"/>
              </a:rPr>
              <a:t>0)</a:t>
            </a:r>
            <a:endParaRPr dirty="0">
              <a:latin typeface="Arial"/>
              <a:cs typeface="Arial"/>
            </a:endParaRPr>
          </a:p>
          <a:p>
            <a:pPr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 dirty="0">
              <a:latin typeface="Times New Roman"/>
              <a:cs typeface="Times New Roman"/>
            </a:endParaRPr>
          </a:p>
          <a:p>
            <a:pPr marL="698500" lvl="1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698500" algn="l"/>
              </a:tabLst>
              <a:defRPr/>
            </a:pPr>
            <a:r>
              <a:rPr sz="1600" spc="-15" dirty="0">
                <a:latin typeface="Arial"/>
                <a:cs typeface="Arial"/>
                <a:hlinkClick r:id="rId2"/>
              </a:rPr>
              <a:t>http://.../ga</a:t>
            </a:r>
            <a:r>
              <a:rPr sz="1600" spc="-10" dirty="0">
                <a:latin typeface="Arial"/>
                <a:cs typeface="Arial"/>
                <a:hlinkClick r:id="rId2"/>
              </a:rPr>
              <a:t>m</a:t>
            </a:r>
            <a:r>
              <a:rPr sz="1600" spc="-15" dirty="0">
                <a:latin typeface="Arial"/>
                <a:cs typeface="Arial"/>
                <a:hlinkClick r:id="rId2"/>
              </a:rPr>
              <a:t>e</a:t>
            </a:r>
            <a:r>
              <a:rPr sz="1600" spc="-5" dirty="0">
                <a:latin typeface="Arial"/>
                <a:cs typeface="Arial"/>
                <a:hlinkClick r:id="rId2"/>
              </a:rPr>
              <a:t>s</a:t>
            </a:r>
            <a:r>
              <a:rPr sz="1600" spc="-15" dirty="0">
                <a:latin typeface="Arial"/>
                <a:cs typeface="Arial"/>
              </a:rPr>
              <a:t>{?qu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2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00" dirty="0">
              <a:latin typeface="Times New Roman"/>
              <a:cs typeface="Times New Roman"/>
            </a:endParaRPr>
          </a:p>
          <a:p>
            <a:pPr marL="698500" lvl="1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698500" algn="l"/>
              </a:tabLst>
              <a:defRPr/>
            </a:pPr>
            <a:r>
              <a:rPr sz="1600" spc="-15" dirty="0">
                <a:latin typeface="Arial"/>
                <a:cs typeface="Arial"/>
                <a:hlinkClick r:id="rId3"/>
              </a:rPr>
              <a:t>http://.../ga</a:t>
            </a:r>
            <a:r>
              <a:rPr sz="1600" spc="-10" dirty="0">
                <a:latin typeface="Arial"/>
                <a:cs typeface="Arial"/>
                <a:hlinkClick r:id="rId3"/>
              </a:rPr>
              <a:t>m</a:t>
            </a:r>
            <a:r>
              <a:rPr sz="1600" spc="-15" dirty="0">
                <a:latin typeface="Arial"/>
                <a:cs typeface="Arial"/>
                <a:hlinkClick r:id="rId3"/>
              </a:rPr>
              <a:t>e</a:t>
            </a:r>
            <a:r>
              <a:rPr sz="1600" spc="-5" dirty="0">
                <a:latin typeface="Arial"/>
                <a:cs typeface="Arial"/>
                <a:hlinkClick r:id="rId3"/>
              </a:rPr>
              <a:t>s</a:t>
            </a:r>
            <a:r>
              <a:rPr sz="1600" spc="-15" dirty="0">
                <a:latin typeface="Arial"/>
                <a:cs typeface="Arial"/>
                <a:hlinkClick r:id="rId3"/>
              </a:rPr>
              <a:t>?que</a:t>
            </a:r>
            <a:r>
              <a:rPr sz="1600" spc="-5" dirty="0">
                <a:latin typeface="Arial"/>
                <a:cs typeface="Arial"/>
                <a:hlinkClick r:id="rId3"/>
              </a:rPr>
              <a:t>r</a:t>
            </a:r>
            <a:r>
              <a:rPr sz="1600" spc="-10" dirty="0">
                <a:latin typeface="Arial"/>
                <a:cs typeface="Arial"/>
                <a:hlinkClick r:id="rId3"/>
              </a:rPr>
              <a:t>y=</a:t>
            </a:r>
            <a:r>
              <a:rPr sz="1600" spc="-15" dirty="0">
                <a:latin typeface="Arial"/>
                <a:cs typeface="Arial"/>
                <a:hlinkClick r:id="rId3"/>
              </a:rPr>
              <a:t>ha</a:t>
            </a:r>
            <a:r>
              <a:rPr sz="1600" dirty="0">
                <a:latin typeface="Arial"/>
                <a:cs typeface="Arial"/>
                <a:hlinkClick r:id="rId3"/>
              </a:rPr>
              <a:t>l</a:t>
            </a:r>
            <a:r>
              <a:rPr sz="1600" spc="-10" dirty="0">
                <a:latin typeface="Arial"/>
                <a:cs typeface="Arial"/>
                <a:hlinkClick r:id="rId3"/>
              </a:rPr>
              <a:t>o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2948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849312" y="1466056"/>
            <a:ext cx="46767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7943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65" dirty="0"/>
              <a:t>C</a:t>
            </a:r>
            <a:r>
              <a:rPr spc="-25" dirty="0"/>
              <a:t>o</a:t>
            </a:r>
            <a:r>
              <a:rPr spc="-10" dirty="0"/>
              <a:t>ll</a:t>
            </a:r>
            <a:r>
              <a:rPr spc="-15" dirty="0"/>
              <a:t>e</a:t>
            </a:r>
            <a:r>
              <a:rPr spc="-30" dirty="0"/>
              <a:t>c</a:t>
            </a:r>
            <a:r>
              <a:rPr spc="90" dirty="0"/>
              <a:t>t</a:t>
            </a:r>
            <a:r>
              <a:rPr spc="-10" dirty="0"/>
              <a:t>i</a:t>
            </a:r>
            <a:r>
              <a:rPr spc="-110" dirty="0"/>
              <a:t>o</a:t>
            </a:r>
            <a:r>
              <a:rPr spc="-20" dirty="0"/>
              <a:t>n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20" dirty="0"/>
              <a:t>+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5" dirty="0"/>
              <a:t>J</a:t>
            </a:r>
            <a:r>
              <a:rPr spc="-100" dirty="0"/>
              <a:t>S</a:t>
            </a:r>
            <a:r>
              <a:rPr spc="-20" dirty="0"/>
              <a:t>O</a:t>
            </a:r>
            <a:r>
              <a:rPr spc="-2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0012" y="2396331"/>
            <a:ext cx="7340600" cy="36972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65" dirty="0">
                <a:latin typeface="Calibri"/>
                <a:cs typeface="Calibri"/>
              </a:rPr>
              <a:t>S</a:t>
            </a:r>
            <a:r>
              <a:rPr sz="2000" b="1" spc="70" dirty="0">
                <a:latin typeface="Calibri"/>
                <a:cs typeface="Calibri"/>
              </a:rPr>
              <a:t>u</a:t>
            </a:r>
            <a:r>
              <a:rPr sz="2000" b="1" spc="75" dirty="0">
                <a:latin typeface="Calibri"/>
                <a:cs typeface="Calibri"/>
              </a:rPr>
              <a:t>pp</a:t>
            </a:r>
            <a:r>
              <a:rPr sz="2000" b="1" spc="70" dirty="0">
                <a:latin typeface="Calibri"/>
                <a:cs typeface="Calibri"/>
              </a:rPr>
              <a:t>o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ts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sta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85" dirty="0">
                <a:latin typeface="Calibri"/>
                <a:cs typeface="Calibri"/>
              </a:rPr>
              <a:t>d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15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80" dirty="0">
                <a:latin typeface="Calibri"/>
                <a:cs typeface="Calibri"/>
              </a:rPr>
              <a:t>d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95" dirty="0">
                <a:latin typeface="Calibri"/>
                <a:cs typeface="Calibri"/>
              </a:rPr>
              <a:t>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a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85" dirty="0">
                <a:latin typeface="Calibri"/>
                <a:cs typeface="Calibri"/>
              </a:rPr>
              <a:t>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spc="15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ti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195" dirty="0">
                <a:latin typeface="Calibri"/>
                <a:cs typeface="Calibri"/>
              </a:rPr>
              <a:t>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15" dirty="0">
                <a:latin typeface="Calibri"/>
                <a:cs typeface="Calibri"/>
              </a:rPr>
              <a:t>lle</a:t>
            </a:r>
            <a:r>
              <a:rPr sz="2000" b="1" spc="55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ti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65" dirty="0">
                <a:latin typeface="Calibri"/>
                <a:cs typeface="Calibri"/>
              </a:rPr>
              <a:t>n</a:t>
            </a:r>
            <a:r>
              <a:rPr sz="2000" b="1" spc="3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5" dirty="0">
                <a:latin typeface="Arial"/>
                <a:cs typeface="Arial"/>
              </a:rPr>
              <a:t>D</a:t>
            </a:r>
            <a:r>
              <a:rPr spc="-5" dirty="0">
                <a:latin typeface="Arial"/>
                <a:cs typeface="Arial"/>
              </a:rPr>
              <a:t>e</a:t>
            </a:r>
            <a:r>
              <a:rPr spc="20" dirty="0">
                <a:latin typeface="Arial"/>
                <a:cs typeface="Arial"/>
              </a:rPr>
              <a:t>f</a:t>
            </a:r>
            <a:r>
              <a:rPr spc="15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5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75" dirty="0">
                <a:latin typeface="Arial"/>
                <a:cs typeface="Arial"/>
              </a:rPr>
              <a:t>s</a:t>
            </a:r>
            <a:r>
              <a:rPr spc="100" dirty="0">
                <a:latin typeface="Arial"/>
                <a:cs typeface="Arial"/>
              </a:rPr>
              <a:t>t</a:t>
            </a:r>
            <a:r>
              <a:rPr spc="-114" dirty="0">
                <a:latin typeface="Arial"/>
                <a:cs typeface="Arial"/>
              </a:rPr>
              <a:t>a</a:t>
            </a:r>
            <a:r>
              <a:rPr spc="-5" dirty="0">
                <a:latin typeface="Arial"/>
                <a:cs typeface="Arial"/>
              </a:rPr>
              <a:t>n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20"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d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Arial"/>
                <a:cs typeface="Arial"/>
              </a:rPr>
              <a:t>w</a:t>
            </a:r>
            <a:r>
              <a:rPr spc="-8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y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f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Arial"/>
                <a:cs typeface="Arial"/>
              </a:rPr>
              <a:t>c</a:t>
            </a:r>
            <a:r>
              <a:rPr spc="-2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m</a:t>
            </a:r>
            <a:r>
              <a:rPr spc="10" dirty="0">
                <a:latin typeface="Arial"/>
                <a:cs typeface="Arial"/>
              </a:rPr>
              <a:t>m</a:t>
            </a:r>
            <a:r>
              <a:rPr spc="-10" dirty="0">
                <a:latin typeface="Arial"/>
                <a:cs typeface="Arial"/>
              </a:rPr>
              <a:t>un</a:t>
            </a:r>
            <a:r>
              <a:rPr spc="30" dirty="0">
                <a:latin typeface="Arial"/>
                <a:cs typeface="Arial"/>
              </a:rPr>
              <a:t>i</a:t>
            </a:r>
            <a:r>
              <a:rPr spc="-25" dirty="0">
                <a:latin typeface="Arial"/>
                <a:cs typeface="Arial"/>
              </a:rPr>
              <a:t>c</a:t>
            </a:r>
            <a:r>
              <a:rPr spc="-80" dirty="0">
                <a:latin typeface="Arial"/>
                <a:cs typeface="Arial"/>
              </a:rPr>
              <a:t>a</a:t>
            </a:r>
            <a:r>
              <a:rPr spc="95" dirty="0">
                <a:latin typeface="Arial"/>
                <a:cs typeface="Arial"/>
              </a:rPr>
              <a:t>t</a:t>
            </a:r>
            <a:r>
              <a:rPr spc="15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g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Arial"/>
                <a:cs typeface="Arial"/>
              </a:rPr>
              <a:t>l</a:t>
            </a:r>
            <a:r>
              <a:rPr spc="30" dirty="0">
                <a:latin typeface="Arial"/>
                <a:cs typeface="Arial"/>
              </a:rPr>
              <a:t>i</a:t>
            </a:r>
            <a:r>
              <a:rPr spc="-160" dirty="0">
                <a:latin typeface="Arial"/>
                <a:cs typeface="Arial"/>
              </a:rPr>
              <a:t>s</a:t>
            </a:r>
            <a:r>
              <a:rPr spc="100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s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d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15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n</a:t>
            </a:r>
            <a:r>
              <a:rPr spc="5" dirty="0">
                <a:latin typeface="Arial"/>
                <a:cs typeface="Arial"/>
              </a:rPr>
              <a:t>di</a:t>
            </a:r>
            <a:r>
              <a:rPr spc="-40" dirty="0">
                <a:latin typeface="Arial"/>
                <a:cs typeface="Arial"/>
              </a:rPr>
              <a:t>v</a:t>
            </a:r>
            <a:r>
              <a:rPr spc="15" dirty="0">
                <a:latin typeface="Arial"/>
                <a:cs typeface="Arial"/>
              </a:rPr>
              <a:t>id</a:t>
            </a:r>
            <a:r>
              <a:rPr spc="5" dirty="0">
                <a:latin typeface="Arial"/>
                <a:cs typeface="Arial"/>
              </a:rPr>
              <a:t>u</a:t>
            </a:r>
            <a:r>
              <a:rPr spc="-114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l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i</a:t>
            </a:r>
            <a:r>
              <a:rPr spc="50" dirty="0">
                <a:latin typeface="Arial"/>
                <a:cs typeface="Arial"/>
              </a:rPr>
              <a:t>t</a:t>
            </a:r>
            <a:r>
              <a:rPr spc="-105" dirty="0">
                <a:latin typeface="Arial"/>
                <a:cs typeface="Arial"/>
              </a:rPr>
              <a:t>e</a:t>
            </a:r>
            <a:r>
              <a:rPr spc="10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65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15" dirty="0">
                <a:latin typeface="Arial"/>
                <a:cs typeface="Arial"/>
              </a:rPr>
              <a:t>c</a:t>
            </a:r>
            <a:r>
              <a:rPr spc="20" dirty="0">
                <a:latin typeface="Arial"/>
                <a:cs typeface="Arial"/>
              </a:rPr>
              <a:t>l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30" dirty="0">
                <a:latin typeface="Arial"/>
                <a:cs typeface="Arial"/>
              </a:rPr>
              <a:t>d</a:t>
            </a:r>
            <a:r>
              <a:rPr spc="-4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Arial"/>
                <a:cs typeface="Arial"/>
              </a:rPr>
              <a:t>U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e</a:t>
            </a:r>
            <a:r>
              <a:rPr spc="30" dirty="0">
                <a:latin typeface="Arial"/>
                <a:cs typeface="Arial"/>
              </a:rPr>
              <a:t>l</a:t>
            </a:r>
            <a:r>
              <a:rPr spc="-30" dirty="0">
                <a:latin typeface="Arial"/>
                <a:cs typeface="Arial"/>
              </a:rPr>
              <a:t>e</a:t>
            </a:r>
            <a:r>
              <a:rPr spc="10" dirty="0">
                <a:latin typeface="Arial"/>
                <a:cs typeface="Arial"/>
              </a:rPr>
              <a:t>m</a:t>
            </a:r>
            <a:r>
              <a:rPr spc="-20" dirty="0">
                <a:latin typeface="Arial"/>
                <a:cs typeface="Arial"/>
              </a:rPr>
              <a:t>en</a:t>
            </a:r>
            <a:r>
              <a:rPr spc="100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Arial"/>
                <a:cs typeface="Arial"/>
              </a:rPr>
              <a:t>m</a:t>
            </a:r>
            <a:r>
              <a:rPr spc="-6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ss</a:t>
            </a:r>
            <a:r>
              <a:rPr spc="-10" dirty="0">
                <a:latin typeface="Arial"/>
                <a:cs typeface="Arial"/>
              </a:rPr>
              <a:t>a</a:t>
            </a:r>
            <a:r>
              <a:rPr spc="15" dirty="0">
                <a:latin typeface="Arial"/>
                <a:cs typeface="Arial"/>
              </a:rPr>
              <a:t>g</a:t>
            </a:r>
            <a:r>
              <a:rPr spc="-2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5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s</a:t>
            </a:r>
            <a:r>
              <a:rPr spc="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Arial"/>
                <a:cs typeface="Arial"/>
              </a:rPr>
              <a:t>M</a:t>
            </a:r>
            <a:r>
              <a:rPr spc="-15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M</a:t>
            </a:r>
            <a:r>
              <a:rPr spc="-15" dirty="0">
                <a:latin typeface="Arial"/>
                <a:cs typeface="Arial"/>
              </a:rPr>
              <a:t>E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85" dirty="0">
                <a:latin typeface="Arial"/>
                <a:cs typeface="Arial"/>
              </a:rPr>
              <a:t>T</a:t>
            </a:r>
            <a:r>
              <a:rPr spc="-15" dirty="0">
                <a:latin typeface="Arial"/>
                <a:cs typeface="Arial"/>
              </a:rPr>
              <a:t>y</a:t>
            </a:r>
            <a:r>
              <a:rPr spc="30" dirty="0">
                <a:latin typeface="Arial"/>
                <a:cs typeface="Arial"/>
              </a:rPr>
              <a:t>p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5" dirty="0">
                <a:latin typeface="Arial"/>
                <a:cs typeface="Arial"/>
              </a:rPr>
              <a:t>app</a:t>
            </a:r>
            <a:r>
              <a:rPr sz="1600" dirty="0">
                <a:latin typeface="Arial"/>
                <a:cs typeface="Arial"/>
              </a:rPr>
              <a:t>li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on/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nd.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le</a:t>
            </a:r>
            <a:r>
              <a:rPr sz="1600" spc="-5" dirty="0">
                <a:latin typeface="Arial"/>
                <a:cs typeface="Arial"/>
              </a:rPr>
              <a:t>ct</a:t>
            </a:r>
            <a:r>
              <a:rPr sz="1600" spc="-15" dirty="0">
                <a:latin typeface="Arial"/>
                <a:cs typeface="Arial"/>
              </a:rPr>
              <a:t>ion</a:t>
            </a:r>
            <a:r>
              <a:rPr sz="1600" spc="-10" dirty="0">
                <a:latin typeface="Arial"/>
                <a:cs typeface="Arial"/>
              </a:rPr>
              <a:t>+</a:t>
            </a:r>
            <a:r>
              <a:rPr sz="1600" spc="-15" dirty="0">
                <a:latin typeface="Arial"/>
                <a:cs typeface="Arial"/>
              </a:rPr>
              <a:t>j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 lvl="2" fontAlgn="auto">
              <a:spcBef>
                <a:spcPts val="39"/>
              </a:spcBef>
              <a:spcAft>
                <a:spcPts val="0"/>
              </a:spcAft>
              <a:buFont typeface="Wingdings"/>
              <a:buChar char=""/>
              <a:defRPr/>
            </a:pPr>
            <a:endParaRPr sz="215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-55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s</a:t>
            </a:r>
            <a:r>
              <a:rPr spc="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80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o</a:t>
            </a:r>
            <a:r>
              <a:rPr spc="20" dirty="0">
                <a:latin typeface="Arial"/>
                <a:cs typeface="Arial"/>
              </a:rPr>
              <a:t>fi</a:t>
            </a:r>
            <a:r>
              <a:rPr spc="3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Arial"/>
                <a:cs typeface="Arial"/>
              </a:rPr>
              <a:t>M</a:t>
            </a:r>
            <a:r>
              <a:rPr spc="-30" dirty="0">
                <a:latin typeface="Arial"/>
                <a:cs typeface="Arial"/>
              </a:rPr>
              <a:t>e</a:t>
            </a:r>
            <a:r>
              <a:rPr spc="15" dirty="0">
                <a:latin typeface="Arial"/>
                <a:cs typeface="Arial"/>
              </a:rPr>
              <a:t>d</a:t>
            </a:r>
            <a:r>
              <a:rPr spc="3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a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75" dirty="0">
                <a:latin typeface="Arial"/>
                <a:cs typeface="Arial"/>
              </a:rPr>
              <a:t>T</a:t>
            </a:r>
            <a:r>
              <a:rPr spc="-15" dirty="0">
                <a:latin typeface="Arial"/>
                <a:cs typeface="Arial"/>
              </a:rPr>
              <a:t>y</a:t>
            </a:r>
            <a:r>
              <a:rPr spc="30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85" dirty="0">
                <a:latin typeface="Arial"/>
                <a:cs typeface="Arial"/>
              </a:rPr>
              <a:t>t</a:t>
            </a:r>
            <a:r>
              <a:rPr spc="-20" dirty="0">
                <a:latin typeface="Arial"/>
                <a:cs typeface="Arial"/>
              </a:rPr>
              <a:t>o</a:t>
            </a:r>
            <a:r>
              <a:rPr spc="-10"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  <a:p>
            <a:pPr lvl="1" fontAlgn="auto">
              <a:spcBef>
                <a:spcPts val="26"/>
              </a:spcBef>
              <a:spcAft>
                <a:spcPts val="0"/>
              </a:spcAft>
              <a:buFont typeface="Wingdings"/>
              <a:buChar char=""/>
              <a:defRPr/>
            </a:pPr>
            <a:endParaRPr sz="2050">
              <a:latin typeface="Times New Roman"/>
              <a:cs typeface="Times New Roman"/>
            </a:endParaRPr>
          </a:p>
          <a:p>
            <a:pPr marL="1155700" lvl="2" indent="-228600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1155700" algn="l"/>
              </a:tabLst>
              <a:defRPr/>
            </a:pPr>
            <a:r>
              <a:rPr sz="1600" spc="-15" dirty="0">
                <a:latin typeface="Arial"/>
                <a:cs typeface="Arial"/>
              </a:rPr>
              <a:t>app</a:t>
            </a:r>
            <a:r>
              <a:rPr sz="1600" dirty="0">
                <a:latin typeface="Arial"/>
                <a:cs typeface="Arial"/>
              </a:rPr>
              <a:t>li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on/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nd.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le</a:t>
            </a:r>
            <a:r>
              <a:rPr sz="1600" spc="-5" dirty="0">
                <a:latin typeface="Arial"/>
                <a:cs typeface="Arial"/>
              </a:rPr>
              <a:t>ct</a:t>
            </a:r>
            <a:r>
              <a:rPr sz="1600" spc="-15" dirty="0">
                <a:latin typeface="Arial"/>
                <a:cs typeface="Arial"/>
              </a:rPr>
              <a:t>ion</a:t>
            </a:r>
            <a:r>
              <a:rPr sz="1600" spc="-10" dirty="0">
                <a:latin typeface="Arial"/>
                <a:cs typeface="Arial"/>
              </a:rPr>
              <a:t>+</a:t>
            </a:r>
            <a:r>
              <a:rPr sz="1600" spc="-15" dirty="0">
                <a:latin typeface="Arial"/>
                <a:cs typeface="Arial"/>
              </a:rPr>
              <a:t>j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on;prof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-15" dirty="0">
                <a:latin typeface="Arial"/>
                <a:cs typeface="Arial"/>
                <a:hlinkClick r:id="rId2"/>
              </a:rPr>
              <a:t>http://foo.</a:t>
            </a:r>
            <a:r>
              <a:rPr sz="1600" spc="-5" dirty="0">
                <a:latin typeface="Arial"/>
                <a:cs typeface="Arial"/>
                <a:hlinkClick r:id="rId2"/>
              </a:rPr>
              <a:t>c</a:t>
            </a:r>
            <a:r>
              <a:rPr sz="1600" spc="-15" dirty="0">
                <a:latin typeface="Arial"/>
                <a:cs typeface="Arial"/>
                <a:hlinkClick r:id="rId2"/>
              </a:rPr>
              <a:t>o</a:t>
            </a:r>
            <a:r>
              <a:rPr sz="1600" spc="-10" dirty="0">
                <a:latin typeface="Arial"/>
                <a:cs typeface="Arial"/>
                <a:hlinkClick r:id="rId2"/>
              </a:rPr>
              <a:t>m/bar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94219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254836" y="489787"/>
            <a:ext cx="46767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8915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65" dirty="0"/>
              <a:t>C</a:t>
            </a:r>
            <a:r>
              <a:rPr spc="-25" dirty="0"/>
              <a:t>o</a:t>
            </a:r>
            <a:r>
              <a:rPr spc="-10" dirty="0"/>
              <a:t>ll</a:t>
            </a:r>
            <a:r>
              <a:rPr spc="-15" dirty="0"/>
              <a:t>e</a:t>
            </a:r>
            <a:r>
              <a:rPr spc="-30" dirty="0"/>
              <a:t>c</a:t>
            </a:r>
            <a:r>
              <a:rPr spc="90" dirty="0"/>
              <a:t>t</a:t>
            </a:r>
            <a:r>
              <a:rPr spc="-10" dirty="0"/>
              <a:t>i</a:t>
            </a:r>
            <a:r>
              <a:rPr spc="-110" dirty="0"/>
              <a:t>o</a:t>
            </a:r>
            <a:r>
              <a:rPr spc="-15" dirty="0"/>
              <a:t>n</a:t>
            </a:r>
            <a:r>
              <a:rPr spc="-25" dirty="0"/>
              <a:t>+</a:t>
            </a:r>
            <a:r>
              <a:rPr spc="-5" dirty="0"/>
              <a:t>J</a:t>
            </a:r>
            <a:r>
              <a:rPr spc="-40" dirty="0"/>
              <a:t>S</a:t>
            </a:r>
            <a:r>
              <a:rPr spc="-20" dirty="0"/>
              <a:t>O</a:t>
            </a:r>
            <a:r>
              <a:rPr spc="-25" dirty="0"/>
              <a:t>N</a:t>
            </a:r>
          </a:p>
        </p:txBody>
      </p:sp>
      <p:sp>
        <p:nvSpPr>
          <p:cNvPr id="3" name="object 3"/>
          <p:cNvSpPr>
            <a:spLocks/>
          </p:cNvSpPr>
          <p:nvPr/>
        </p:nvSpPr>
        <p:spPr bwMode="auto">
          <a:xfrm>
            <a:off x="163512" y="1066800"/>
            <a:ext cx="8839200" cy="4999037"/>
          </a:xfrm>
          <a:custGeom>
            <a:avLst/>
            <a:gdLst>
              <a:gd name="T0" fmla="*/ 0 w 8839200"/>
              <a:gd name="T1" fmla="*/ 5632307 h 5632450"/>
              <a:gd name="T2" fmla="*/ 8839199 w 8839200"/>
              <a:gd name="T3" fmla="*/ 5632307 h 5632450"/>
              <a:gd name="T4" fmla="*/ 8839199 w 8839200"/>
              <a:gd name="T5" fmla="*/ 0 h 5632450"/>
              <a:gd name="T6" fmla="*/ 0 w 8839200"/>
              <a:gd name="T7" fmla="*/ 0 h 5632450"/>
              <a:gd name="T8" fmla="*/ 0 w 8839200"/>
              <a:gd name="T9" fmla="*/ 5632307 h 563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39200" h="5632450">
                <a:moveTo>
                  <a:pt x="0" y="5632307"/>
                </a:moveTo>
                <a:lnTo>
                  <a:pt x="8839199" y="5632307"/>
                </a:lnTo>
                <a:lnTo>
                  <a:pt x="8839199" y="0"/>
                </a:lnTo>
                <a:lnTo>
                  <a:pt x="0" y="0"/>
                </a:lnTo>
                <a:lnTo>
                  <a:pt x="0" y="5632307"/>
                </a:lnTo>
                <a:close/>
              </a:path>
            </a:pathLst>
          </a:custGeom>
          <a:solidFill>
            <a:srgbClr val="A4D2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4" name="object 4"/>
          <p:cNvSpPr>
            <a:spLocks/>
          </p:cNvSpPr>
          <p:nvPr/>
        </p:nvSpPr>
        <p:spPr bwMode="auto">
          <a:xfrm>
            <a:off x="163512" y="1066800"/>
            <a:ext cx="8839200" cy="4999037"/>
          </a:xfrm>
          <a:custGeom>
            <a:avLst/>
            <a:gdLst>
              <a:gd name="T0" fmla="*/ 0 w 8839200"/>
              <a:gd name="T1" fmla="*/ 5632307 h 5632450"/>
              <a:gd name="T2" fmla="*/ 8839199 w 8839200"/>
              <a:gd name="T3" fmla="*/ 5632307 h 5632450"/>
              <a:gd name="T4" fmla="*/ 8839199 w 8839200"/>
              <a:gd name="T5" fmla="*/ 0 h 5632450"/>
              <a:gd name="T6" fmla="*/ 0 w 8839200"/>
              <a:gd name="T7" fmla="*/ 0 h 5632450"/>
              <a:gd name="T8" fmla="*/ 0 w 8839200"/>
              <a:gd name="T9" fmla="*/ 5632307 h 563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39200" h="5632450">
                <a:moveTo>
                  <a:pt x="0" y="5632307"/>
                </a:moveTo>
                <a:lnTo>
                  <a:pt x="8839199" y="5632307"/>
                </a:lnTo>
                <a:lnTo>
                  <a:pt x="8839199" y="0"/>
                </a:lnTo>
                <a:lnTo>
                  <a:pt x="0" y="0"/>
                </a:lnTo>
                <a:lnTo>
                  <a:pt x="0" y="5632307"/>
                </a:lnTo>
                <a:close/>
              </a:path>
            </a:pathLst>
          </a:custGeom>
          <a:noFill/>
          <a:ln w="25399">
            <a:solidFill>
              <a:srgbClr val="779A6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242887" y="1141413"/>
            <a:ext cx="6753225" cy="436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{ "collection" :</a:t>
            </a:r>
          </a:p>
          <a:p>
            <a:r>
              <a:rPr lang="en-US">
                <a:latin typeface="Arial" charset="0"/>
              </a:rPr>
              <a:t>{</a:t>
            </a:r>
          </a:p>
          <a:p>
            <a:r>
              <a:rPr lang="en-US">
                <a:latin typeface="Arial" charset="0"/>
              </a:rPr>
              <a:t>"version" : "1.0",</a:t>
            </a:r>
          </a:p>
          <a:p>
            <a:r>
              <a:rPr lang="en-US">
                <a:latin typeface="Arial" charset="0"/>
              </a:rPr>
              <a:t>"href" : "</a:t>
            </a:r>
            <a:r>
              <a:rPr lang="en-US">
                <a:latin typeface="Arial" charset="0"/>
                <a:hlinkClick r:id="rId2"/>
              </a:rPr>
              <a:t>http://example.org/friends/</a:t>
            </a:r>
            <a:r>
              <a:rPr lang="en-US">
                <a:latin typeface="Arial" charset="0"/>
              </a:rPr>
              <a:t>", "links" : [</a:t>
            </a:r>
          </a:p>
          <a:p>
            <a:r>
              <a:rPr lang="en-US">
                <a:latin typeface="Arial" charset="0"/>
              </a:rPr>
              <a:t>{"rel" : "feed", "href" : "</a:t>
            </a:r>
            <a:r>
              <a:rPr lang="en-US">
                <a:latin typeface="Arial" charset="0"/>
                <a:hlinkClick r:id="rId3"/>
              </a:rPr>
              <a:t>http://example.org/friends/rss</a:t>
            </a:r>
            <a:r>
              <a:rPr lang="en-US">
                <a:latin typeface="Arial" charset="0"/>
              </a:rPr>
              <a:t>"}</a:t>
            </a:r>
          </a:p>
          <a:p>
            <a:r>
              <a:rPr lang="en-US">
                <a:latin typeface="Arial" charset="0"/>
              </a:rPr>
              <a:t>],</a:t>
            </a:r>
          </a:p>
          <a:p>
            <a:r>
              <a:rPr lang="en-US">
                <a:latin typeface="Arial" charset="0"/>
              </a:rPr>
              <a:t>"items" : [</a:t>
            </a:r>
          </a:p>
          <a:p>
            <a:r>
              <a:rPr lang="en-US">
                <a:latin typeface="Arial" charset="0"/>
              </a:rPr>
              <a:t>{</a:t>
            </a:r>
          </a:p>
          <a:p>
            <a:r>
              <a:rPr lang="en-US">
                <a:latin typeface="Arial" charset="0"/>
              </a:rPr>
              <a:t>"href" : "</a:t>
            </a:r>
            <a:r>
              <a:rPr lang="en-US">
                <a:latin typeface="Arial" charset="0"/>
                <a:hlinkClick r:id="rId4"/>
              </a:rPr>
              <a:t>http://example.org/friends/jdoe</a:t>
            </a:r>
            <a:r>
              <a:rPr lang="en-US">
                <a:latin typeface="Arial" charset="0"/>
              </a:rPr>
              <a:t>", "data" : [</a:t>
            </a:r>
          </a:p>
          <a:p>
            <a:r>
              <a:rPr lang="en-US">
                <a:latin typeface="Arial" charset="0"/>
              </a:rPr>
              <a:t>{"name" : "full-name", "value" : "J. Doe", "prompt" : "Full Name"},</a:t>
            </a:r>
          </a:p>
          <a:p>
            <a:r>
              <a:rPr lang="en-US">
                <a:latin typeface="Arial" charset="0"/>
              </a:rPr>
              <a:t>{"name" : "email", "value" : </a:t>
            </a:r>
            <a:r>
              <a:rPr lang="en-US">
                <a:latin typeface="Arial" charset="0"/>
                <a:hlinkClick r:id="rId5"/>
              </a:rPr>
              <a:t>"j</a:t>
            </a:r>
            <a:r>
              <a:rPr lang="en-US">
                <a:latin typeface="Arial" charset="0"/>
              </a:rPr>
              <a:t>d</a:t>
            </a:r>
            <a:r>
              <a:rPr lang="en-US">
                <a:latin typeface="Arial" charset="0"/>
                <a:hlinkClick r:id="rId5"/>
              </a:rPr>
              <a:t>oe@example.org</a:t>
            </a:r>
            <a:r>
              <a:rPr lang="en-US">
                <a:latin typeface="Arial" charset="0"/>
              </a:rPr>
              <a:t>", "prompt" : "Email"}</a:t>
            </a:r>
          </a:p>
          <a:p>
            <a:r>
              <a:rPr lang="en-US">
                <a:latin typeface="Arial" charset="0"/>
              </a:rPr>
              <a:t>],</a:t>
            </a:r>
          </a:p>
          <a:p>
            <a:r>
              <a:rPr lang="en-US">
                <a:latin typeface="Arial" charset="0"/>
              </a:rPr>
              <a:t>"links" : [</a:t>
            </a:r>
          </a:p>
          <a:p>
            <a:r>
              <a:rPr lang="en-US">
                <a:latin typeface="Arial" charset="0"/>
              </a:rPr>
              <a:t>{"rel" : "blog", "href" : </a:t>
            </a:r>
            <a:r>
              <a:rPr lang="en-US">
                <a:latin typeface="Arial" charset="0"/>
                <a:hlinkClick r:id="rId6"/>
              </a:rPr>
              <a:t>"h</a:t>
            </a:r>
            <a:r>
              <a:rPr lang="en-US">
                <a:latin typeface="Arial" charset="0"/>
              </a:rPr>
              <a:t>t</a:t>
            </a:r>
            <a:r>
              <a:rPr lang="en-US">
                <a:latin typeface="Arial" charset="0"/>
                <a:hlinkClick r:id="rId6"/>
              </a:rPr>
              <a:t>tp://examples.org/blogs/jdoe</a:t>
            </a:r>
            <a:r>
              <a:rPr lang="en-US">
                <a:latin typeface="Arial" charset="0"/>
              </a:rPr>
              <a:t>", "prompt" : "Blog"} ]</a:t>
            </a:r>
          </a:p>
        </p:txBody>
      </p:sp>
    </p:spTree>
    <p:extLst>
      <p:ext uri="{BB962C8B-B14F-4D97-AF65-F5344CB8AC3E}">
        <p14:creationId xmlns:p14="http://schemas.microsoft.com/office/powerpoint/2010/main" val="29747813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12" y="3170237"/>
            <a:ext cx="9062640" cy="1254600"/>
          </a:xfrm>
        </p:spPr>
        <p:txBody>
          <a:bodyPr/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9420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 bwMode="auto">
          <a:xfrm>
            <a:off x="-141288" y="731837"/>
            <a:ext cx="4702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67691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/>
              <a:t>W</a:t>
            </a:r>
            <a:r>
              <a:rPr spc="-15" dirty="0"/>
              <a:t>h</a:t>
            </a:r>
            <a:r>
              <a:rPr spc="-55" dirty="0"/>
              <a:t>at</a:t>
            </a:r>
            <a:r>
              <a:rPr spc="-290" dirty="0"/>
              <a:t> </a:t>
            </a:r>
            <a:r>
              <a:rPr spc="-75" dirty="0"/>
              <a:t>i</a:t>
            </a:r>
            <a:r>
              <a:rPr dirty="0"/>
              <a:t>s</a:t>
            </a:r>
            <a:r>
              <a:rPr spc="-295" dirty="0"/>
              <a:t> </a:t>
            </a:r>
            <a:r>
              <a:rPr spc="5" dirty="0"/>
              <a:t>H</a:t>
            </a:r>
            <a:r>
              <a:rPr spc="-45" dirty="0"/>
              <a:t>y</a:t>
            </a:r>
            <a:r>
              <a:rPr spc="25" dirty="0"/>
              <a:t>p</a:t>
            </a:r>
            <a:r>
              <a:rPr spc="-165" dirty="0"/>
              <a:t>e</a:t>
            </a:r>
            <a:r>
              <a:rPr spc="-114" dirty="0"/>
              <a:t>r</a:t>
            </a:r>
            <a:r>
              <a:rPr spc="-30" dirty="0"/>
              <a:t>m</a:t>
            </a:r>
            <a:r>
              <a:rPr spc="-50" dirty="0"/>
              <a:t>ed</a:t>
            </a:r>
            <a:r>
              <a:rPr spc="-75" dirty="0"/>
              <a:t>i</a:t>
            </a:r>
            <a:r>
              <a:rPr dirty="0"/>
              <a:t>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112" y="1798637"/>
            <a:ext cx="5719763" cy="14160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 typeface="Wingdings"/>
              <a:buChar char=""/>
              <a:tabLst>
                <a:tab pos="355600" algn="l"/>
              </a:tabLst>
              <a:defRPr/>
            </a:pPr>
            <a:r>
              <a:rPr sz="2000" b="1" spc="-35" dirty="0">
                <a:latin typeface="Trebuchet MS"/>
                <a:cs typeface="Trebuchet MS"/>
              </a:rPr>
              <a:t>Me</a:t>
            </a:r>
            <a:r>
              <a:rPr sz="2000" b="1" spc="-20" dirty="0">
                <a:latin typeface="Trebuchet MS"/>
                <a:cs typeface="Trebuchet MS"/>
              </a:rPr>
              <a:t>t</a:t>
            </a:r>
            <a:r>
              <a:rPr sz="2000" b="1" spc="-45" dirty="0">
                <a:latin typeface="Trebuchet MS"/>
                <a:cs typeface="Trebuchet MS"/>
              </a:rPr>
              <a:t>h</a:t>
            </a:r>
            <a:r>
              <a:rPr sz="2000" b="1" spc="-5" dirty="0">
                <a:latin typeface="Trebuchet MS"/>
                <a:cs typeface="Trebuchet MS"/>
              </a:rPr>
              <a:t>o</a:t>
            </a:r>
            <a:r>
              <a:rPr sz="2000" b="1" dirty="0">
                <a:latin typeface="Trebuchet MS"/>
                <a:cs typeface="Trebuchet MS"/>
              </a:rPr>
              <a:t>d</a:t>
            </a:r>
            <a:r>
              <a:rPr sz="2000" b="1" spc="-210" dirty="0">
                <a:latin typeface="Trebuchet MS"/>
                <a:cs typeface="Trebuchet MS"/>
              </a:rPr>
              <a:t> </a:t>
            </a:r>
            <a:r>
              <a:rPr sz="2000" b="1" spc="-75" dirty="0">
                <a:latin typeface="Trebuchet MS"/>
                <a:cs typeface="Trebuchet MS"/>
              </a:rPr>
              <a:t>o</a:t>
            </a:r>
            <a:r>
              <a:rPr sz="2000" b="1" spc="-45" dirty="0">
                <a:latin typeface="Trebuchet MS"/>
                <a:cs typeface="Trebuchet MS"/>
              </a:rPr>
              <a:t>f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S</a:t>
            </a:r>
            <a:r>
              <a:rPr sz="2000" b="1" spc="-135" dirty="0">
                <a:latin typeface="Trebuchet MS"/>
                <a:cs typeface="Trebuchet MS"/>
              </a:rPr>
              <a:t>e</a:t>
            </a:r>
            <a:r>
              <a:rPr sz="2000" b="1" spc="-65" dirty="0">
                <a:latin typeface="Trebuchet MS"/>
                <a:cs typeface="Trebuchet MS"/>
              </a:rPr>
              <a:t>l</a:t>
            </a:r>
            <a:r>
              <a:rPr sz="2000" b="1" spc="-110" dirty="0">
                <a:latin typeface="Trebuchet MS"/>
                <a:cs typeface="Trebuchet MS"/>
              </a:rPr>
              <a:t>f</a:t>
            </a:r>
            <a:r>
              <a:rPr sz="2000" b="1" spc="-105" dirty="0">
                <a:latin typeface="Trebuchet MS"/>
                <a:cs typeface="Trebuchet MS"/>
              </a:rPr>
              <a:t>-</a:t>
            </a:r>
            <a:r>
              <a:rPr sz="2000" b="1" spc="70" dirty="0">
                <a:latin typeface="Trebuchet MS"/>
                <a:cs typeface="Trebuchet MS"/>
              </a:rPr>
              <a:t>D</a:t>
            </a:r>
            <a:r>
              <a:rPr sz="2000" b="1" spc="-135" dirty="0">
                <a:latin typeface="Trebuchet MS"/>
                <a:cs typeface="Trebuchet MS"/>
              </a:rPr>
              <a:t>e</a:t>
            </a:r>
            <a:r>
              <a:rPr sz="2000" b="1" spc="-80" dirty="0">
                <a:latin typeface="Trebuchet MS"/>
                <a:cs typeface="Trebuchet MS"/>
              </a:rPr>
              <a:t>sc</a:t>
            </a:r>
            <a:r>
              <a:rPr sz="2000" b="1" spc="-160" dirty="0">
                <a:latin typeface="Trebuchet MS"/>
                <a:cs typeface="Trebuchet MS"/>
              </a:rPr>
              <a:t>r</a:t>
            </a:r>
            <a:r>
              <a:rPr sz="2000" b="1" spc="-85" dirty="0">
                <a:latin typeface="Trebuchet MS"/>
                <a:cs typeface="Trebuchet MS"/>
              </a:rPr>
              <a:t>i</a:t>
            </a:r>
            <a:r>
              <a:rPr sz="2000" b="1" spc="-45" dirty="0">
                <a:latin typeface="Trebuchet MS"/>
                <a:cs typeface="Trebuchet MS"/>
              </a:rPr>
              <a:t>bi</a:t>
            </a:r>
            <a:r>
              <a:rPr sz="2000" b="1" spc="-35" dirty="0">
                <a:latin typeface="Trebuchet MS"/>
                <a:cs typeface="Trebuchet MS"/>
              </a:rPr>
              <a:t>n</a:t>
            </a:r>
            <a:r>
              <a:rPr sz="2000" b="1" spc="140" dirty="0">
                <a:latin typeface="Trebuchet MS"/>
                <a:cs typeface="Trebuchet MS"/>
              </a:rPr>
              <a:t>g</a:t>
            </a:r>
            <a:r>
              <a:rPr sz="2000" b="1" spc="-204" dirty="0">
                <a:latin typeface="Trebuchet MS"/>
                <a:cs typeface="Trebuchet MS"/>
              </a:rPr>
              <a:t> </a:t>
            </a:r>
            <a:r>
              <a:rPr sz="2000" b="1" spc="155" dirty="0">
                <a:latin typeface="Trebuchet MS"/>
                <a:cs typeface="Trebuchet MS"/>
              </a:rPr>
              <a:t>M</a:t>
            </a:r>
            <a:r>
              <a:rPr sz="2000" b="1" spc="-135" dirty="0">
                <a:latin typeface="Trebuchet MS"/>
                <a:cs typeface="Trebuchet MS"/>
              </a:rPr>
              <a:t>e</a:t>
            </a:r>
            <a:r>
              <a:rPr sz="2000" b="1" spc="-40" dirty="0">
                <a:latin typeface="Trebuchet MS"/>
                <a:cs typeface="Trebuchet MS"/>
              </a:rPr>
              <a:t>ssa</a:t>
            </a:r>
            <a:r>
              <a:rPr sz="2000" b="1" spc="10" dirty="0">
                <a:latin typeface="Trebuchet MS"/>
                <a:cs typeface="Trebuchet MS"/>
              </a:rPr>
              <a:t>g</a:t>
            </a:r>
            <a:r>
              <a:rPr sz="2000" b="1" spc="5" dirty="0">
                <a:latin typeface="Trebuchet MS"/>
                <a:cs typeface="Trebuchet MS"/>
              </a:rPr>
              <a:t>e</a:t>
            </a:r>
            <a:r>
              <a:rPr sz="2000" b="1" spc="-35" dirty="0">
                <a:latin typeface="Trebuchet MS"/>
                <a:cs typeface="Trebuchet MS"/>
              </a:rPr>
              <a:t>s</a:t>
            </a:r>
            <a:endParaRPr sz="2000" dirty="0">
              <a:latin typeface="Trebuchet MS"/>
              <a:cs typeface="Trebuchet MS"/>
            </a:endParaRPr>
          </a:p>
          <a:p>
            <a:pPr fontAlgn="auto">
              <a:spcBef>
                <a:spcPts val="9"/>
              </a:spcBef>
              <a:spcAft>
                <a:spcPts val="0"/>
              </a:spcAft>
              <a:buFont typeface="Wingdings"/>
              <a:buChar char=""/>
              <a:defRPr/>
            </a:pPr>
            <a:endParaRPr sz="170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9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i</a:t>
            </a:r>
            <a:r>
              <a:rPr spc="20" dirty="0">
                <a:latin typeface="Calibri"/>
                <a:cs typeface="Calibri"/>
              </a:rPr>
              <a:t>nks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45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10" dirty="0">
                <a:latin typeface="Calibri"/>
                <a:cs typeface="Calibri"/>
              </a:rPr>
              <a:t>hat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b</a:t>
            </a:r>
            <a:r>
              <a:rPr spc="3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ho</a:t>
            </a:r>
            <a:r>
              <a:rPr spc="50" dirty="0">
                <a:latin typeface="Calibri"/>
                <a:cs typeface="Calibri"/>
              </a:rPr>
              <a:t>w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pr</a:t>
            </a:r>
            <a:r>
              <a:rPr spc="25" dirty="0">
                <a:latin typeface="Calibri"/>
                <a:cs typeface="Calibri"/>
              </a:rPr>
              <a:t>oc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s </a:t>
            </a:r>
            <a:r>
              <a:rPr spc="65" dirty="0">
                <a:latin typeface="Calibri"/>
                <a:cs typeface="Calibri"/>
              </a:rPr>
              <a:t>d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</a:p>
          <a:p>
            <a:pPr lvl="1" fontAlgn="auto">
              <a:spcBef>
                <a:spcPts val="4"/>
              </a:spcBef>
              <a:spcAft>
                <a:spcPts val="0"/>
              </a:spcAft>
              <a:buFont typeface="Wingdings"/>
              <a:buChar char=""/>
              <a:defRPr/>
            </a:pPr>
            <a:endParaRPr sz="2250" dirty="0">
              <a:latin typeface="Times New Roman"/>
              <a:cs typeface="Times New Roman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SzPct val="50000"/>
              <a:buFont typeface="Wingdings"/>
              <a:buChar char=""/>
              <a:tabLst>
                <a:tab pos="756920" algn="l"/>
              </a:tabLst>
              <a:defRPr/>
            </a:pPr>
            <a:r>
              <a:rPr spc="40" dirty="0">
                <a:latin typeface="Calibri"/>
                <a:cs typeface="Calibri"/>
              </a:rPr>
              <a:t>H</a:t>
            </a:r>
            <a:r>
              <a:rPr spc="20" dirty="0">
                <a:latin typeface="Calibri"/>
                <a:cs typeface="Calibri"/>
              </a:rPr>
              <a:t>y</a:t>
            </a:r>
            <a:r>
              <a:rPr spc="30" dirty="0">
                <a:latin typeface="Calibri"/>
                <a:cs typeface="Calibri"/>
              </a:rPr>
              <a:t>pe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i</a:t>
            </a:r>
            <a:r>
              <a:rPr spc="20" dirty="0">
                <a:latin typeface="Calibri"/>
                <a:cs typeface="Calibri"/>
              </a:rPr>
              <a:t>nks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s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08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3272</Words>
  <Application>Microsoft Office PowerPoint</Application>
  <PresentationFormat>Custom</PresentationFormat>
  <Paragraphs>874</Paragraphs>
  <Slides>84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8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26</cp:revision>
  <dcterms:modified xsi:type="dcterms:W3CDTF">2017-11-05T16:33:07Z</dcterms:modified>
</cp:coreProperties>
</file>