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2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2"/>
            <p14:sldId id="274"/>
            <p14:sldId id="27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BlockChain</a:t>
            </a:r>
            <a:r>
              <a:rPr lang="en-US" sz="4800" dirty="0">
                <a:solidFill>
                  <a:schemeClr val="bg1"/>
                </a:solidFill>
              </a:rPr>
              <a:t> Developer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Jwellery Store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379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EVM Setup with Ganache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BF990-162E-F19C-C891-40BDB62F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18660"/>
            <a:ext cx="7890417" cy="45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DA60A767-43E8-B97C-5F7F-7FDBF8E0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Smart Contract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92CB930-F0F4-4B7C-B376-FD513E5BB468}"/>
              </a:ext>
            </a:extLst>
          </p:cNvPr>
          <p:cNvSpPr txBox="1">
            <a:spLocks/>
          </p:cNvSpPr>
          <p:nvPr/>
        </p:nvSpPr>
        <p:spPr>
          <a:xfrm>
            <a:off x="7486831" y="1312345"/>
            <a:ext cx="6877050" cy="6397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Jwellery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0C857-9D8C-1795-2A7C-AB43B8C6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5" y="1434164"/>
            <a:ext cx="7066766" cy="47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85379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Jwellery Form Setup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AACEF-9D00-6675-0FD4-140D3892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533943"/>
            <a:ext cx="9512789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>
            <a:extLst>
              <a:ext uri="{FF2B5EF4-FFF2-40B4-BE49-F238E27FC236}">
                <a16:creationId xmlns:a16="http://schemas.microsoft.com/office/drawing/2014/main" id="{E4E76B9A-3F45-6F63-9533-E72F11F0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447675"/>
            <a:ext cx="6877050" cy="639763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HDharmony B" panose="02020603020101020101" pitchFamily="18" charset="-127"/>
                <a:cs typeface="Calibri" panose="020F0502020204030204" pitchFamily="34" charset="0"/>
              </a:rPr>
              <a:t>Jwellery purchase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2448A-78B9-9080-79EC-2FDB39DB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5" y="1295806"/>
            <a:ext cx="11151173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36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{7C23F61D-16AB-4E6C-8FA5-C757DFB4B8C3}tf10001108_win32</Template>
  <TotalTime>17</TotalTime>
  <Words>20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Custom</vt:lpstr>
      <vt:lpstr>BlockChain Developer Project</vt:lpstr>
      <vt:lpstr>EVM Setup with Ganache</vt:lpstr>
      <vt:lpstr>Smart Contract Information</vt:lpstr>
      <vt:lpstr>Jwellery Form Setup</vt:lpstr>
      <vt:lpstr>Jwellery purchase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Developer Project</dc:title>
  <dc:creator>vik ram</dc:creator>
  <cp:keywords/>
  <cp:lastModifiedBy>vik ram</cp:lastModifiedBy>
  <cp:revision>9</cp:revision>
  <dcterms:created xsi:type="dcterms:W3CDTF">2023-11-20T11:59:31Z</dcterms:created>
  <dcterms:modified xsi:type="dcterms:W3CDTF">2023-11-20T18:59:08Z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