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2" r:id="rId7"/>
    <p:sldId id="273" r:id="rId8"/>
    <p:sldId id="274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3"/>
            <p14:sldId id="274"/>
            <p14:sldId id="277"/>
            <p14:sldId id="278"/>
            <p14:sldId id="27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BlockChain</a:t>
            </a:r>
            <a:r>
              <a:rPr lang="en-US" sz="4800" dirty="0">
                <a:solidFill>
                  <a:schemeClr val="bg1"/>
                </a:solidFill>
              </a:rPr>
              <a:t> Developer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KYC Project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379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EVM Setup with Ganache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BF990-162E-F19C-C891-40BDB62F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18660"/>
            <a:ext cx="7890417" cy="45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DA60A767-43E8-B97C-5F7F-7FDBF8E0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Smart Contract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E5AB2-ED06-93F4-9850-41EF0DF5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4" y="1457070"/>
            <a:ext cx="7036162" cy="495325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92CB930-F0F4-4B7C-B376-FD513E5BB468}"/>
              </a:ext>
            </a:extLst>
          </p:cNvPr>
          <p:cNvSpPr txBox="1">
            <a:spLocks/>
          </p:cNvSpPr>
          <p:nvPr/>
        </p:nvSpPr>
        <p:spPr>
          <a:xfrm>
            <a:off x="7477306" y="1321970"/>
            <a:ext cx="6877050" cy="639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Admin KYC Information</a:t>
            </a:r>
          </a:p>
        </p:txBody>
      </p:sp>
    </p:spTree>
    <p:extLst>
      <p:ext uri="{BB962C8B-B14F-4D97-AF65-F5344CB8AC3E}">
        <p14:creationId xmlns:p14="http://schemas.microsoft.com/office/powerpoint/2010/main" val="38604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CEA3E961-1927-1CE5-C400-FE6B1B60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Smart Contract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64771-0713-98E5-E9E9-1E0B42BB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6" y="1342765"/>
            <a:ext cx="6998060" cy="506756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E0C6A343-3776-9781-1049-09E15C6F0C2F}"/>
              </a:ext>
            </a:extLst>
          </p:cNvPr>
          <p:cNvSpPr txBox="1">
            <a:spLocks/>
          </p:cNvSpPr>
          <p:nvPr/>
        </p:nvSpPr>
        <p:spPr>
          <a:xfrm>
            <a:off x="7631476" y="1342765"/>
            <a:ext cx="6877050" cy="639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User KYC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06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379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KYC Form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65910-DB76-2BC6-A35A-47D836A8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87" y="1316982"/>
            <a:ext cx="6578938" cy="5092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17A20-E30B-8EFE-87D7-7FE63A75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725" y="1316982"/>
            <a:ext cx="5835950" cy="47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379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KYC User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05A0C-F922-43AF-B899-F80EBDED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5" y="1487043"/>
            <a:ext cx="6811624" cy="2786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953E3-F1E2-2881-7C9C-03E238F16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351" y="1594797"/>
            <a:ext cx="4134423" cy="1429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AD68F-6946-8ECF-7B36-726BC32E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351" y="3359169"/>
            <a:ext cx="4059596" cy="14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0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379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KYC Admin Change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1DB37-1956-5ED5-4924-2C41AFC7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368319"/>
            <a:ext cx="11144612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0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7CE9BEE0-E1E2-3C8A-B7AE-69F6E7F3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KYC Interlock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CC4A4-42C0-AB56-C4BF-0A0C9DB7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75611"/>
            <a:ext cx="7593397" cy="41957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76AE24-93ED-6315-D8B7-6CC130030C55}"/>
              </a:ext>
            </a:extLst>
          </p:cNvPr>
          <p:cNvSpPr/>
          <p:nvPr/>
        </p:nvSpPr>
        <p:spPr>
          <a:xfrm>
            <a:off x="520700" y="5515276"/>
            <a:ext cx="7593397" cy="433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3744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{7C23F61D-16AB-4E6C-8FA5-C757DFB4B8C3}tf10001108_win32</Template>
  <TotalTime>14</TotalTime>
  <Words>34</Words>
  <Application>Microsoft Office PowerPoint</Application>
  <PresentationFormat>Widescreen</PresentationFormat>
  <Paragraphs>12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Custom</vt:lpstr>
      <vt:lpstr>BlockChain Developer Project</vt:lpstr>
      <vt:lpstr>EVM Setup with Ganache</vt:lpstr>
      <vt:lpstr>Smart Contract Information</vt:lpstr>
      <vt:lpstr>Smart Contract Information</vt:lpstr>
      <vt:lpstr>KYC Form Setup</vt:lpstr>
      <vt:lpstr>KYC User Transactions</vt:lpstr>
      <vt:lpstr>KYC Admin Change Event</vt:lpstr>
      <vt:lpstr>KYC Interlock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Developer Project</dc:title>
  <dc:creator>vik ram</dc:creator>
  <cp:keywords/>
  <cp:lastModifiedBy>vik ram</cp:lastModifiedBy>
  <cp:revision>1</cp:revision>
  <dcterms:created xsi:type="dcterms:W3CDTF">2023-11-20T11:59:31Z</dcterms:created>
  <dcterms:modified xsi:type="dcterms:W3CDTF">2023-11-20T12:13:54Z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