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6" r:id="rId5"/>
    <p:sldId id="271" r:id="rId6"/>
    <p:sldId id="272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2"/>
            <p14:sldId id="274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BlockChain</a:t>
            </a:r>
            <a:r>
              <a:rPr lang="en-US" sz="4800" dirty="0">
                <a:solidFill>
                  <a:schemeClr val="bg1"/>
                </a:solidFill>
              </a:rPr>
              <a:t> Developer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+mj-lt"/>
              </a:rPr>
              <a:t>Property Transfer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853799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HDharmony B" panose="02020603020101020101" pitchFamily="18" charset="-127"/>
                <a:cs typeface="Calibri" panose="020F0502020204030204" pitchFamily="34" charset="0"/>
              </a:rPr>
              <a:t>EVM Setup with Ganache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EBF990-162E-F19C-C891-40BDB62FD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318660"/>
            <a:ext cx="7890417" cy="458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DA60A767-43E8-B97C-5F7F-7FDBF8E0E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HDharmony B" panose="02020603020101020101" pitchFamily="18" charset="-127"/>
                <a:cs typeface="Calibri" panose="020F0502020204030204" pitchFamily="34" charset="0"/>
              </a:rPr>
              <a:t>Smart Contract Information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92CB930-F0F4-4B7C-B376-FD513E5BB468}"/>
              </a:ext>
            </a:extLst>
          </p:cNvPr>
          <p:cNvSpPr txBox="1">
            <a:spLocks/>
          </p:cNvSpPr>
          <p:nvPr/>
        </p:nvSpPr>
        <p:spPr>
          <a:xfrm>
            <a:off x="7486831" y="1312345"/>
            <a:ext cx="6877050" cy="6397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ea typeface="HDharmony B" panose="02020603020101020101" pitchFamily="18" charset="-127"/>
                <a:cs typeface="Calibri" panose="020F0502020204030204" pitchFamily="34" charset="0"/>
              </a:rPr>
              <a:t>Property Transfer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590E1E-756A-31A6-CE66-ECEAE25E8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18" y="1411809"/>
            <a:ext cx="7055213" cy="507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7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853799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HDharmony B" panose="02020603020101020101" pitchFamily="18" charset="-127"/>
                <a:cs typeface="Calibri" panose="020F0502020204030204" pitchFamily="34" charset="0"/>
              </a:rPr>
              <a:t>Property Form Setup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4BB32B-5D3A-9660-DE78-F0CA4FBF7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14" y="1205024"/>
            <a:ext cx="9516365" cy="520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7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{7C23F61D-16AB-4E6C-8FA5-C757DFB4B8C3}tf10001108_win32</Template>
  <TotalTime>15</TotalTime>
  <Words>18</Words>
  <Application>Microsoft Office PowerPoint</Application>
  <PresentationFormat>Widescreen</PresentationFormat>
  <Paragraphs>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Custom</vt:lpstr>
      <vt:lpstr>BlockChain Developer Project</vt:lpstr>
      <vt:lpstr>EVM Setup with Ganache</vt:lpstr>
      <vt:lpstr>Smart Contract Information</vt:lpstr>
      <vt:lpstr>Property Form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Developer Project</dc:title>
  <dc:creator>vik ram</dc:creator>
  <cp:keywords/>
  <cp:lastModifiedBy>vik ram</cp:lastModifiedBy>
  <cp:revision>6</cp:revision>
  <dcterms:created xsi:type="dcterms:W3CDTF">2023-11-20T11:59:31Z</dcterms:created>
  <dcterms:modified xsi:type="dcterms:W3CDTF">2023-11-20T17:32:34Z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