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377B-19D3-E989-6E2C-F6FC1326F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7473C-A260-61E9-9E9B-F715CC35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B964-7F17-25EE-57A4-6F34B6A4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46F6-0207-DAE0-5F40-D491EA17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D856F-D3C2-6D21-F2A8-231A1496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6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1CFE-C525-23EB-2350-B4C7F775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6EF95-D559-B785-03C0-D393DE850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BD49D-C3ED-0737-3BFB-00778385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AF3A-2DD4-7244-3D27-FB4AA767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4B01E-21F4-837E-302C-03470E1D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7DB31-D541-D0D5-EC0D-59EB744F4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19411-49F3-3DE6-6A42-D664B0B8C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4908F-0F37-9919-29F5-9695BE50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034CC-5D6A-8B65-3A0E-298FDF1B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16E4B-A820-7A11-5B7B-03149F59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9123-ED4F-0F34-0633-5E2BE548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31DD-EA17-5B45-9D88-DC1295A5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BBCE-971E-8C26-0207-B7DE72207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9A44-E15B-B801-6BD1-AC2541BB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4E17-F9F3-3DC3-EADB-AB5F1931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3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2910-4EA7-DA37-4D37-96E8BBE9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B37F7-B880-A2A9-449E-25407DFF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97D8C-F3F3-2B8A-DF40-1F0107AE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B135-261B-2901-C467-DA1EFAB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CF94-222C-FEBE-D3CD-CC80CDA0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4842-42D9-3D10-CB31-BB44D6D0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33E6-D292-59A5-4FE1-44C316A38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C1658-970A-F5B9-D001-53BB75152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BB386-D677-5D7B-0B00-8F045C0E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C8A8-D4EA-4600-867D-329AFCC0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71887-1C3B-5535-F76E-3B976CC0C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BB76-A876-7D8E-A28C-12F88F89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F4189-C1C0-0B27-E2D3-E1D6F9D6E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F88A-D18D-6E75-44FF-9E4B39D01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8ABE-51E3-D8C5-C162-31CF29E9A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07E95-37E1-C7D0-9BBB-DE9A52480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33590-3F51-254C-C9E6-6428F3FE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CD15C-E1CE-6D98-3C18-756F8D9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FCEA3-DFD2-401D-5AC1-F1230C3C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1C43-0C3B-2D4A-859D-FD74A241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89E49D-A33E-CB43-9843-ED0F9604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54E7-97C2-2A48-4EB1-434F8C4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244CC-5DF8-4906-768D-F60CDD6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91C8F-FE33-7B5D-8564-A66552870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1AEA0-C3C2-131F-9335-6C9C5C47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7FD85-6F18-8912-FBFF-EA57FA83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E1FA2-E9FE-A1A1-2AD0-0FCC47CB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72165-5E15-99F1-EE79-9AC0E18D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36191-516A-75E2-BBDD-9F0A5FB75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F21EB-B2D5-E696-F13B-4F97E41D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44881-C665-3DA0-FEB8-37567AD9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91E4E-2DF9-96F3-7E4D-86D2B713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98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93AE-0172-428E-BA0A-D8101C37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523E7-1DE3-B6C8-5712-00FE7605E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ED540-C44C-C5E0-2D2E-87DAEAB06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3215B-36DF-714F-EDCD-2E4E393C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EAA28-C2BE-B67C-24A4-3F0670C7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B214-E3AE-6645-F048-A2C83085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51FF5-59C3-975F-255D-B166C18B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5379-E979-F2CF-8261-5E12E0D8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0A749-97B7-691C-0904-86DFE6043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E7247-857A-42CE-AE2B-C7DA711C05EB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4411A-0E3E-62AC-6E0B-758A5FCC1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5268-D76C-DF08-578A-506123887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94E3-C600-4C04-BB2C-A99CB47A3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5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4AEC-5495-5716-D1F3-8B28A67D5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99834-F98C-0FE6-F0F3-5DBEEE4EB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7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350C-270A-C875-79A5-9E1D24D4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Terms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4B57B-C7CC-76BB-C8F4-60CD44D07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DOWNWARD CLOUSURE PROPERTY:</a:t>
            </a:r>
          </a:p>
          <a:p>
            <a:pPr marL="0" indent="0">
              <a:buNone/>
            </a:pPr>
            <a:r>
              <a:rPr lang="en-US" dirty="0"/>
              <a:t>Any subset of a frequent itemset must be frequent .</a:t>
            </a:r>
          </a:p>
          <a:p>
            <a:r>
              <a:rPr lang="en-US" dirty="0"/>
              <a:t>APRIORI PRUNING PRINCIPLE:</a:t>
            </a:r>
          </a:p>
          <a:p>
            <a:pPr marL="0" indent="0">
              <a:buNone/>
            </a:pPr>
            <a:r>
              <a:rPr lang="en-US" dirty="0"/>
              <a:t>If there is a itemset that is not frequent , the superset should not be generated.</a:t>
            </a:r>
          </a:p>
          <a:p>
            <a:pPr marL="0" indent="0">
              <a:buNone/>
            </a:pPr>
            <a:r>
              <a:rPr lang="en-US" dirty="0"/>
              <a:t>Support:</a:t>
            </a:r>
          </a:p>
          <a:p>
            <a:pPr marL="0" indent="0">
              <a:buNone/>
            </a:pPr>
            <a:r>
              <a:rPr lang="en-US" dirty="0"/>
              <a:t>Confidence:</a:t>
            </a:r>
          </a:p>
        </p:txBody>
      </p:sp>
    </p:spTree>
    <p:extLst>
      <p:ext uri="{BB962C8B-B14F-4D97-AF65-F5344CB8AC3E}">
        <p14:creationId xmlns:p14="http://schemas.microsoft.com/office/powerpoint/2010/main" val="416959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0175-00DB-DFE4-A430-E56C7779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/Steps of </a:t>
            </a:r>
            <a:r>
              <a:rPr lang="en-US" dirty="0" err="1"/>
              <a:t>apriori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31EED-6FA2-A266-99A2-7963E66E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Scan the </a:t>
            </a:r>
            <a:r>
              <a:rPr lang="en-US" dirty="0" err="1"/>
              <a:t>db</a:t>
            </a:r>
            <a:r>
              <a:rPr lang="en-US" dirty="0"/>
              <a:t> to get 1-itemset.(k)</a:t>
            </a:r>
          </a:p>
          <a:p>
            <a:pPr marL="0" indent="0">
              <a:buNone/>
            </a:pPr>
            <a:r>
              <a:rPr lang="en-US" dirty="0"/>
              <a:t>{Lets suppose there is item in transactions named “A”, it does not have a support greater than or equal to minimum support count, so there is no need to use A item in generating the 2 candidate </a:t>
            </a:r>
            <a:r>
              <a:rPr lang="en-US" dirty="0" err="1"/>
              <a:t>itemsets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 the 2 candidate </a:t>
            </a:r>
            <a:r>
              <a:rPr lang="en-US" dirty="0" err="1"/>
              <a:t>itemsets</a:t>
            </a:r>
            <a:r>
              <a:rPr lang="en-US" dirty="0"/>
              <a:t> (k+1)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r>
              <a:rPr lang="en-US" dirty="0"/>
              <a:t>Test the candidates against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Terminate when no frequency or candidate set can be generated.</a:t>
            </a:r>
          </a:p>
        </p:txBody>
      </p:sp>
    </p:spTree>
    <p:extLst>
      <p:ext uri="{BB962C8B-B14F-4D97-AF65-F5344CB8AC3E}">
        <p14:creationId xmlns:p14="http://schemas.microsoft.com/office/powerpoint/2010/main" val="345952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F49DF868-A7BC-B83B-E146-124498B7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52" y="467760"/>
            <a:ext cx="2979678" cy="2941575"/>
          </a:xfrm>
          <a:prstGeom prst="rect">
            <a:avLst/>
          </a:prstGeom>
        </p:spPr>
      </p:pic>
      <p:pic>
        <p:nvPicPr>
          <p:cNvPr id="5" name="Picture 4" descr="A picture containing text, diagram, plan, technical drawing&#10;&#10;Description automatically generated">
            <a:extLst>
              <a:ext uri="{FF2B5EF4-FFF2-40B4-BE49-F238E27FC236}">
                <a16:creationId xmlns:a16="http://schemas.microsoft.com/office/drawing/2014/main" id="{B5C8367C-FC1A-2960-1A15-EBC5BE6EF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279" y="487425"/>
            <a:ext cx="6462320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DB966-F358-1933-758E-716D151C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rules after Frequent </a:t>
            </a:r>
            <a:r>
              <a:rPr lang="en-US" dirty="0" err="1"/>
              <a:t>Itemsets</a:t>
            </a:r>
            <a:r>
              <a:rPr lang="en-US" dirty="0"/>
              <a:t> L1,L2….Lk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DEF6-2C05-4FFD-538E-D1A2DF7A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frequent itemset l, generate all nonempty subsets of l.</a:t>
            </a:r>
          </a:p>
          <a:p>
            <a:r>
              <a:rPr lang="en-US" dirty="0"/>
              <a:t>For every nonempty subset s of l, output the rule “s ⇒ (l − s)” if support count(l) support count(s) ≥ min conf, where min conf is the minimum confidence threshold.</a:t>
            </a:r>
          </a:p>
          <a:p>
            <a:endParaRPr lang="en-US" dirty="0"/>
          </a:p>
        </p:txBody>
      </p:sp>
      <p:pic>
        <p:nvPicPr>
          <p:cNvPr id="5" name="Picture 4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C1276610-E281-6F23-4585-A52C3397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439" y="3849495"/>
            <a:ext cx="4401546" cy="183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7A10-1622-1E40-78F0-41E5DD3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scan the </a:t>
            </a:r>
            <a:r>
              <a:rPr lang="en-US" dirty="0" err="1"/>
              <a:t>db</a:t>
            </a:r>
            <a:r>
              <a:rPr lang="en-US" dirty="0"/>
              <a:t> and how often?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F6AA-0CFD-1746-6925-0303B777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canning the transaction database is done very frequently to calculate the support count of candidate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itemsets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and determine their frequency in the dataset.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In simple words ,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if the lengthiest frequent itemset is of size k, the database is scanned k times, specifically in the final iteration(kth) to generate the frequent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itemsets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size k (Lk) from the candidate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itemsets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size k (Ck)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7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F431-5513-EAB1-6AD3-6E2A3F4D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and why might </a:t>
            </a:r>
            <a:r>
              <a:rPr lang="en-US" dirty="0" err="1"/>
              <a:t>apriori</a:t>
            </a:r>
            <a:r>
              <a:rPr lang="en-US" dirty="0"/>
              <a:t> algorithm take two long?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5034-59C8-E37B-3F30-538EB21E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the data set is large.</a:t>
            </a:r>
          </a:p>
          <a:p>
            <a:r>
              <a:rPr lang="en-US" dirty="0"/>
              <a:t>When the minimum support is very low compared to number of transactions of tuples.</a:t>
            </a:r>
          </a:p>
          <a:p>
            <a:endParaRPr lang="en-US" dirty="0"/>
          </a:p>
          <a:p>
            <a:r>
              <a:rPr lang="en-US" dirty="0"/>
              <a:t>When the data set is large, it means that it contains more number of transactions, so the database needs to scan it multiple times while filtering out the candidate </a:t>
            </a:r>
            <a:r>
              <a:rPr lang="en-US" dirty="0" err="1"/>
              <a:t>itemsets</a:t>
            </a:r>
            <a:r>
              <a:rPr lang="en-US" dirty="0"/>
              <a:t> into frequent </a:t>
            </a:r>
            <a:r>
              <a:rPr lang="en-US" dirty="0" err="1"/>
              <a:t>itemsets</a:t>
            </a:r>
            <a:r>
              <a:rPr lang="en-US" dirty="0"/>
              <a:t>.</a:t>
            </a:r>
          </a:p>
          <a:p>
            <a:r>
              <a:rPr lang="en-US" dirty="0"/>
              <a:t>And when the data set is too large and the minimum support is small, we can understand that there will be many and many frequent </a:t>
            </a:r>
            <a:r>
              <a:rPr lang="en-US" dirty="0" err="1"/>
              <a:t>itemsets</a:t>
            </a:r>
            <a:r>
              <a:rPr lang="en-US" dirty="0"/>
              <a:t> that will be generated.</a:t>
            </a:r>
          </a:p>
        </p:txBody>
      </p:sp>
    </p:spTree>
    <p:extLst>
      <p:ext uri="{BB962C8B-B14F-4D97-AF65-F5344CB8AC3E}">
        <p14:creationId xmlns:p14="http://schemas.microsoft.com/office/powerpoint/2010/main" val="323157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377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General Terms </vt:lpstr>
      <vt:lpstr>Outline /Steps of apriori</vt:lpstr>
      <vt:lpstr>PowerPoint Presentation</vt:lpstr>
      <vt:lpstr>Association rules after Frequent Itemsets L1,L2….Lk</vt:lpstr>
      <vt:lpstr>When do we scan the db and how often?</vt:lpstr>
      <vt:lpstr>When and why might apriori algorithm take two long?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Alladi, Sai Vikram</dc:creator>
  <cp:lastModifiedBy>Alladi, Sai Vikram</cp:lastModifiedBy>
  <cp:revision>6</cp:revision>
  <dcterms:created xsi:type="dcterms:W3CDTF">2023-06-05T20:56:25Z</dcterms:created>
  <dcterms:modified xsi:type="dcterms:W3CDTF">2023-06-06T05:14:37Z</dcterms:modified>
</cp:coreProperties>
</file>