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D8CA-17BD-2E49-A7BB-2A0CF139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07AF-7761-D972-DC56-37B42B59C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CCC4-D79A-006B-87E2-421E441E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465A-5682-AF21-F203-22204075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7922-F77B-D334-9C65-DA8320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FFC7-9C9A-C728-608F-8411174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615F-1ED7-26EB-4A7A-74A35B42F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C9BB-D76D-90A4-EB6F-F24E776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94E3-1CFF-B947-F3B8-911BB683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24F1-F41C-F7B7-308E-1A05AC7F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7F8A-4192-57F0-0DC5-CE9560678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253A4-578C-B215-0806-D13377491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410D-149D-4C0E-AE16-8E38330F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177C-240D-A06A-C1E1-622A5571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AA29-7395-987E-F5FA-6C93C1B3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8D71-0566-90BD-97D8-A43A71AA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CF10-BECD-9721-48F9-C18BAA27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E296-5ECD-EA42-4C9C-70F30D7B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CBFA-6300-B578-0550-FB55B101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3424-5C22-45DF-730F-5B5B34ED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FA7C-667D-D1F5-F451-4C1DC22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EE6A-9346-3407-9E39-2D4422A9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9389-F3BA-4A60-5F02-8218951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2716-D0FD-FC5B-DF61-3DDA8C59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AC12-56EE-C6D5-934A-ED2990F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728B-2C09-947C-79E3-8E40BB2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5ED9-0BDF-4143-670B-96D5EA142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F987-27D3-09EC-0500-EE8AC92B9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F51AF-A74C-F5EF-EFCB-C74FB776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B61D-9DCA-FF34-803E-28D52F3A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01CE-F21D-4DA2-046F-6EEB694C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0565-1F68-02AB-3A50-2D19C0BB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321A-A24E-5EB5-4FCC-23671404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2E97B-B008-6B60-89D3-C3B1F5B5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56F4A-9E41-916C-247D-EE7BF2ABA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5D35B-F55A-ED47-E060-1BD5D68F4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AB478-8BE9-8F52-8039-E31C1E3E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28A08-0A0F-AD24-E7A1-38A54877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33D39-F4E8-4AEB-152E-6E649993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880-9C8B-26C9-1FE2-22F8753C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D109-5073-5CFE-38AB-FF824F8E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3E0D-3097-0E5A-49B5-8A9C479B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6B5F2-BD05-BDB8-A7D0-9108F1DC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571CB-F57E-07E2-EC2F-68D524CE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168ED-0CC0-7E44-B8C3-6CD38768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E7F5E-3940-B04C-3DD7-D9D03DA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626-C7A3-A5E7-BC89-F2AD03D1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0B17-9910-A4F4-EC10-D3DE52D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AD31-82B4-8E05-3068-3DDA82BE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DB7A-07A6-8C81-5C9E-F44ABF7C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BEA94-1216-5AE9-70B1-AE535420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00A1-3333-BD05-FAC6-F7D0202F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2025-C313-23EA-3CF5-5BECBFE4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75420-4AC1-D12D-02FC-27063CE0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1E206-D922-26F7-1B16-4001E838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AF1B-BBD5-A76B-3933-E4E6E881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1763-0405-6B0D-08EF-6F03A87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492BC-6D2E-4D65-FB07-90F44FBB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D2F61-6D73-2B1F-2804-4356BB1C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A069-7A58-BE46-0EA4-3DE92493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5E0-17D7-A30E-C81C-746FE34D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B636-6866-4840-ACFD-CDAFB1E7FB7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37BC-4650-3149-5A38-E2427B69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4C69-A7E7-4CBE-81EE-F252BF7EC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60D8-3BC2-49E8-BEF2-254BED3A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48C1-4BFC-9AA4-904F-01050D81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AS A CONFLUENCE OF MULTIPLE DISCIPLINES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495C-C4C9-31EE-2BF2-98D042915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MEMBERS :</a:t>
            </a:r>
          </a:p>
          <a:p>
            <a:r>
              <a:rPr lang="en-US" dirty="0"/>
              <a:t>SAI VIKRAM ALLADI</a:t>
            </a:r>
          </a:p>
          <a:p>
            <a:r>
              <a:rPr lang="en-US" dirty="0"/>
              <a:t>KARTHIK GOUD BALUSA</a:t>
            </a:r>
          </a:p>
          <a:p>
            <a:r>
              <a:rPr lang="en-US" dirty="0"/>
              <a:t>ANWITHA REDDY BOMMANA</a:t>
            </a:r>
          </a:p>
          <a:p>
            <a:r>
              <a:rPr lang="en-US" dirty="0"/>
              <a:t>SAI DIVYA PASUPULETI</a:t>
            </a:r>
          </a:p>
        </p:txBody>
      </p:sp>
    </p:spTree>
    <p:extLst>
      <p:ext uri="{BB962C8B-B14F-4D97-AF65-F5344CB8AC3E}">
        <p14:creationId xmlns:p14="http://schemas.microsoft.com/office/powerpoint/2010/main" val="30843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9F70-0527-69C2-8045-4E450F0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74A2-7E83-AD0A-996A-E3913BC3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phrase data mining as a confluence from multiple disciplines means that data mining is field that integrates and merges different disciplines.</a:t>
            </a:r>
          </a:p>
          <a:p>
            <a:r>
              <a:rPr lang="en-US" dirty="0"/>
              <a:t>Data mining is nothing but extracting the knowledge /information from different data sources.</a:t>
            </a:r>
          </a:p>
          <a:p>
            <a:r>
              <a:rPr lang="en-US" dirty="0"/>
              <a:t>Data mining extracts this knowledge using techniques , algorithms and methodologies from multiple domains which can be considered as disciplines.</a:t>
            </a:r>
          </a:p>
        </p:txBody>
      </p:sp>
    </p:spTree>
    <p:extLst>
      <p:ext uri="{BB962C8B-B14F-4D97-AF65-F5344CB8AC3E}">
        <p14:creationId xmlns:p14="http://schemas.microsoft.com/office/powerpoint/2010/main" val="17113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1DD0-040C-24DB-E63D-9E60B5EE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Domains </a:t>
            </a:r>
          </a:p>
        </p:txBody>
      </p:sp>
      <p:pic>
        <p:nvPicPr>
          <p:cNvPr id="5" name="Content Placeholder 4" descr="A diagram of data mining&#10;&#10;Description automatically generated">
            <a:extLst>
              <a:ext uri="{FF2B5EF4-FFF2-40B4-BE49-F238E27FC236}">
                <a16:creationId xmlns:a16="http://schemas.microsoft.com/office/drawing/2014/main" id="{4CA3BEE1-A09C-CD72-2D4F-B8F3081F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84" y="1538975"/>
            <a:ext cx="6086539" cy="4109022"/>
          </a:xfrm>
        </p:spPr>
      </p:pic>
    </p:spTree>
    <p:extLst>
      <p:ext uri="{BB962C8B-B14F-4D97-AF65-F5344CB8AC3E}">
        <p14:creationId xmlns:p14="http://schemas.microsoft.com/office/powerpoint/2010/main" val="9414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1055-EDA9-88E6-0149-E075413E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9F1E-2AF8-BC7E-19A6-3AEDC92B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fundamental connection between mining and statistics.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and data mining both use mathematical notions to get the task done.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models like data characterization ,classification and many can be the out comes of data mining.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methods can also be used to verify data mining results.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mining algorithms when combined with statistical approaches should be efficient to handle a large amount of data ,should handle distributed data, should be able to decrease computational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cost,and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should also accept continues incoming of data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example:online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applications)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tatistical and data mining models to group customers based on their purchasing behavior, address , and preferences.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C91F-B793-95D4-7977-5064C06B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91C-472F-8079-0192-3574B6C1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mining often uses machine learning algorithms to automate the  detection of  patterns and make predictions or classifications based on training data.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Machine learning can reduce the manual effort in such a way that the models use the mining algorithms and automate in producing business decisions.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Example: Demand forecasting , can help in forecasting and predicting the demand of the sales, which can help the business in production of required supply and can avoid dead stock.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2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7440-8DA3-59AE-31E3-04908ED4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and 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32FF-3D8A-F73B-86F4-BE9B714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mine the data or extract the knowledge we need data and that can be obtained from data bases or data warehouses/repositories.</a:t>
            </a:r>
          </a:p>
          <a:p>
            <a:r>
              <a:rPr lang="en-US" dirty="0"/>
              <a:t>A data base system or data warehouse combines with the data mining techniques can result in a huge amount of potential knowledge.</a:t>
            </a:r>
          </a:p>
          <a:p>
            <a:r>
              <a:rPr lang="en-US" dirty="0"/>
              <a:t>Database systems are often well known for their high scalability in processing very large, relatively structured data sets.</a:t>
            </a:r>
          </a:p>
          <a:p>
            <a:r>
              <a:rPr lang="en-US" dirty="0"/>
              <a:t>The data mining tasks need to handle the large data sets in </a:t>
            </a:r>
            <a:r>
              <a:rPr lang="en-US" dirty="0" err="1"/>
              <a:t>realtime</a:t>
            </a:r>
            <a:r>
              <a:rPr lang="en-US" dirty="0"/>
              <a:t> .</a:t>
            </a:r>
          </a:p>
          <a:p>
            <a:r>
              <a:rPr lang="en-US" dirty="0"/>
              <a:t>Data mining can make good use of scalable database technologies to achieve high efficiency and scalability on large data sets </a:t>
            </a:r>
          </a:p>
          <a:p>
            <a:r>
              <a:rPr lang="en-US" dirty="0"/>
              <a:t>Example: Retail Store Analysis, Supply Chain Optimization of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B0A-5C3E-D17F-7D2C-6190D098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6E1E-04F0-4DEA-3908-50A8D2B8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IR techniques , retrieve relevant content based on user queries or specific keywords.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When a user searches for a particular topic or brand, the system retrieves related posts, comments, and reviews from its database.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But how can a person receive the data which is related to search, like there may be many results out of which only some may be relevant to the search.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Data mining techniques are applied to the results of information retrieval and the best out comes are presented to the user , which results in user satisfaction.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A person searches something on web, the results are retrieved from the database , sentiment analysis is applied to the results and the best potential results are demonstrated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9587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D5-9DB9-BA5D-D130-B4FCBB3F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8681-7C91-F69B-14FE-388AE8C6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knowledge is extracted from the data set used data mining , it should be valued or helpful for the clients or business.</a:t>
            </a:r>
          </a:p>
          <a:p>
            <a:r>
              <a:rPr lang="en-US" dirty="0"/>
              <a:t>It is very important that the knowledge extracted by the data , should be in an understanding format for the end users , that where data mining requires visualization.</a:t>
            </a:r>
          </a:p>
          <a:p>
            <a:r>
              <a:rPr lang="en-US" dirty="0"/>
              <a:t>Visualization helps the patterns mined to get into a easy format, like charts, plots and </a:t>
            </a:r>
            <a:r>
              <a:rPr lang="en-US" dirty="0" err="1"/>
              <a:t>etc</a:t>
            </a:r>
            <a:r>
              <a:rPr lang="en-US" dirty="0"/>
              <a:t> by which a non technical person can understand the knowledge extracted and can take useful decisions.</a:t>
            </a:r>
          </a:p>
          <a:p>
            <a:r>
              <a:rPr lang="en-US" dirty="0"/>
              <a:t>Visualization makes the decision making easy.</a:t>
            </a:r>
          </a:p>
        </p:txBody>
      </p:sp>
    </p:spTree>
    <p:extLst>
      <p:ext uri="{BB962C8B-B14F-4D97-AF65-F5344CB8AC3E}">
        <p14:creationId xmlns:p14="http://schemas.microsoft.com/office/powerpoint/2010/main" val="398062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DATA MINING AS A CONFLUENCE OF MULTIPLE DISCIPLINES</vt:lpstr>
      <vt:lpstr>INTRODUCTION</vt:lpstr>
      <vt:lpstr>Different Domains </vt:lpstr>
      <vt:lpstr>Statistics</vt:lpstr>
      <vt:lpstr>Machine Learning</vt:lpstr>
      <vt:lpstr>Database Systems and Data Warehouses</vt:lpstr>
      <vt:lpstr>Information Retrieval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AS A CONFLUENCE OF MULTIPLE DISCIPLINES</dc:title>
  <dc:creator>Alladi, Sai Vikram</dc:creator>
  <cp:lastModifiedBy>Alladi, Sai Vikram</cp:lastModifiedBy>
  <cp:revision>2</cp:revision>
  <dcterms:created xsi:type="dcterms:W3CDTF">2023-05-22T19:11:39Z</dcterms:created>
  <dcterms:modified xsi:type="dcterms:W3CDTF">2023-05-22T20:00:47Z</dcterms:modified>
</cp:coreProperties>
</file>