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385204-9768-463E-9802-112E0F2AFAD0}" type="datetimeFigureOut">
              <a:rPr lang="en-US" smtClean="0"/>
              <a:pPr/>
              <a:t>1/19/2020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B2B3F-2D34-487C-A00E-AC3DD1304E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714356"/>
            <a:ext cx="5313246" cy="2928958"/>
          </a:xfrm>
        </p:spPr>
        <p:txBody>
          <a:bodyPr>
            <a:normAutofit/>
          </a:bodyPr>
          <a:lstStyle/>
          <a:p>
            <a:r>
              <a:rPr lang="en-US" sz="6000" b="1" i="1" dirty="0" smtClean="0"/>
              <a:t>ABAN SAVER</a:t>
            </a:r>
            <a:endParaRPr lang="en-US" sz="6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57628"/>
            <a:ext cx="7854696" cy="1123508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PROBLEM 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Water wastage main source:- water leakage. 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32billion cubic meter of water is being wasting/year.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50Lakh lit. of water has leaked few days ago in </a:t>
            </a:r>
            <a:r>
              <a:rPr lang="en-IN" sz="2400" dirty="0" err="1" smtClean="0"/>
              <a:t>Bisalpur</a:t>
            </a:r>
            <a:r>
              <a:rPr lang="en-IN" sz="2400" dirty="0" smtClean="0"/>
              <a:t>.</a:t>
            </a:r>
          </a:p>
        </p:txBody>
      </p:sp>
      <p:pic>
        <p:nvPicPr>
          <p:cNvPr id="5" name="Content Placeholder 4" descr="leaking-pipe.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5050" y="2258483"/>
            <a:ext cx="5111750" cy="340783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Only 30% of </a:t>
            </a:r>
            <a:r>
              <a:rPr lang="en-US" sz="2400" dirty="0" err="1" smtClean="0"/>
              <a:t>jaipur</a:t>
            </a:r>
            <a:r>
              <a:rPr lang="en-US" sz="2400" dirty="0" smtClean="0"/>
              <a:t> received water after this incident.</a:t>
            </a:r>
            <a:endParaRPr lang="en-US" sz="2400" dirty="0"/>
          </a:p>
        </p:txBody>
      </p:sp>
      <p:pic>
        <p:nvPicPr>
          <p:cNvPr id="4" name="Content Placeholder 3" descr="SS1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426" b="38229"/>
          <a:stretch>
            <a:fillRect/>
          </a:stretch>
        </p:blipFill>
        <p:spPr>
          <a:xfrm>
            <a:off x="3857620" y="1928802"/>
            <a:ext cx="4760700" cy="282417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WATER PRODUCTION AND SUPPLY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0100" y="1857365"/>
          <a:ext cx="7143800" cy="442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6094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From </a:t>
                      </a:r>
                      <a:r>
                        <a:rPr lang="en-IN" dirty="0" err="1" smtClean="0"/>
                        <a:t>Bisalpur</a:t>
                      </a:r>
                      <a:r>
                        <a:rPr lang="en-IN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275 MLD</a:t>
                      </a:r>
                      <a:endParaRPr lang="en-US" dirty="0"/>
                    </a:p>
                  </a:txBody>
                  <a:tcPr/>
                </a:tc>
              </a:tr>
              <a:tr h="79740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From tube wells</a:t>
                      </a:r>
                      <a:r>
                        <a:rPr lang="en-IN" baseline="0" dirty="0" smtClean="0"/>
                        <a:t> (1900 nos. Operated on rotation)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97MLD</a:t>
                      </a:r>
                      <a:endParaRPr lang="en-US" dirty="0"/>
                    </a:p>
                  </a:txBody>
                  <a:tcPr/>
                </a:tc>
              </a:tr>
              <a:tr h="79740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From single point tube wells (117 nos.)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MLD</a:t>
                      </a:r>
                      <a:endParaRPr lang="en-US" dirty="0"/>
                    </a:p>
                  </a:txBody>
                  <a:tcPr/>
                </a:tc>
              </a:tr>
              <a:tr h="74163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Total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374MLD</a:t>
                      </a:r>
                      <a:endParaRPr lang="en-US" dirty="0"/>
                    </a:p>
                  </a:txBody>
                  <a:tcPr/>
                </a:tc>
              </a:tr>
              <a:tr h="74163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Loss</a:t>
                      </a:r>
                      <a:r>
                        <a:rPr lang="en-IN" baseline="0" dirty="0" smtClean="0"/>
                        <a:t> of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 MLD</a:t>
                      </a:r>
                      <a:endParaRPr lang="en-US" dirty="0"/>
                    </a:p>
                  </a:txBody>
                  <a:tcPr/>
                </a:tc>
              </a:tr>
              <a:tr h="74163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dirty="0" smtClean="0"/>
                        <a:t>Length of pipeline</a:t>
                      </a:r>
                      <a:r>
                        <a:rPr lang="en-IN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23500km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/>
              <a:t>SOLUTION 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IN" sz="1800" dirty="0" smtClean="0"/>
              <a:t>We are saving this leaking water by: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 detecting the leakage       instantly by </a:t>
            </a:r>
            <a:r>
              <a:rPr lang="en-IN" sz="1800" i="1" dirty="0" smtClean="0"/>
              <a:t>Paddlewheel flow meters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Get the location of leakage by </a:t>
            </a:r>
            <a:r>
              <a:rPr lang="en-IN" sz="1800" b="1" dirty="0" smtClean="0"/>
              <a:t>HERE MAPS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Informing the municipal authority.</a:t>
            </a:r>
          </a:p>
          <a:p>
            <a:pPr>
              <a:buFont typeface="Arial" pitchFamily="34" charset="0"/>
              <a:buChar char="•"/>
            </a:pPr>
            <a:endParaRPr lang="en-IN" sz="1800" dirty="0" smtClean="0"/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Helping the repairers to get to the location by </a:t>
            </a:r>
            <a:r>
              <a:rPr lang="en-IN" sz="1800" b="1" dirty="0" smtClean="0"/>
              <a:t>HERE MAPS</a:t>
            </a:r>
            <a:r>
              <a:rPr lang="en-IN" sz="1800" dirty="0" smtClean="0"/>
              <a:t>. </a:t>
            </a:r>
          </a:p>
        </p:txBody>
      </p:sp>
      <p:pic>
        <p:nvPicPr>
          <p:cNvPr id="5" name="Content Placeholder 4" descr="WhatsApp Image 2020-01-19 at 9.06.06 A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0901" t="7958" r="20404" b="31257"/>
          <a:stretch>
            <a:fillRect/>
          </a:stretch>
        </p:blipFill>
        <p:spPr>
          <a:xfrm>
            <a:off x="4000496" y="2000240"/>
            <a:ext cx="4572032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IMPLEMENTATION 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Installing flow meters into the pipes with unique id’s.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Difference between two consecutive meters will be considered as leakage.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Then authorities will be informed with location.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WhatsApp Image 2020-01-18 at 3.49.10 PM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8992" y="1500174"/>
            <a:ext cx="5500726" cy="2286016"/>
          </a:xfrm>
        </p:spPr>
      </p:pic>
      <p:pic>
        <p:nvPicPr>
          <p:cNvPr id="9" name="Picture 8" descr="WhatsApp Image 2020-01-18 at 3.49.10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929066"/>
            <a:ext cx="2643205" cy="2607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APIS Used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</a:t>
            </a:r>
          </a:p>
          <a:p>
            <a:pPr>
              <a:buNone/>
            </a:pPr>
            <a:r>
              <a:rPr lang="en-US" dirty="0" smtClean="0"/>
              <a:t>                                </a:t>
            </a:r>
            <a:r>
              <a:rPr lang="en-US" b="1" i="1" dirty="0" smtClean="0"/>
              <a:t>Website Homepage</a:t>
            </a:r>
            <a:endParaRPr lang="en-US" b="1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855788"/>
            <a:ext cx="4040188" cy="6588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Routing API</a:t>
            </a:r>
          </a:p>
          <a:p>
            <a:r>
              <a:rPr lang="en-US" dirty="0" err="1" smtClean="0"/>
              <a:t>Geocoding</a:t>
            </a:r>
            <a:r>
              <a:rPr lang="en-US" dirty="0" smtClean="0"/>
              <a:t> API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Picture 9" descr="WhatsApp Image 2020-01-19 at 9.06.06 AM (1).jpeg"/>
          <p:cNvPicPr>
            <a:picLocks noChangeAspect="1"/>
          </p:cNvPicPr>
          <p:nvPr/>
        </p:nvPicPr>
        <p:blipFill>
          <a:blip r:embed="rId2"/>
          <a:srcRect t="5888" r="781" b="5790"/>
          <a:stretch>
            <a:fillRect/>
          </a:stretch>
        </p:blipFill>
        <p:spPr>
          <a:xfrm>
            <a:off x="0" y="3071810"/>
            <a:ext cx="9072594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pipeline area in </a:t>
            </a:r>
            <a:r>
              <a:rPr lang="en-US" dirty="0" err="1" smtClean="0"/>
              <a:t>jaipur</a:t>
            </a:r>
            <a:r>
              <a:rPr lang="en-US" dirty="0" smtClean="0"/>
              <a:t> is 23,500km.</a:t>
            </a:r>
          </a:p>
          <a:p>
            <a:r>
              <a:rPr lang="en-US" dirty="0" smtClean="0"/>
              <a:t>Installing flow meter at every 2km.</a:t>
            </a:r>
          </a:p>
          <a:p>
            <a:r>
              <a:rPr lang="en-US" dirty="0" smtClean="0"/>
              <a:t>Cost of 1 flow meter is 6000.</a:t>
            </a:r>
          </a:p>
          <a:p>
            <a:r>
              <a:rPr lang="en-US" dirty="0" smtClean="0"/>
              <a:t>Total estimation : 7.5cr(approx)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Presented by HACK 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Saumya</a:t>
            </a:r>
            <a:r>
              <a:rPr lang="en-US" dirty="0" smtClean="0"/>
              <a:t> Sharma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Tuli</a:t>
            </a:r>
            <a:r>
              <a:rPr lang="en-US" dirty="0" smtClean="0"/>
              <a:t> </a:t>
            </a:r>
            <a:r>
              <a:rPr lang="en-US" dirty="0" err="1" smtClean="0"/>
              <a:t>Biswas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Vikram</a:t>
            </a:r>
            <a:r>
              <a:rPr lang="en-US" dirty="0" smtClean="0"/>
              <a:t> Singh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Ridhi</a:t>
            </a:r>
            <a:r>
              <a:rPr lang="en-US" dirty="0" smtClean="0"/>
              <a:t> </a:t>
            </a:r>
            <a:r>
              <a:rPr lang="en-US" dirty="0" err="1" smtClean="0"/>
              <a:t>Dadhich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222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ABAN SAVER</vt:lpstr>
      <vt:lpstr>PROBLEM </vt:lpstr>
      <vt:lpstr> </vt:lpstr>
      <vt:lpstr>WATER PRODUCTION AND SUPPLY</vt:lpstr>
      <vt:lpstr>SOLUTION </vt:lpstr>
      <vt:lpstr>IMPLEMENTATION </vt:lpstr>
      <vt:lpstr>APIS Used</vt:lpstr>
      <vt:lpstr>Cost Estimation 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DELL</cp:lastModifiedBy>
  <cp:revision>53</cp:revision>
  <dcterms:created xsi:type="dcterms:W3CDTF">2020-01-18T10:23:28Z</dcterms:created>
  <dcterms:modified xsi:type="dcterms:W3CDTF">2020-01-19T06:19:07Z</dcterms:modified>
</cp:coreProperties>
</file>