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25"/>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6"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n-IN" sz="4400" b="0" strike="noStrike" spc="-1">
                <a:latin typeface="Arial"/>
              </a:rPr>
              <a:t>Click to move the slide</a:t>
            </a:r>
          </a:p>
        </p:txBody>
      </p:sp>
      <p:sp>
        <p:nvSpPr>
          <p:cNvPr id="217"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218"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219"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220"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221"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52489BB8-DDD2-416D-B6CC-1DB442EADC03}"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PlaceHolder 1"/>
          <p:cNvSpPr>
            <a:spLocks noGrp="1" noRot="1" noChangeAspect="1"/>
          </p:cNvSpPr>
          <p:nvPr>
            <p:ph type="sldImg"/>
          </p:nvPr>
        </p:nvSpPr>
        <p:spPr>
          <a:xfrm>
            <a:off x="685800" y="1143000"/>
            <a:ext cx="5485680" cy="3085560"/>
          </a:xfrm>
          <a:prstGeom prst="rect">
            <a:avLst/>
          </a:prstGeom>
        </p:spPr>
      </p:sp>
      <p:sp>
        <p:nvSpPr>
          <p:cNvPr id="308" name="PlaceHolder 2"/>
          <p:cNvSpPr>
            <a:spLocks noGrp="1"/>
          </p:cNvSpPr>
          <p:nvPr>
            <p:ph type="body"/>
          </p:nvPr>
        </p:nvSpPr>
        <p:spPr>
          <a:xfrm>
            <a:off x="685800" y="4400640"/>
            <a:ext cx="5485680" cy="3599640"/>
          </a:xfrm>
          <a:prstGeom prst="rect">
            <a:avLst/>
          </a:prstGeom>
        </p:spPr>
        <p:txBody>
          <a:bodyPr lIns="0" tIns="0" rIns="0" bIns="0">
            <a:noAutofit/>
          </a:bodyPr>
          <a:lstStyle/>
          <a:p>
            <a:pPr marL="216000" indent="-216000">
              <a:lnSpc>
                <a:spcPct val="115000"/>
              </a:lnSpc>
              <a:spcBef>
                <a:spcPts val="1400"/>
              </a:spcBef>
              <a:tabLst>
                <a:tab pos="0" algn="l"/>
              </a:tabLst>
            </a:pPr>
            <a:r>
              <a:rPr lang="en-US" sz="1300" b="1" strike="noStrike" spc="-1">
                <a:solidFill>
                  <a:srgbClr val="000000"/>
                </a:solidFill>
                <a:latin typeface="Arial"/>
                <a:ea typeface="Arial"/>
              </a:rPr>
              <a:t>Title Slide</a:t>
            </a:r>
            <a:endParaRPr lang="en-IN" sz="1300" b="0" strike="noStrike" spc="-1">
              <a:latin typeface="Arial"/>
            </a:endParaRPr>
          </a:p>
          <a:p>
            <a:pPr marL="457200" indent="-297720">
              <a:lnSpc>
                <a:spcPct val="115000"/>
              </a:lnSpc>
              <a:spcBef>
                <a:spcPts val="1199"/>
              </a:spcBef>
              <a:buClr>
                <a:srgbClr val="000000"/>
              </a:buClr>
              <a:buFont typeface="Arial"/>
              <a:buChar char="●"/>
              <a:tabLst>
                <a:tab pos="0" algn="l"/>
              </a:tabLst>
            </a:pPr>
            <a:r>
              <a:rPr lang="en-US" sz="1100" b="0" strike="noStrike" spc="-1">
                <a:solidFill>
                  <a:srgbClr val="000000"/>
                </a:solidFill>
                <a:latin typeface="Arial"/>
                <a:ea typeface="Arial"/>
              </a:rPr>
              <a:t>Project Name: The title of the AWS-based project.</a:t>
            </a:r>
            <a:endParaRPr lang="en-IN" sz="1100" b="0" strike="noStrike" spc="-1">
              <a:latin typeface="Arial"/>
            </a:endParaRPr>
          </a:p>
          <a:p>
            <a:pPr marL="457200" indent="-297720">
              <a:lnSpc>
                <a:spcPct val="115000"/>
              </a:lnSpc>
              <a:buClr>
                <a:srgbClr val="000000"/>
              </a:buClr>
              <a:buFont typeface="Arial"/>
              <a:buChar char="●"/>
              <a:tabLst>
                <a:tab pos="0" algn="l"/>
              </a:tabLst>
            </a:pPr>
            <a:r>
              <a:rPr lang="en-US" sz="1100" b="0" strike="noStrike" spc="-1">
                <a:solidFill>
                  <a:srgbClr val="000000"/>
                </a:solidFill>
                <a:latin typeface="Arial"/>
                <a:ea typeface="Arial"/>
              </a:rPr>
              <a:t>Team Members: Names and roles of all team members.</a:t>
            </a:r>
            <a:endParaRPr lang="en-IN" sz="1100" b="0" strike="noStrike" spc="-1">
              <a:latin typeface="Arial"/>
            </a:endParaRPr>
          </a:p>
          <a:p>
            <a:pPr marL="457200" indent="-297720">
              <a:lnSpc>
                <a:spcPct val="115000"/>
              </a:lnSpc>
              <a:buClr>
                <a:srgbClr val="000000"/>
              </a:buClr>
              <a:buFont typeface="Arial"/>
              <a:buChar char="●"/>
              <a:tabLst>
                <a:tab pos="0" algn="l"/>
              </a:tabLst>
            </a:pPr>
            <a:r>
              <a:rPr lang="en-US" sz="1100" b="0" strike="noStrike" spc="-1">
                <a:solidFill>
                  <a:srgbClr val="000000"/>
                </a:solidFill>
                <a:latin typeface="Arial"/>
                <a:ea typeface="Arial"/>
              </a:rPr>
              <a:t>Date: Presentation date.</a:t>
            </a:r>
            <a:endParaRPr lang="en-IN" sz="1100" b="0" strike="noStrike" spc="-1">
              <a:latin typeface="Arial"/>
            </a:endParaRPr>
          </a:p>
        </p:txBody>
      </p:sp>
      <p:sp>
        <p:nvSpPr>
          <p:cNvPr id="30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0" algn="l"/>
              </a:tabLst>
            </a:pPr>
            <a:fld id="{15E17058-76BB-46FD-9028-7A17FD8B9D8B}" type="slidenum">
              <a:rPr lang="en-US" sz="1400" b="0" strike="noStrike" spc="-1">
                <a:latin typeface="Times New Roman"/>
              </a:rPr>
              <a:t>1</a:t>
            </a:fld>
            <a:endParaRPr lang="en-IN" sz="14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PlaceHolder 1"/>
          <p:cNvSpPr>
            <a:spLocks noGrp="1" noRot="1" noChangeAspect="1"/>
          </p:cNvSpPr>
          <p:nvPr>
            <p:ph type="sldImg"/>
          </p:nvPr>
        </p:nvSpPr>
        <p:spPr>
          <a:xfrm>
            <a:off x="685800" y="1143000"/>
            <a:ext cx="5486400" cy="3086100"/>
          </a:xfrm>
          <a:prstGeom prst="rect">
            <a:avLst/>
          </a:prstGeom>
        </p:spPr>
      </p:sp>
      <p:sp>
        <p:nvSpPr>
          <p:cNvPr id="335" name="PlaceHolder 2"/>
          <p:cNvSpPr>
            <a:spLocks noGrp="1"/>
          </p:cNvSpPr>
          <p:nvPr>
            <p:ph type="body"/>
          </p:nvPr>
        </p:nvSpPr>
        <p:spPr>
          <a:xfrm>
            <a:off x="685800" y="4400640"/>
            <a:ext cx="5485680" cy="3600000"/>
          </a:xfrm>
          <a:prstGeom prst="rect">
            <a:avLst/>
          </a:prstGeom>
        </p:spPr>
        <p:txBody>
          <a:bodyPr lIns="0" tIns="0" rIns="0" bIns="0">
            <a:noAutofit/>
          </a:bodyPr>
          <a:lstStyle/>
          <a:p>
            <a:pPr marL="216000" indent="-216000">
              <a:lnSpc>
                <a:spcPct val="115000"/>
              </a:lnSpc>
              <a:spcBef>
                <a:spcPts val="1400"/>
              </a:spcBef>
              <a:tabLst>
                <a:tab pos="0" algn="l"/>
              </a:tabLst>
            </a:pPr>
            <a:r>
              <a:rPr lang="en-US" sz="1300" b="1" strike="noStrike" spc="-1">
                <a:solidFill>
                  <a:srgbClr val="000000"/>
                </a:solidFill>
                <a:latin typeface="Arial"/>
                <a:ea typeface="Arial"/>
              </a:rPr>
              <a:t>Screenshots</a:t>
            </a:r>
            <a:endParaRPr lang="en-IN" sz="1300" b="0" strike="noStrike" spc="-1">
              <a:latin typeface="Arial"/>
            </a:endParaRPr>
          </a:p>
          <a:p>
            <a:pPr marL="457200" indent="-297720">
              <a:lnSpc>
                <a:spcPct val="115000"/>
              </a:lnSpc>
              <a:spcBef>
                <a:spcPts val="1199"/>
              </a:spcBef>
              <a:buClr>
                <a:srgbClr val="000000"/>
              </a:buClr>
              <a:buFont typeface="Wingdings" charset="2"/>
              <a:buChar char=""/>
              <a:tabLst>
                <a:tab pos="0" algn="l"/>
              </a:tabLst>
            </a:pPr>
            <a:r>
              <a:rPr lang="en-US" sz="1100" b="0" strike="noStrike" spc="-1">
                <a:solidFill>
                  <a:srgbClr val="000000"/>
                </a:solidFill>
                <a:latin typeface="Arial"/>
                <a:ea typeface="Arial"/>
              </a:rPr>
              <a:t>Screen Captures: Visual snapshots to showcase key elements.</a:t>
            </a:r>
            <a:endParaRPr lang="en-IN" sz="1100" b="0" strike="noStrike" spc="-1">
              <a:latin typeface="Arial"/>
            </a:endParaRPr>
          </a:p>
          <a:p>
            <a:pPr marL="457200" indent="-297720">
              <a:lnSpc>
                <a:spcPct val="115000"/>
              </a:lnSpc>
              <a:buClr>
                <a:srgbClr val="000000"/>
              </a:buClr>
              <a:buFont typeface="Wingdings" charset="2"/>
              <a:buChar char=""/>
              <a:tabLst>
                <a:tab pos="0" algn="l"/>
              </a:tabLst>
            </a:pPr>
            <a:r>
              <a:rPr lang="en-US" sz="1100" b="0" strike="noStrike" spc="-1">
                <a:solidFill>
                  <a:srgbClr val="000000"/>
                </a:solidFill>
                <a:latin typeface="Arial"/>
                <a:ea typeface="Arial"/>
              </a:rPr>
              <a:t>Context: Description explaining what the screenshot represents.</a:t>
            </a:r>
            <a:endParaRPr lang="en-IN" sz="1100" b="0" strike="noStrike" spc="-1">
              <a:latin typeface="Arial"/>
            </a:endParaRPr>
          </a:p>
        </p:txBody>
      </p:sp>
      <p:sp>
        <p:nvSpPr>
          <p:cNvPr id="33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0" algn="l"/>
              </a:tabLst>
            </a:pPr>
            <a:fld id="{A5D9D5AC-05BA-4CC6-BA48-DF7C76AD9FF5}" type="slidenum">
              <a:rPr lang="en-US" sz="1400" b="0" strike="noStrike" spc="-1">
                <a:latin typeface="Times New Roman"/>
              </a:rPr>
              <a:t>11</a:t>
            </a:fld>
            <a:endParaRPr lang="en-IN" sz="14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PlaceHolder 1"/>
          <p:cNvSpPr>
            <a:spLocks noGrp="1" noRot="1" noChangeAspect="1"/>
          </p:cNvSpPr>
          <p:nvPr>
            <p:ph type="sldImg"/>
          </p:nvPr>
        </p:nvSpPr>
        <p:spPr>
          <a:xfrm>
            <a:off x="685800" y="1143000"/>
            <a:ext cx="5486400" cy="3086100"/>
          </a:xfrm>
          <a:prstGeom prst="rect">
            <a:avLst/>
          </a:prstGeom>
        </p:spPr>
      </p:sp>
      <p:sp>
        <p:nvSpPr>
          <p:cNvPr id="338" name="PlaceHolder 2"/>
          <p:cNvSpPr>
            <a:spLocks noGrp="1"/>
          </p:cNvSpPr>
          <p:nvPr>
            <p:ph type="body"/>
          </p:nvPr>
        </p:nvSpPr>
        <p:spPr>
          <a:xfrm>
            <a:off x="685800" y="4400640"/>
            <a:ext cx="5485680" cy="3600000"/>
          </a:xfrm>
          <a:prstGeom prst="rect">
            <a:avLst/>
          </a:prstGeom>
        </p:spPr>
        <p:txBody>
          <a:bodyPr lIns="0" tIns="0" rIns="0" bIns="0">
            <a:noAutofit/>
          </a:bodyPr>
          <a:lstStyle/>
          <a:p>
            <a:pPr marL="216000" indent="-216000">
              <a:lnSpc>
                <a:spcPct val="115000"/>
              </a:lnSpc>
              <a:spcBef>
                <a:spcPts val="1400"/>
              </a:spcBef>
              <a:tabLst>
                <a:tab pos="0" algn="l"/>
              </a:tabLst>
            </a:pPr>
            <a:r>
              <a:rPr lang="en-US" sz="1300" b="1" strike="noStrike" spc="-1">
                <a:solidFill>
                  <a:srgbClr val="000000"/>
                </a:solidFill>
                <a:latin typeface="Arial"/>
                <a:ea typeface="Arial"/>
              </a:rPr>
              <a:t>Screenshots</a:t>
            </a:r>
            <a:endParaRPr lang="en-IN" sz="1300" b="0" strike="noStrike" spc="-1">
              <a:latin typeface="Arial"/>
            </a:endParaRPr>
          </a:p>
          <a:p>
            <a:pPr marL="457200" indent="-297720">
              <a:lnSpc>
                <a:spcPct val="115000"/>
              </a:lnSpc>
              <a:spcBef>
                <a:spcPts val="1199"/>
              </a:spcBef>
              <a:buClr>
                <a:srgbClr val="000000"/>
              </a:buClr>
              <a:buFont typeface="Wingdings" charset="2"/>
              <a:buChar char=""/>
              <a:tabLst>
                <a:tab pos="0" algn="l"/>
              </a:tabLst>
            </a:pPr>
            <a:r>
              <a:rPr lang="en-US" sz="1100" b="0" strike="noStrike" spc="-1">
                <a:solidFill>
                  <a:srgbClr val="000000"/>
                </a:solidFill>
                <a:latin typeface="Arial"/>
                <a:ea typeface="Arial"/>
              </a:rPr>
              <a:t>Screen Captures: Visual snapshots to showcase key elements.</a:t>
            </a:r>
            <a:endParaRPr lang="en-IN" sz="1100" b="0" strike="noStrike" spc="-1">
              <a:latin typeface="Arial"/>
            </a:endParaRPr>
          </a:p>
          <a:p>
            <a:pPr marL="457200" indent="-297720">
              <a:lnSpc>
                <a:spcPct val="115000"/>
              </a:lnSpc>
              <a:buClr>
                <a:srgbClr val="000000"/>
              </a:buClr>
              <a:buFont typeface="Wingdings" charset="2"/>
              <a:buChar char=""/>
              <a:tabLst>
                <a:tab pos="0" algn="l"/>
              </a:tabLst>
            </a:pPr>
            <a:r>
              <a:rPr lang="en-US" sz="1100" b="0" strike="noStrike" spc="-1">
                <a:solidFill>
                  <a:srgbClr val="000000"/>
                </a:solidFill>
                <a:latin typeface="Arial"/>
                <a:ea typeface="Arial"/>
              </a:rPr>
              <a:t>Context: Description explaining what the screenshot represents.</a:t>
            </a:r>
            <a:endParaRPr lang="en-IN" sz="1100" b="0" strike="noStrike" spc="-1">
              <a:latin typeface="Arial"/>
            </a:endParaRPr>
          </a:p>
        </p:txBody>
      </p:sp>
      <p:sp>
        <p:nvSpPr>
          <p:cNvPr id="33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0" algn="l"/>
              </a:tabLst>
            </a:pPr>
            <a:fld id="{D12D8BBC-F251-4C22-8361-A0BE45D988B6}" type="slidenum">
              <a:rPr lang="en-US" sz="1400" b="0" strike="noStrike" spc="-1">
                <a:latin typeface="Times New Roman"/>
              </a:rPr>
              <a:t>12</a:t>
            </a:fld>
            <a:endParaRPr lang="en-IN" sz="14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PlaceHolder 1"/>
          <p:cNvSpPr>
            <a:spLocks noGrp="1" noRot="1" noChangeAspect="1"/>
          </p:cNvSpPr>
          <p:nvPr>
            <p:ph type="sldImg"/>
          </p:nvPr>
        </p:nvSpPr>
        <p:spPr>
          <a:xfrm>
            <a:off x="685800" y="1143000"/>
            <a:ext cx="5486400" cy="3086100"/>
          </a:xfrm>
          <a:prstGeom prst="rect">
            <a:avLst/>
          </a:prstGeom>
        </p:spPr>
      </p:sp>
      <p:sp>
        <p:nvSpPr>
          <p:cNvPr id="341" name="PlaceHolder 2"/>
          <p:cNvSpPr>
            <a:spLocks noGrp="1"/>
          </p:cNvSpPr>
          <p:nvPr>
            <p:ph type="body"/>
          </p:nvPr>
        </p:nvSpPr>
        <p:spPr>
          <a:xfrm>
            <a:off x="685800" y="4400640"/>
            <a:ext cx="5485680" cy="3600000"/>
          </a:xfrm>
          <a:prstGeom prst="rect">
            <a:avLst/>
          </a:prstGeom>
        </p:spPr>
        <p:txBody>
          <a:bodyPr lIns="0" tIns="0" rIns="0" bIns="0">
            <a:noAutofit/>
          </a:bodyPr>
          <a:lstStyle/>
          <a:p>
            <a:pPr marL="216000" indent="-216000">
              <a:lnSpc>
                <a:spcPct val="115000"/>
              </a:lnSpc>
              <a:spcBef>
                <a:spcPts val="1400"/>
              </a:spcBef>
              <a:tabLst>
                <a:tab pos="0" algn="l"/>
              </a:tabLst>
            </a:pPr>
            <a:r>
              <a:rPr lang="en-US" sz="1300" b="1" strike="noStrike" spc="-1">
                <a:solidFill>
                  <a:srgbClr val="000000"/>
                </a:solidFill>
                <a:latin typeface="Arial"/>
                <a:ea typeface="Arial"/>
              </a:rPr>
              <a:t>Screenshots</a:t>
            </a:r>
            <a:endParaRPr lang="en-IN" sz="1300" b="0" strike="noStrike" spc="-1">
              <a:latin typeface="Arial"/>
            </a:endParaRPr>
          </a:p>
          <a:p>
            <a:pPr marL="457200" indent="-297720">
              <a:lnSpc>
                <a:spcPct val="115000"/>
              </a:lnSpc>
              <a:spcBef>
                <a:spcPts val="1199"/>
              </a:spcBef>
              <a:buClr>
                <a:srgbClr val="000000"/>
              </a:buClr>
              <a:buFont typeface="Wingdings" charset="2"/>
              <a:buChar char=""/>
              <a:tabLst>
                <a:tab pos="0" algn="l"/>
              </a:tabLst>
            </a:pPr>
            <a:r>
              <a:rPr lang="en-US" sz="1100" b="0" strike="noStrike" spc="-1">
                <a:solidFill>
                  <a:srgbClr val="000000"/>
                </a:solidFill>
                <a:latin typeface="Arial"/>
                <a:ea typeface="Arial"/>
              </a:rPr>
              <a:t>Screen Captures: Visual snapshots to showcase key elements.</a:t>
            </a:r>
            <a:endParaRPr lang="en-IN" sz="1100" b="0" strike="noStrike" spc="-1">
              <a:latin typeface="Arial"/>
            </a:endParaRPr>
          </a:p>
          <a:p>
            <a:pPr marL="457200" indent="-297720">
              <a:lnSpc>
                <a:spcPct val="115000"/>
              </a:lnSpc>
              <a:buClr>
                <a:srgbClr val="000000"/>
              </a:buClr>
              <a:buFont typeface="Wingdings" charset="2"/>
              <a:buChar char=""/>
              <a:tabLst>
                <a:tab pos="0" algn="l"/>
              </a:tabLst>
            </a:pPr>
            <a:r>
              <a:rPr lang="en-US" sz="1100" b="0" strike="noStrike" spc="-1">
                <a:solidFill>
                  <a:srgbClr val="000000"/>
                </a:solidFill>
                <a:latin typeface="Arial"/>
                <a:ea typeface="Arial"/>
              </a:rPr>
              <a:t>Context: Description explaining what the screenshot represents.</a:t>
            </a:r>
            <a:endParaRPr lang="en-IN" sz="1100" b="0" strike="noStrike" spc="-1">
              <a:latin typeface="Arial"/>
            </a:endParaRPr>
          </a:p>
        </p:txBody>
      </p:sp>
      <p:sp>
        <p:nvSpPr>
          <p:cNvPr id="34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0" algn="l"/>
              </a:tabLst>
            </a:pPr>
            <a:fld id="{F7FBA1DA-BEB9-4CCA-AF8A-A8EACD08BD7E}" type="slidenum">
              <a:rPr lang="en-US" sz="1400" b="0" strike="noStrike" spc="-1">
                <a:latin typeface="Times New Roman"/>
              </a:rPr>
              <a:t>13</a:t>
            </a:fld>
            <a:endParaRPr lang="en-IN" sz="14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noRot="1" noChangeAspect="1"/>
          </p:cNvSpPr>
          <p:nvPr>
            <p:ph type="sldImg"/>
          </p:nvPr>
        </p:nvSpPr>
        <p:spPr>
          <a:xfrm>
            <a:off x="685800" y="1143000"/>
            <a:ext cx="5486400" cy="3086100"/>
          </a:xfrm>
          <a:prstGeom prst="rect">
            <a:avLst/>
          </a:prstGeom>
        </p:spPr>
      </p:sp>
      <p:sp>
        <p:nvSpPr>
          <p:cNvPr id="344" name="PlaceHolder 2"/>
          <p:cNvSpPr>
            <a:spLocks noGrp="1"/>
          </p:cNvSpPr>
          <p:nvPr>
            <p:ph type="body"/>
          </p:nvPr>
        </p:nvSpPr>
        <p:spPr>
          <a:xfrm>
            <a:off x="685800" y="4400640"/>
            <a:ext cx="5485680" cy="3600000"/>
          </a:xfrm>
          <a:prstGeom prst="rect">
            <a:avLst/>
          </a:prstGeom>
        </p:spPr>
        <p:txBody>
          <a:bodyPr lIns="0" tIns="0" rIns="0" bIns="0">
            <a:noAutofit/>
          </a:bodyPr>
          <a:lstStyle/>
          <a:p>
            <a:pPr marL="216000" indent="-216000">
              <a:lnSpc>
                <a:spcPct val="115000"/>
              </a:lnSpc>
              <a:spcBef>
                <a:spcPts val="1400"/>
              </a:spcBef>
              <a:tabLst>
                <a:tab pos="0" algn="l"/>
              </a:tabLst>
            </a:pPr>
            <a:r>
              <a:rPr lang="en-US" sz="1300" b="1" strike="noStrike" spc="-1">
                <a:solidFill>
                  <a:srgbClr val="000000"/>
                </a:solidFill>
                <a:latin typeface="Arial"/>
                <a:ea typeface="Arial"/>
              </a:rPr>
              <a:t>Screenshots</a:t>
            </a:r>
            <a:endParaRPr lang="en-IN" sz="1300" b="0" strike="noStrike" spc="-1">
              <a:latin typeface="Arial"/>
            </a:endParaRPr>
          </a:p>
          <a:p>
            <a:pPr marL="457200" indent="-297720">
              <a:lnSpc>
                <a:spcPct val="115000"/>
              </a:lnSpc>
              <a:spcBef>
                <a:spcPts val="1199"/>
              </a:spcBef>
              <a:buClr>
                <a:srgbClr val="000000"/>
              </a:buClr>
              <a:buFont typeface="Wingdings" charset="2"/>
              <a:buChar char=""/>
              <a:tabLst>
                <a:tab pos="0" algn="l"/>
              </a:tabLst>
            </a:pPr>
            <a:r>
              <a:rPr lang="en-US" sz="1100" b="0" strike="noStrike" spc="-1">
                <a:solidFill>
                  <a:srgbClr val="000000"/>
                </a:solidFill>
                <a:latin typeface="Arial"/>
                <a:ea typeface="Arial"/>
              </a:rPr>
              <a:t>Screen Captures: Visual snapshots to showcase key elements.</a:t>
            </a:r>
            <a:endParaRPr lang="en-IN" sz="1100" b="0" strike="noStrike" spc="-1">
              <a:latin typeface="Arial"/>
            </a:endParaRPr>
          </a:p>
          <a:p>
            <a:pPr marL="457200" indent="-297720">
              <a:lnSpc>
                <a:spcPct val="115000"/>
              </a:lnSpc>
              <a:buClr>
                <a:srgbClr val="000000"/>
              </a:buClr>
              <a:buFont typeface="Wingdings" charset="2"/>
              <a:buChar char=""/>
              <a:tabLst>
                <a:tab pos="0" algn="l"/>
              </a:tabLst>
            </a:pPr>
            <a:r>
              <a:rPr lang="en-US" sz="1100" b="0" strike="noStrike" spc="-1">
                <a:solidFill>
                  <a:srgbClr val="000000"/>
                </a:solidFill>
                <a:latin typeface="Arial"/>
                <a:ea typeface="Arial"/>
              </a:rPr>
              <a:t>Context: Description explaining what the screenshot represents.</a:t>
            </a:r>
            <a:endParaRPr lang="en-IN" sz="1100" b="0" strike="noStrike" spc="-1">
              <a:latin typeface="Arial"/>
            </a:endParaRPr>
          </a:p>
        </p:txBody>
      </p:sp>
      <p:sp>
        <p:nvSpPr>
          <p:cNvPr id="34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0" algn="l"/>
              </a:tabLst>
            </a:pPr>
            <a:fld id="{AB798DAE-7CA4-44F6-8FF1-1D2D04C8D349}" type="slidenum">
              <a:rPr lang="en-US" sz="1400" b="0" strike="noStrike" spc="-1">
                <a:latin typeface="Times New Roman"/>
              </a:rPr>
              <a:t>14</a:t>
            </a:fld>
            <a:endParaRPr lang="en-IN" sz="14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PlaceHolder 1"/>
          <p:cNvSpPr>
            <a:spLocks noGrp="1" noRot="1" noChangeAspect="1"/>
          </p:cNvSpPr>
          <p:nvPr>
            <p:ph type="sldImg"/>
          </p:nvPr>
        </p:nvSpPr>
        <p:spPr>
          <a:xfrm>
            <a:off x="685800" y="1143000"/>
            <a:ext cx="5485680" cy="3085560"/>
          </a:xfrm>
          <a:prstGeom prst="rect">
            <a:avLst/>
          </a:prstGeom>
        </p:spPr>
      </p:sp>
      <p:sp>
        <p:nvSpPr>
          <p:cNvPr id="347" name="PlaceHolder 2"/>
          <p:cNvSpPr>
            <a:spLocks noGrp="1"/>
          </p:cNvSpPr>
          <p:nvPr>
            <p:ph type="body"/>
          </p:nvPr>
        </p:nvSpPr>
        <p:spPr>
          <a:xfrm>
            <a:off x="685800" y="4400640"/>
            <a:ext cx="5485680" cy="3600000"/>
          </a:xfrm>
          <a:prstGeom prst="rect">
            <a:avLst/>
          </a:prstGeom>
        </p:spPr>
        <p:txBody>
          <a:bodyPr lIns="0" tIns="0" rIns="0" bIns="0">
            <a:noAutofit/>
          </a:bodyPr>
          <a:lstStyle/>
          <a:p>
            <a:pPr marL="216000" indent="-216000">
              <a:lnSpc>
                <a:spcPct val="115000"/>
              </a:lnSpc>
              <a:spcBef>
                <a:spcPts val="1400"/>
              </a:spcBef>
              <a:tabLst>
                <a:tab pos="0" algn="l"/>
              </a:tabLst>
            </a:pPr>
            <a:r>
              <a:rPr lang="en-US" sz="1300" b="1" strike="noStrike" spc="-1">
                <a:solidFill>
                  <a:srgbClr val="000000"/>
                </a:solidFill>
                <a:latin typeface="Arial"/>
                <a:ea typeface="Arial"/>
              </a:rPr>
              <a:t>Future Scope</a:t>
            </a:r>
            <a:endParaRPr lang="en-IN" sz="1300" b="0" strike="noStrike" spc="-1">
              <a:latin typeface="Arial"/>
            </a:endParaRPr>
          </a:p>
          <a:p>
            <a:pPr marL="457200" indent="-297720">
              <a:lnSpc>
                <a:spcPct val="115000"/>
              </a:lnSpc>
              <a:spcBef>
                <a:spcPts val="1199"/>
              </a:spcBef>
              <a:buClr>
                <a:srgbClr val="000000"/>
              </a:buClr>
              <a:buFont typeface="Wingdings" charset="2"/>
              <a:buChar char=""/>
              <a:tabLst>
                <a:tab pos="0" algn="l"/>
              </a:tabLst>
            </a:pPr>
            <a:r>
              <a:rPr lang="en-US" sz="1100" b="0" strike="noStrike" spc="-1">
                <a:solidFill>
                  <a:srgbClr val="000000"/>
                </a:solidFill>
                <a:latin typeface="Arial"/>
                <a:ea typeface="Arial"/>
              </a:rPr>
              <a:t>Improvements: Potential updates or add-ons.</a:t>
            </a:r>
            <a:endParaRPr lang="en-IN" sz="1100" b="0" strike="noStrike" spc="-1">
              <a:latin typeface="Arial"/>
            </a:endParaRPr>
          </a:p>
          <a:p>
            <a:pPr marL="457200" indent="-297720">
              <a:lnSpc>
                <a:spcPct val="115000"/>
              </a:lnSpc>
              <a:buClr>
                <a:srgbClr val="000000"/>
              </a:buClr>
              <a:buFont typeface="Wingdings" charset="2"/>
              <a:buChar char=""/>
              <a:tabLst>
                <a:tab pos="0" algn="l"/>
              </a:tabLst>
            </a:pPr>
            <a:r>
              <a:rPr lang="en-US" sz="1100" b="0" strike="noStrike" spc="-1">
                <a:solidFill>
                  <a:srgbClr val="000000"/>
                </a:solidFill>
                <a:latin typeface="Arial"/>
                <a:ea typeface="Arial"/>
              </a:rPr>
              <a:t>Next Steps: Future phases or expansions.</a:t>
            </a:r>
            <a:endParaRPr lang="en-IN" sz="1100" b="0" strike="noStrike" spc="-1">
              <a:latin typeface="Arial"/>
            </a:endParaRPr>
          </a:p>
        </p:txBody>
      </p:sp>
      <p:sp>
        <p:nvSpPr>
          <p:cNvPr id="34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0" algn="l"/>
              </a:tabLst>
            </a:pPr>
            <a:fld id="{3103987D-F176-4720-AA87-A0F55F8744C8}" type="slidenum">
              <a:rPr lang="en-US" sz="1400" b="0" strike="noStrike" spc="-1">
                <a:latin typeface="Times New Roman"/>
              </a:rPr>
              <a:t>15</a:t>
            </a:fld>
            <a:endParaRPr lang="en-IN" sz="14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PlaceHolder 1"/>
          <p:cNvSpPr>
            <a:spLocks noGrp="1" noRot="1" noChangeAspect="1"/>
          </p:cNvSpPr>
          <p:nvPr>
            <p:ph type="sldImg"/>
          </p:nvPr>
        </p:nvSpPr>
        <p:spPr>
          <a:xfrm>
            <a:off x="685800" y="1143000"/>
            <a:ext cx="5485680" cy="3085560"/>
          </a:xfrm>
          <a:prstGeom prst="rect">
            <a:avLst/>
          </a:prstGeom>
        </p:spPr>
      </p:sp>
      <p:sp>
        <p:nvSpPr>
          <p:cNvPr id="350" name="PlaceHolder 2"/>
          <p:cNvSpPr>
            <a:spLocks noGrp="1"/>
          </p:cNvSpPr>
          <p:nvPr>
            <p:ph type="body"/>
          </p:nvPr>
        </p:nvSpPr>
        <p:spPr>
          <a:xfrm>
            <a:off x="685800" y="4400640"/>
            <a:ext cx="5485680" cy="3600000"/>
          </a:xfrm>
          <a:prstGeom prst="rect">
            <a:avLst/>
          </a:prstGeom>
        </p:spPr>
        <p:txBody>
          <a:bodyPr lIns="0" tIns="0" rIns="0" bIns="0">
            <a:noAutofit/>
          </a:bodyPr>
          <a:lstStyle/>
          <a:p>
            <a:pPr marL="216000" indent="-216000">
              <a:lnSpc>
                <a:spcPct val="115000"/>
              </a:lnSpc>
              <a:spcBef>
                <a:spcPts val="1400"/>
              </a:spcBef>
              <a:tabLst>
                <a:tab pos="0" algn="l"/>
              </a:tabLst>
            </a:pPr>
            <a:r>
              <a:rPr lang="en-US" sz="1300" b="1" strike="noStrike" spc="-1">
                <a:solidFill>
                  <a:srgbClr val="000000"/>
                </a:solidFill>
                <a:latin typeface="Arial"/>
                <a:ea typeface="Arial"/>
              </a:rPr>
              <a:t>Q&amp;A</a:t>
            </a:r>
            <a:endParaRPr lang="en-IN" sz="1300" b="0" strike="noStrike" spc="-1">
              <a:latin typeface="Arial"/>
            </a:endParaRPr>
          </a:p>
          <a:p>
            <a:pPr marL="457200" indent="-297720">
              <a:lnSpc>
                <a:spcPct val="115000"/>
              </a:lnSpc>
              <a:spcBef>
                <a:spcPts val="1199"/>
              </a:spcBef>
              <a:buClr>
                <a:srgbClr val="000000"/>
              </a:buClr>
              <a:buFont typeface="Wingdings" charset="2"/>
              <a:buChar char=""/>
              <a:tabLst>
                <a:tab pos="0" algn="l"/>
              </a:tabLst>
            </a:pPr>
            <a:r>
              <a:rPr lang="en-US" sz="1100" b="0" strike="noStrike" spc="-1">
                <a:solidFill>
                  <a:srgbClr val="000000"/>
                </a:solidFill>
                <a:latin typeface="Arial"/>
                <a:ea typeface="Arial"/>
              </a:rPr>
              <a:t>Questions: Opening the floor for any questions from the audience.</a:t>
            </a:r>
            <a:endParaRPr lang="en-IN" sz="1100" b="0" strike="noStrike" spc="-1">
              <a:latin typeface="Arial"/>
            </a:endParaRPr>
          </a:p>
          <a:p>
            <a:pPr>
              <a:lnSpc>
                <a:spcPct val="115000"/>
              </a:lnSpc>
              <a:spcBef>
                <a:spcPts val="1199"/>
              </a:spcBef>
              <a:spcAft>
                <a:spcPts val="1199"/>
              </a:spcAft>
              <a:tabLst>
                <a:tab pos="0" algn="l"/>
              </a:tabLst>
            </a:pPr>
            <a:endParaRPr lang="en-IN" sz="1100" b="0" strike="noStrike" spc="-1">
              <a:latin typeface="Arial"/>
            </a:endParaRPr>
          </a:p>
        </p:txBody>
      </p:sp>
      <p:sp>
        <p:nvSpPr>
          <p:cNvPr id="35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0" algn="l"/>
              </a:tabLst>
            </a:pPr>
            <a:fld id="{49EC57CD-CC15-4877-8E12-1380A8ADEF04}" type="slidenum">
              <a:rPr lang="en-US" sz="1400" b="0" strike="noStrike" spc="-1">
                <a:latin typeface="Times New Roman"/>
              </a:rPr>
              <a:t>17</a:t>
            </a:fld>
            <a:endParaRPr lang="en-IN" sz="14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PlaceHolder 1"/>
          <p:cNvSpPr>
            <a:spLocks noGrp="1" noRot="1" noChangeAspect="1"/>
          </p:cNvSpPr>
          <p:nvPr>
            <p:ph type="sldImg"/>
          </p:nvPr>
        </p:nvSpPr>
        <p:spPr>
          <a:xfrm>
            <a:off x="685800" y="1143000"/>
            <a:ext cx="5485680" cy="3085560"/>
          </a:xfrm>
          <a:prstGeom prst="rect">
            <a:avLst/>
          </a:prstGeom>
        </p:spPr>
      </p:sp>
      <p:sp>
        <p:nvSpPr>
          <p:cNvPr id="353" name="PlaceHolder 2"/>
          <p:cNvSpPr>
            <a:spLocks noGrp="1"/>
          </p:cNvSpPr>
          <p:nvPr>
            <p:ph type="body"/>
          </p:nvPr>
        </p:nvSpPr>
        <p:spPr>
          <a:xfrm>
            <a:off x="685800" y="4400640"/>
            <a:ext cx="5485680" cy="3599640"/>
          </a:xfrm>
          <a:prstGeom prst="rect">
            <a:avLst/>
          </a:prstGeom>
        </p:spPr>
        <p:txBody>
          <a:bodyPr lIns="0" tIns="0" rIns="0" bIns="0">
            <a:noAutofit/>
          </a:bodyPr>
          <a:lstStyle/>
          <a:p>
            <a:pPr marL="216000" indent="-216000">
              <a:lnSpc>
                <a:spcPct val="115000"/>
              </a:lnSpc>
              <a:spcBef>
                <a:spcPts val="1400"/>
              </a:spcBef>
              <a:tabLst>
                <a:tab pos="0" algn="l"/>
              </a:tabLst>
            </a:pPr>
            <a:r>
              <a:rPr lang="en-US" sz="1300" b="1" strike="noStrike" spc="-1">
                <a:solidFill>
                  <a:srgbClr val="000000"/>
                </a:solidFill>
                <a:latin typeface="Arial"/>
                <a:ea typeface="Arial"/>
              </a:rPr>
              <a:t>Thank You</a:t>
            </a:r>
            <a:endParaRPr lang="en-IN" sz="1300" b="0" strike="noStrike" spc="-1">
              <a:latin typeface="Arial"/>
            </a:endParaRPr>
          </a:p>
          <a:p>
            <a:pPr marL="457200" indent="-297720">
              <a:lnSpc>
                <a:spcPct val="115000"/>
              </a:lnSpc>
              <a:spcBef>
                <a:spcPts val="1199"/>
              </a:spcBef>
              <a:buClr>
                <a:srgbClr val="000000"/>
              </a:buClr>
              <a:buFont typeface="Arial"/>
              <a:buChar char="●"/>
              <a:tabLst>
                <a:tab pos="0" algn="l"/>
              </a:tabLst>
            </a:pPr>
            <a:r>
              <a:rPr lang="en-US" sz="1100" b="0" strike="noStrike" spc="-1">
                <a:solidFill>
                  <a:srgbClr val="000000"/>
                </a:solidFill>
                <a:latin typeface="Arial"/>
                <a:ea typeface="Arial"/>
              </a:rPr>
              <a:t>Acknowledgments: Thanks to those who contributed.</a:t>
            </a:r>
            <a:endParaRPr lang="en-IN" sz="1100" b="0" strike="noStrike" spc="-1">
              <a:latin typeface="Arial"/>
            </a:endParaRPr>
          </a:p>
          <a:p>
            <a:pPr marL="457200" indent="-297720">
              <a:lnSpc>
                <a:spcPct val="115000"/>
              </a:lnSpc>
              <a:buClr>
                <a:srgbClr val="000000"/>
              </a:buClr>
              <a:buFont typeface="Arial"/>
              <a:buChar char="●"/>
              <a:tabLst>
                <a:tab pos="0" algn="l"/>
              </a:tabLst>
            </a:pPr>
            <a:r>
              <a:rPr lang="en-US" sz="1100" b="0" strike="noStrike" spc="-1">
                <a:solidFill>
                  <a:srgbClr val="000000"/>
                </a:solidFill>
                <a:latin typeface="Arial"/>
                <a:ea typeface="Arial"/>
              </a:rPr>
              <a:t>Contact Info: How to reach the team for further queries.</a:t>
            </a:r>
            <a:endParaRPr lang="en-IN" sz="1100" b="0" strike="noStrike" spc="-1">
              <a:latin typeface="Arial"/>
            </a:endParaRPr>
          </a:p>
          <a:p>
            <a:pPr>
              <a:lnSpc>
                <a:spcPct val="100000"/>
              </a:lnSpc>
              <a:spcBef>
                <a:spcPts val="1199"/>
              </a:spcBef>
              <a:tabLst>
                <a:tab pos="0" algn="l"/>
              </a:tabLst>
            </a:pPr>
            <a:endParaRPr lang="en-IN" sz="1100" b="0" strike="noStrike" spc="-1">
              <a:latin typeface="Arial"/>
            </a:endParaRPr>
          </a:p>
        </p:txBody>
      </p:sp>
      <p:sp>
        <p:nvSpPr>
          <p:cNvPr id="35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0" algn="l"/>
              </a:tabLst>
            </a:pPr>
            <a:fld id="{BC4E3A15-8854-45E8-8B77-9ACBC479070C}" type="slidenum">
              <a:rPr lang="en-US" sz="1400" b="0" strike="noStrike" spc="-1">
                <a:latin typeface="Times New Roman"/>
              </a:rPr>
              <a:t>18</a:t>
            </a:fld>
            <a:endParaRPr lang="en-IN" sz="14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PlaceHolder 1"/>
          <p:cNvSpPr>
            <a:spLocks noGrp="1" noRot="1" noChangeAspect="1"/>
          </p:cNvSpPr>
          <p:nvPr>
            <p:ph type="sldImg"/>
          </p:nvPr>
        </p:nvSpPr>
        <p:spPr>
          <a:xfrm>
            <a:off x="685800" y="1143000"/>
            <a:ext cx="5485680" cy="3085560"/>
          </a:xfrm>
          <a:prstGeom prst="rect">
            <a:avLst/>
          </a:prstGeom>
        </p:spPr>
      </p:sp>
      <p:sp>
        <p:nvSpPr>
          <p:cNvPr id="356" name="PlaceHolder 2"/>
          <p:cNvSpPr>
            <a:spLocks noGrp="1"/>
          </p:cNvSpPr>
          <p:nvPr>
            <p:ph type="body"/>
          </p:nvPr>
        </p:nvSpPr>
        <p:spPr>
          <a:xfrm>
            <a:off x="685800" y="4400640"/>
            <a:ext cx="5485680" cy="3600000"/>
          </a:xfrm>
          <a:prstGeom prst="rect">
            <a:avLst/>
          </a:prstGeom>
        </p:spPr>
        <p:txBody>
          <a:bodyPr lIns="0" tIns="0" rIns="0" bIns="0">
            <a:noAutofit/>
          </a:bodyPr>
          <a:lstStyle/>
          <a:p>
            <a:pPr marL="216000" indent="-216000">
              <a:lnSpc>
                <a:spcPct val="115000"/>
              </a:lnSpc>
              <a:spcBef>
                <a:spcPts val="1400"/>
              </a:spcBef>
              <a:tabLst>
                <a:tab pos="0" algn="l"/>
              </a:tabLst>
            </a:pPr>
            <a:r>
              <a:rPr lang="en-US" sz="1300" b="1" strike="noStrike" spc="-1">
                <a:solidFill>
                  <a:srgbClr val="000000"/>
                </a:solidFill>
                <a:latin typeface="Arial"/>
                <a:ea typeface="Arial"/>
              </a:rPr>
              <a:t>Live Demo</a:t>
            </a:r>
            <a:endParaRPr lang="en-IN" sz="1300" b="0" strike="noStrike" spc="-1">
              <a:latin typeface="Arial"/>
            </a:endParaRPr>
          </a:p>
          <a:p>
            <a:pPr marL="457200" indent="-297720">
              <a:lnSpc>
                <a:spcPct val="115000"/>
              </a:lnSpc>
              <a:spcBef>
                <a:spcPts val="1199"/>
              </a:spcBef>
              <a:buClr>
                <a:srgbClr val="000000"/>
              </a:buClr>
              <a:buFont typeface="Wingdings" charset="2"/>
              <a:buChar char=""/>
              <a:tabLst>
                <a:tab pos="0" algn="l"/>
              </a:tabLst>
            </a:pPr>
            <a:r>
              <a:rPr lang="en-US" sz="1100" b="0" strike="noStrike" spc="-1">
                <a:solidFill>
                  <a:srgbClr val="000000"/>
                </a:solidFill>
                <a:latin typeface="Arial"/>
                <a:ea typeface="Arial"/>
              </a:rPr>
              <a:t>Demonstration: Real-time showcase of the project's functionality and features.</a:t>
            </a:r>
            <a:endParaRPr lang="en-IN" sz="1100" b="0" strike="noStrike" spc="-1">
              <a:latin typeface="Arial"/>
            </a:endParaRPr>
          </a:p>
          <a:p>
            <a:pPr marL="457200" indent="-297720">
              <a:lnSpc>
                <a:spcPct val="115000"/>
              </a:lnSpc>
              <a:buClr>
                <a:srgbClr val="000000"/>
              </a:buClr>
              <a:buFont typeface="Wingdings" charset="2"/>
              <a:buChar char=""/>
              <a:tabLst>
                <a:tab pos="0" algn="l"/>
              </a:tabLst>
            </a:pPr>
            <a:r>
              <a:rPr lang="en-US" sz="1100" b="0" strike="noStrike" spc="-1">
                <a:solidFill>
                  <a:srgbClr val="000000"/>
                </a:solidFill>
                <a:latin typeface="Arial"/>
                <a:ea typeface="Arial"/>
              </a:rPr>
              <a:t>A specific example or scenario illustrating the project in action.</a:t>
            </a:r>
            <a:endParaRPr lang="en-IN" sz="1100" b="0" strike="noStrike" spc="-1">
              <a:latin typeface="Arial"/>
            </a:endParaRPr>
          </a:p>
        </p:txBody>
      </p:sp>
      <p:sp>
        <p:nvSpPr>
          <p:cNvPr id="3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0" algn="l"/>
              </a:tabLst>
            </a:pPr>
            <a:fld id="{BCFFBA88-64F1-4E59-B85E-172BF7B12C52}" type="slidenum">
              <a:rPr lang="en-US" sz="1400" b="0" strike="noStrike" spc="-1">
                <a:latin typeface="Times New Roman"/>
              </a:rPr>
              <a:t>19</a:t>
            </a:fld>
            <a:endParaRPr lang="en-IN" sz="14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685800" y="1143000"/>
            <a:ext cx="5485680" cy="3085560"/>
          </a:xfrm>
          <a:prstGeom prst="rect">
            <a:avLst/>
          </a:prstGeom>
        </p:spPr>
      </p:sp>
      <p:sp>
        <p:nvSpPr>
          <p:cNvPr id="359"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IN" sz="2000" b="0" strike="noStrike" spc="-1">
              <a:latin typeface="Arial"/>
            </a:endParaRPr>
          </a:p>
        </p:txBody>
      </p:sp>
      <p:sp>
        <p:nvSpPr>
          <p:cNvPr id="36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0" algn="l"/>
              </a:tabLst>
            </a:pPr>
            <a:fld id="{6521D24C-CB5F-4FAA-8A1C-97E37A8A913E}" type="slidenum">
              <a:rPr lang="en-US" sz="1400" b="0" strike="noStrike" spc="-1">
                <a:latin typeface="Times New Roman"/>
              </a:rPr>
              <a:t>20</a:t>
            </a:fld>
            <a:endParaRPr lang="en-IN" sz="14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1" noRot="1" noChangeAspect="1"/>
          </p:cNvSpPr>
          <p:nvPr>
            <p:ph type="sldImg"/>
          </p:nvPr>
        </p:nvSpPr>
        <p:spPr>
          <a:xfrm>
            <a:off x="685800" y="1143000"/>
            <a:ext cx="5485680" cy="3085560"/>
          </a:xfrm>
          <a:prstGeom prst="rect">
            <a:avLst/>
          </a:prstGeom>
        </p:spPr>
      </p:sp>
      <p:sp>
        <p:nvSpPr>
          <p:cNvPr id="311" name="PlaceHolder 2"/>
          <p:cNvSpPr>
            <a:spLocks noGrp="1"/>
          </p:cNvSpPr>
          <p:nvPr>
            <p:ph type="body"/>
          </p:nvPr>
        </p:nvSpPr>
        <p:spPr>
          <a:xfrm>
            <a:off x="685800" y="4400640"/>
            <a:ext cx="5485680" cy="3599640"/>
          </a:xfrm>
          <a:prstGeom prst="rect">
            <a:avLst/>
          </a:prstGeom>
        </p:spPr>
        <p:txBody>
          <a:bodyPr lIns="0" tIns="0" rIns="0" bIns="0">
            <a:noAutofit/>
          </a:bodyPr>
          <a:lstStyle/>
          <a:p>
            <a:pPr marL="216000" indent="-216000">
              <a:lnSpc>
                <a:spcPct val="115000"/>
              </a:lnSpc>
              <a:spcBef>
                <a:spcPts val="1400"/>
              </a:spcBef>
              <a:tabLst>
                <a:tab pos="0" algn="l"/>
              </a:tabLst>
            </a:pPr>
            <a:r>
              <a:rPr lang="en-US" sz="1300" b="1" strike="noStrike" spc="-1">
                <a:solidFill>
                  <a:srgbClr val="000000"/>
                </a:solidFill>
                <a:latin typeface="Arial"/>
                <a:ea typeface="Arial"/>
              </a:rPr>
              <a:t>Introduction</a:t>
            </a:r>
            <a:endParaRPr lang="en-IN" sz="1300" b="0" strike="noStrike" spc="-1">
              <a:latin typeface="Arial"/>
            </a:endParaRPr>
          </a:p>
          <a:p>
            <a:pPr marL="457200" indent="-297720">
              <a:lnSpc>
                <a:spcPct val="115000"/>
              </a:lnSpc>
              <a:spcBef>
                <a:spcPts val="1199"/>
              </a:spcBef>
              <a:buClr>
                <a:srgbClr val="000000"/>
              </a:buClr>
              <a:buFont typeface="Arial"/>
              <a:buChar char="●"/>
              <a:tabLst>
                <a:tab pos="0" algn="l"/>
              </a:tabLst>
            </a:pPr>
            <a:r>
              <a:rPr lang="en-US" sz="1100" b="0" strike="noStrike" spc="-1">
                <a:solidFill>
                  <a:srgbClr val="000000"/>
                </a:solidFill>
                <a:latin typeface="Arial"/>
                <a:ea typeface="Arial"/>
              </a:rPr>
              <a:t>Brief Outline: A summary of what the project is about.</a:t>
            </a:r>
            <a:endParaRPr lang="en-IN" sz="1100" b="0" strike="noStrike" spc="-1">
              <a:latin typeface="Arial"/>
            </a:endParaRPr>
          </a:p>
          <a:p>
            <a:pPr marL="457200" indent="-297720">
              <a:lnSpc>
                <a:spcPct val="115000"/>
              </a:lnSpc>
              <a:buClr>
                <a:srgbClr val="000000"/>
              </a:buClr>
              <a:buFont typeface="Arial"/>
              <a:buChar char="●"/>
              <a:tabLst>
                <a:tab pos="0" algn="l"/>
              </a:tabLst>
            </a:pPr>
            <a:r>
              <a:rPr lang="en-US" sz="1100" b="0" strike="noStrike" spc="-1">
                <a:solidFill>
                  <a:srgbClr val="000000"/>
                </a:solidFill>
                <a:latin typeface="Arial"/>
                <a:ea typeface="Arial"/>
              </a:rPr>
              <a:t>Objectives: High-level goals to be covered in the presentation.</a:t>
            </a:r>
            <a:endParaRPr lang="en-IN" sz="1100" b="0" strike="noStrike" spc="-1">
              <a:latin typeface="Arial"/>
            </a:endParaRPr>
          </a:p>
        </p:txBody>
      </p:sp>
      <p:sp>
        <p:nvSpPr>
          <p:cNvPr id="31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0" algn="l"/>
              </a:tabLst>
            </a:pPr>
            <a:fld id="{BBBB828A-4C3D-494C-ABB5-584D9400FF7E}" type="slidenum">
              <a:rPr lang="en-US" sz="1400" b="0" strike="noStrike" spc="-1">
                <a:latin typeface="Times New Roman"/>
              </a:rPr>
              <a:t>2</a:t>
            </a:fld>
            <a:endParaRPr lang="en-IN" sz="14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PlaceHolder 1"/>
          <p:cNvSpPr>
            <a:spLocks noGrp="1" noRot="1" noChangeAspect="1"/>
          </p:cNvSpPr>
          <p:nvPr>
            <p:ph type="sldImg"/>
          </p:nvPr>
        </p:nvSpPr>
        <p:spPr>
          <a:xfrm>
            <a:off x="685800" y="1143000"/>
            <a:ext cx="5485680" cy="3085560"/>
          </a:xfrm>
          <a:prstGeom prst="rect">
            <a:avLst/>
          </a:prstGeom>
        </p:spPr>
      </p:sp>
      <p:sp>
        <p:nvSpPr>
          <p:cNvPr id="314" name="PlaceHolder 2"/>
          <p:cNvSpPr>
            <a:spLocks noGrp="1"/>
          </p:cNvSpPr>
          <p:nvPr>
            <p:ph type="body"/>
          </p:nvPr>
        </p:nvSpPr>
        <p:spPr>
          <a:xfrm>
            <a:off x="685800" y="4400640"/>
            <a:ext cx="5485680" cy="3600000"/>
          </a:xfrm>
          <a:prstGeom prst="rect">
            <a:avLst/>
          </a:prstGeom>
        </p:spPr>
        <p:txBody>
          <a:bodyPr lIns="0" tIns="0" rIns="0" bIns="0">
            <a:noAutofit/>
          </a:bodyPr>
          <a:lstStyle/>
          <a:p>
            <a:pPr marL="216000" indent="-216000">
              <a:lnSpc>
                <a:spcPct val="115000"/>
              </a:lnSpc>
              <a:spcBef>
                <a:spcPts val="1400"/>
              </a:spcBef>
              <a:tabLst>
                <a:tab pos="0" algn="l"/>
              </a:tabLst>
            </a:pPr>
            <a:r>
              <a:rPr lang="en-US" sz="1300" b="1" strike="noStrike" spc="-1">
                <a:solidFill>
                  <a:srgbClr val="000000"/>
                </a:solidFill>
                <a:latin typeface="Arial"/>
                <a:ea typeface="Arial"/>
              </a:rPr>
              <a:t>Project Objectives</a:t>
            </a:r>
            <a:endParaRPr lang="en-IN" sz="1300" b="0" strike="noStrike" spc="-1">
              <a:latin typeface="Arial"/>
            </a:endParaRPr>
          </a:p>
          <a:p>
            <a:pPr marL="457200" indent="-297720">
              <a:lnSpc>
                <a:spcPct val="115000"/>
              </a:lnSpc>
              <a:spcBef>
                <a:spcPts val="1199"/>
              </a:spcBef>
              <a:buClr>
                <a:srgbClr val="000000"/>
              </a:buClr>
              <a:buFont typeface="Wingdings" charset="2"/>
              <a:buChar char=""/>
              <a:tabLst>
                <a:tab pos="0" algn="l"/>
              </a:tabLst>
            </a:pPr>
            <a:r>
              <a:rPr lang="en-US" sz="1100" b="0" strike="noStrike" spc="-1">
                <a:solidFill>
                  <a:srgbClr val="000000"/>
                </a:solidFill>
                <a:latin typeface="Arial"/>
                <a:ea typeface="Arial"/>
              </a:rPr>
              <a:t>Goals: Specific milestones or deliverables.</a:t>
            </a:r>
            <a:endParaRPr lang="en-IN" sz="1100" b="0" strike="noStrike" spc="-1">
              <a:latin typeface="Arial"/>
            </a:endParaRPr>
          </a:p>
          <a:p>
            <a:pPr marL="457200" indent="-297720">
              <a:lnSpc>
                <a:spcPct val="115000"/>
              </a:lnSpc>
              <a:buClr>
                <a:srgbClr val="000000"/>
              </a:buClr>
              <a:buFont typeface="Wingdings" charset="2"/>
              <a:buChar char=""/>
              <a:tabLst>
                <a:tab pos="0" algn="l"/>
              </a:tabLst>
            </a:pPr>
            <a:r>
              <a:rPr lang="en-US" sz="1100" b="0" strike="noStrike" spc="-1">
                <a:solidFill>
                  <a:srgbClr val="000000"/>
                </a:solidFill>
                <a:latin typeface="Arial"/>
                <a:ea typeface="Arial"/>
              </a:rPr>
              <a:t>Expected Outcomes: What the project aims to achieve.</a:t>
            </a:r>
            <a:endParaRPr lang="en-IN" sz="1100" b="0" strike="noStrike" spc="-1">
              <a:latin typeface="Arial"/>
            </a:endParaRPr>
          </a:p>
        </p:txBody>
      </p:sp>
      <p:sp>
        <p:nvSpPr>
          <p:cNvPr id="31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0" algn="l"/>
              </a:tabLst>
            </a:pPr>
            <a:fld id="{74F878C3-ECEB-4272-B486-4C34302441A0}" type="slidenum">
              <a:rPr lang="en-US" sz="1400" b="0" strike="noStrike" spc="-1">
                <a:latin typeface="Times New Roman"/>
              </a:rPr>
              <a:t>3</a:t>
            </a:fld>
            <a:endParaRPr lang="en-IN" sz="14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PlaceHolder 1"/>
          <p:cNvSpPr>
            <a:spLocks noGrp="1" noRot="1" noChangeAspect="1"/>
          </p:cNvSpPr>
          <p:nvPr>
            <p:ph type="sldImg"/>
          </p:nvPr>
        </p:nvSpPr>
        <p:spPr>
          <a:xfrm>
            <a:off x="685800" y="1143000"/>
            <a:ext cx="5485680" cy="3085560"/>
          </a:xfrm>
          <a:prstGeom prst="rect">
            <a:avLst/>
          </a:prstGeom>
        </p:spPr>
      </p:sp>
      <p:sp>
        <p:nvSpPr>
          <p:cNvPr id="317" name="PlaceHolder 2"/>
          <p:cNvSpPr>
            <a:spLocks noGrp="1"/>
          </p:cNvSpPr>
          <p:nvPr>
            <p:ph type="body"/>
          </p:nvPr>
        </p:nvSpPr>
        <p:spPr>
          <a:xfrm>
            <a:off x="685800" y="4400640"/>
            <a:ext cx="5485680" cy="3600000"/>
          </a:xfrm>
          <a:prstGeom prst="rect">
            <a:avLst/>
          </a:prstGeom>
        </p:spPr>
        <p:txBody>
          <a:bodyPr lIns="0" tIns="0" rIns="0" bIns="0">
            <a:noAutofit/>
          </a:bodyPr>
          <a:lstStyle/>
          <a:p>
            <a:pPr marL="216000" indent="-216000">
              <a:lnSpc>
                <a:spcPct val="115000"/>
              </a:lnSpc>
              <a:spcBef>
                <a:spcPts val="1400"/>
              </a:spcBef>
              <a:tabLst>
                <a:tab pos="0" algn="l"/>
              </a:tabLst>
            </a:pPr>
            <a:r>
              <a:rPr lang="en-US" sz="1300" b="1" strike="noStrike" spc="-1">
                <a:solidFill>
                  <a:srgbClr val="000000"/>
                </a:solidFill>
                <a:latin typeface="Arial"/>
                <a:ea typeface="Arial"/>
              </a:rPr>
              <a:t>Project Scope</a:t>
            </a:r>
            <a:endParaRPr lang="en-IN" sz="1300" b="0" strike="noStrike" spc="-1">
              <a:latin typeface="Arial"/>
            </a:endParaRPr>
          </a:p>
          <a:p>
            <a:pPr marL="457200" indent="-297720">
              <a:lnSpc>
                <a:spcPct val="115000"/>
              </a:lnSpc>
              <a:spcBef>
                <a:spcPts val="1199"/>
              </a:spcBef>
              <a:buClr>
                <a:srgbClr val="000000"/>
              </a:buClr>
              <a:buFont typeface="Wingdings" charset="2"/>
              <a:buChar char=""/>
              <a:tabLst>
                <a:tab pos="0" algn="l"/>
              </a:tabLst>
            </a:pPr>
            <a:r>
              <a:rPr lang="en-US" sz="1100" b="0" strike="noStrike" spc="-1">
                <a:solidFill>
                  <a:srgbClr val="000000"/>
                </a:solidFill>
                <a:latin typeface="Arial"/>
                <a:ea typeface="Arial"/>
              </a:rPr>
              <a:t>Statement: The project statement as provided by the instructor.</a:t>
            </a:r>
            <a:endParaRPr lang="en-IN" sz="1100" b="0" strike="noStrike" spc="-1">
              <a:latin typeface="Arial"/>
            </a:endParaRPr>
          </a:p>
          <a:p>
            <a:pPr marL="457200" indent="-297720">
              <a:lnSpc>
                <a:spcPct val="115000"/>
              </a:lnSpc>
              <a:buClr>
                <a:srgbClr val="000000"/>
              </a:buClr>
              <a:buFont typeface="Wingdings" charset="2"/>
              <a:buChar char=""/>
              <a:tabLst>
                <a:tab pos="0" algn="l"/>
              </a:tabLst>
            </a:pPr>
            <a:r>
              <a:rPr lang="en-US" sz="1100" b="0" strike="noStrike" spc="-1">
                <a:solidFill>
                  <a:srgbClr val="000000"/>
                </a:solidFill>
                <a:latin typeface="Arial"/>
                <a:ea typeface="Arial"/>
              </a:rPr>
              <a:t>Scope Boundaries: What is and isn't covered by the project.</a:t>
            </a:r>
            <a:endParaRPr lang="en-IN" sz="1100" b="0" strike="noStrike" spc="-1">
              <a:latin typeface="Arial"/>
            </a:endParaRPr>
          </a:p>
        </p:txBody>
      </p:sp>
      <p:sp>
        <p:nvSpPr>
          <p:cNvPr id="31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0" algn="l"/>
              </a:tabLst>
            </a:pPr>
            <a:fld id="{25332051-CCB4-4993-A9CD-50D80CB4FD99}" type="slidenum">
              <a:rPr lang="en-US" sz="1400" b="0" strike="noStrike" spc="-1">
                <a:latin typeface="Times New Roman"/>
              </a:rPr>
              <a:t>4</a:t>
            </a:fld>
            <a:endParaRPr lang="en-IN" sz="14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PlaceHolder 1"/>
          <p:cNvSpPr>
            <a:spLocks noGrp="1" noRot="1" noChangeAspect="1"/>
          </p:cNvSpPr>
          <p:nvPr>
            <p:ph type="sldImg"/>
          </p:nvPr>
        </p:nvSpPr>
        <p:spPr>
          <a:xfrm>
            <a:off x="685800" y="1143000"/>
            <a:ext cx="5485680" cy="3085560"/>
          </a:xfrm>
          <a:prstGeom prst="rect">
            <a:avLst/>
          </a:prstGeom>
        </p:spPr>
      </p:sp>
      <p:sp>
        <p:nvSpPr>
          <p:cNvPr id="320" name="PlaceHolder 2"/>
          <p:cNvSpPr>
            <a:spLocks noGrp="1"/>
          </p:cNvSpPr>
          <p:nvPr>
            <p:ph type="body"/>
          </p:nvPr>
        </p:nvSpPr>
        <p:spPr>
          <a:xfrm>
            <a:off x="685800" y="4400640"/>
            <a:ext cx="5485680" cy="3600000"/>
          </a:xfrm>
          <a:prstGeom prst="rect">
            <a:avLst/>
          </a:prstGeom>
        </p:spPr>
        <p:txBody>
          <a:bodyPr lIns="0" tIns="0" rIns="0" bIns="0">
            <a:noAutofit/>
          </a:bodyPr>
          <a:lstStyle/>
          <a:p>
            <a:pPr marL="216000" indent="-216000">
              <a:lnSpc>
                <a:spcPct val="115000"/>
              </a:lnSpc>
              <a:spcBef>
                <a:spcPts val="1400"/>
              </a:spcBef>
              <a:tabLst>
                <a:tab pos="0" algn="l"/>
              </a:tabLst>
            </a:pPr>
            <a:r>
              <a:rPr lang="en-US" sz="1300" b="1" strike="noStrike" spc="-1">
                <a:solidFill>
                  <a:srgbClr val="000000"/>
                </a:solidFill>
                <a:latin typeface="Arial"/>
                <a:ea typeface="Arial"/>
              </a:rPr>
              <a:t>Individual Contributions</a:t>
            </a:r>
            <a:endParaRPr lang="en-IN" sz="1300" b="0" strike="noStrike" spc="-1">
              <a:latin typeface="Arial"/>
            </a:endParaRPr>
          </a:p>
          <a:p>
            <a:pPr marL="457200" indent="-297720">
              <a:lnSpc>
                <a:spcPct val="115000"/>
              </a:lnSpc>
              <a:spcBef>
                <a:spcPts val="1199"/>
              </a:spcBef>
              <a:buClr>
                <a:srgbClr val="000000"/>
              </a:buClr>
              <a:buFont typeface="Wingdings" charset="2"/>
              <a:buChar char=""/>
              <a:tabLst>
                <a:tab pos="0" algn="l"/>
              </a:tabLst>
            </a:pPr>
            <a:r>
              <a:rPr lang="en-US" sz="1100" b="0" strike="noStrike" spc="-1">
                <a:solidFill>
                  <a:srgbClr val="000000"/>
                </a:solidFill>
                <a:latin typeface="Arial"/>
                <a:ea typeface="Arial"/>
              </a:rPr>
              <a:t>Member 1: Specific role and tasks performed.</a:t>
            </a:r>
            <a:endParaRPr lang="en-IN" sz="1100" b="0" strike="noStrike" spc="-1">
              <a:latin typeface="Arial"/>
            </a:endParaRPr>
          </a:p>
          <a:p>
            <a:pPr marL="457200" indent="-297720">
              <a:lnSpc>
                <a:spcPct val="115000"/>
              </a:lnSpc>
              <a:buClr>
                <a:srgbClr val="000000"/>
              </a:buClr>
              <a:buFont typeface="Wingdings" charset="2"/>
              <a:buChar char=""/>
              <a:tabLst>
                <a:tab pos="0" algn="l"/>
              </a:tabLst>
            </a:pPr>
            <a:r>
              <a:rPr lang="en-US" sz="1100" b="0" strike="noStrike" spc="-1">
                <a:solidFill>
                  <a:srgbClr val="000000"/>
                </a:solidFill>
                <a:latin typeface="Arial"/>
                <a:ea typeface="Arial"/>
              </a:rPr>
              <a:t>Member 2: Specific role and tasks performed.</a:t>
            </a:r>
            <a:endParaRPr lang="en-IN" sz="1100" b="0" strike="noStrike" spc="-1">
              <a:latin typeface="Arial"/>
            </a:endParaRPr>
          </a:p>
          <a:p>
            <a:pPr marL="457200" indent="-297720">
              <a:lnSpc>
                <a:spcPct val="115000"/>
              </a:lnSpc>
              <a:buClr>
                <a:srgbClr val="000000"/>
              </a:buClr>
              <a:buFont typeface="Wingdings" charset="2"/>
              <a:buChar char=""/>
              <a:tabLst>
                <a:tab pos="0" algn="l"/>
              </a:tabLst>
            </a:pPr>
            <a:r>
              <a:rPr lang="en-US" sz="1100" b="0" strike="noStrike" spc="-1">
                <a:solidFill>
                  <a:srgbClr val="000000"/>
                </a:solidFill>
                <a:latin typeface="Arial"/>
                <a:ea typeface="Arial"/>
              </a:rPr>
              <a:t>Member 3: Specific role and tasks performed.</a:t>
            </a:r>
            <a:endParaRPr lang="en-IN" sz="1100" b="0" strike="noStrike" spc="-1">
              <a:latin typeface="Arial"/>
            </a:endParaRPr>
          </a:p>
          <a:p>
            <a:pPr marL="457200" indent="-297720">
              <a:lnSpc>
                <a:spcPct val="115000"/>
              </a:lnSpc>
              <a:buClr>
                <a:srgbClr val="000000"/>
              </a:buClr>
              <a:buFont typeface="Wingdings" charset="2"/>
              <a:buChar char=""/>
              <a:tabLst>
                <a:tab pos="0" algn="l"/>
              </a:tabLst>
            </a:pPr>
            <a:r>
              <a:rPr lang="en-US" sz="1100" b="0" strike="noStrike" spc="-1">
                <a:solidFill>
                  <a:srgbClr val="000000"/>
                </a:solidFill>
                <a:latin typeface="Arial"/>
                <a:ea typeface="Arial"/>
              </a:rPr>
              <a:t>Member 4: Specific role and tasks performed.</a:t>
            </a:r>
            <a:endParaRPr lang="en-IN" sz="1100" b="0" strike="noStrike" spc="-1">
              <a:latin typeface="Arial"/>
            </a:endParaRPr>
          </a:p>
          <a:p>
            <a:pPr marL="457200" indent="-297720">
              <a:lnSpc>
                <a:spcPct val="115000"/>
              </a:lnSpc>
              <a:buClr>
                <a:srgbClr val="000000"/>
              </a:buClr>
              <a:buFont typeface="Arial"/>
              <a:buChar char="●"/>
              <a:tabLst>
                <a:tab pos="0" algn="l"/>
              </a:tabLst>
            </a:pPr>
            <a:r>
              <a:rPr lang="en-US" sz="1100" b="0" strike="noStrike" spc="-1">
                <a:solidFill>
                  <a:srgbClr val="000000"/>
                </a:solidFill>
                <a:latin typeface="Arial"/>
                <a:ea typeface="Arial"/>
              </a:rPr>
              <a:t>…</a:t>
            </a:r>
            <a:endParaRPr lang="en-IN" sz="1100" b="0" strike="noStrike" spc="-1">
              <a:latin typeface="Arial"/>
            </a:endParaRPr>
          </a:p>
        </p:txBody>
      </p:sp>
      <p:sp>
        <p:nvSpPr>
          <p:cNvPr id="32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0" algn="l"/>
              </a:tabLst>
            </a:pPr>
            <a:fld id="{F95D220C-361D-41A2-A0E7-F435D5232EE3}" type="slidenum">
              <a:rPr lang="en-US" sz="1400" b="0" strike="noStrike" spc="-1">
                <a:latin typeface="Times New Roman"/>
              </a:rPr>
              <a:t>5</a:t>
            </a:fld>
            <a:endParaRPr lang="en-IN" sz="14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PlaceHolder 1"/>
          <p:cNvSpPr>
            <a:spLocks noGrp="1" noRot="1" noChangeAspect="1"/>
          </p:cNvSpPr>
          <p:nvPr>
            <p:ph type="sldImg"/>
          </p:nvPr>
        </p:nvSpPr>
        <p:spPr>
          <a:xfrm>
            <a:off x="685800" y="1143000"/>
            <a:ext cx="5486400" cy="3086100"/>
          </a:xfrm>
          <a:prstGeom prst="rect">
            <a:avLst/>
          </a:prstGeom>
        </p:spPr>
      </p:sp>
      <p:sp>
        <p:nvSpPr>
          <p:cNvPr id="323" name="PlaceHolder 2"/>
          <p:cNvSpPr>
            <a:spLocks noGrp="1"/>
          </p:cNvSpPr>
          <p:nvPr>
            <p:ph type="body"/>
          </p:nvPr>
        </p:nvSpPr>
        <p:spPr>
          <a:xfrm>
            <a:off x="685800" y="4400640"/>
            <a:ext cx="5485680" cy="3600000"/>
          </a:xfrm>
          <a:prstGeom prst="rect">
            <a:avLst/>
          </a:prstGeom>
        </p:spPr>
        <p:txBody>
          <a:bodyPr lIns="0" tIns="0" rIns="0" bIns="0">
            <a:noAutofit/>
          </a:bodyPr>
          <a:lstStyle/>
          <a:p>
            <a:pPr marL="216000" indent="-216000">
              <a:lnSpc>
                <a:spcPct val="115000"/>
              </a:lnSpc>
              <a:spcBef>
                <a:spcPts val="1400"/>
              </a:spcBef>
              <a:tabLst>
                <a:tab pos="0" algn="l"/>
              </a:tabLst>
            </a:pPr>
            <a:r>
              <a:rPr lang="en-US" sz="1300" b="1" strike="noStrike" spc="-1">
                <a:solidFill>
                  <a:srgbClr val="000000"/>
                </a:solidFill>
                <a:latin typeface="Arial"/>
                <a:ea typeface="Arial"/>
              </a:rPr>
              <a:t>Key Concepts</a:t>
            </a:r>
            <a:endParaRPr lang="en-IN" sz="1300" b="0" strike="noStrike" spc="-1">
              <a:latin typeface="Arial"/>
            </a:endParaRPr>
          </a:p>
          <a:p>
            <a:pPr marL="457200" indent="-297720">
              <a:lnSpc>
                <a:spcPct val="115000"/>
              </a:lnSpc>
              <a:spcBef>
                <a:spcPts val="1199"/>
              </a:spcBef>
              <a:buClr>
                <a:srgbClr val="000000"/>
              </a:buClr>
              <a:buFont typeface="Wingdings" charset="2"/>
              <a:buChar char=""/>
              <a:tabLst>
                <a:tab pos="0" algn="l"/>
              </a:tabLst>
            </a:pPr>
            <a:r>
              <a:rPr lang="en-US" sz="1100" b="0" strike="noStrike" spc="-1">
                <a:solidFill>
                  <a:srgbClr val="000000"/>
                </a:solidFill>
                <a:latin typeface="Arial"/>
                <a:ea typeface="Arial"/>
              </a:rPr>
              <a:t>Features: Important AWS features utilized.</a:t>
            </a:r>
            <a:endParaRPr lang="en-IN" sz="1100" b="0" strike="noStrike" spc="-1">
              <a:latin typeface="Arial"/>
            </a:endParaRPr>
          </a:p>
          <a:p>
            <a:pPr marL="457200" indent="-297720">
              <a:lnSpc>
                <a:spcPct val="115000"/>
              </a:lnSpc>
              <a:buClr>
                <a:srgbClr val="000000"/>
              </a:buClr>
              <a:buFont typeface="Wingdings" charset="2"/>
              <a:buChar char=""/>
              <a:tabLst>
                <a:tab pos="0" algn="l"/>
              </a:tabLst>
            </a:pPr>
            <a:r>
              <a:rPr lang="en-US" sz="1100" b="0" strike="noStrike" spc="-1">
                <a:solidFill>
                  <a:srgbClr val="000000"/>
                </a:solidFill>
                <a:latin typeface="Arial"/>
                <a:ea typeface="Arial"/>
              </a:rPr>
              <a:t>Services: Key AWS services employed and their significance.</a:t>
            </a:r>
            <a:endParaRPr lang="en-IN" sz="1100" b="0" strike="noStrike" spc="-1">
              <a:latin typeface="Arial"/>
            </a:endParaRPr>
          </a:p>
          <a:p>
            <a:pPr>
              <a:lnSpc>
                <a:spcPct val="115000"/>
              </a:lnSpc>
              <a:spcBef>
                <a:spcPts val="1199"/>
              </a:spcBef>
              <a:spcAft>
                <a:spcPts val="1199"/>
              </a:spcAft>
              <a:tabLst>
                <a:tab pos="0" algn="l"/>
              </a:tabLst>
            </a:pPr>
            <a:endParaRPr lang="en-IN" sz="1100" b="0" strike="noStrike" spc="-1">
              <a:latin typeface="Arial"/>
            </a:endParaRPr>
          </a:p>
        </p:txBody>
      </p:sp>
      <p:sp>
        <p:nvSpPr>
          <p:cNvPr id="32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0" algn="l"/>
              </a:tabLst>
            </a:pPr>
            <a:fld id="{C64511E0-EA37-40A3-94FA-5C01F1031F63}" type="slidenum">
              <a:rPr lang="en-US" sz="1400" b="0" strike="noStrike" spc="-1">
                <a:latin typeface="Times New Roman"/>
              </a:rPr>
              <a:t>6</a:t>
            </a:fld>
            <a:endParaRPr lang="en-IN" sz="14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PlaceHolder 1"/>
          <p:cNvSpPr>
            <a:spLocks noGrp="1" noRot="1" noChangeAspect="1"/>
          </p:cNvSpPr>
          <p:nvPr>
            <p:ph type="sldImg"/>
          </p:nvPr>
        </p:nvSpPr>
        <p:spPr>
          <a:xfrm>
            <a:off x="685800" y="1143000"/>
            <a:ext cx="5486400" cy="3086100"/>
          </a:xfrm>
          <a:prstGeom prst="rect">
            <a:avLst/>
          </a:prstGeom>
        </p:spPr>
      </p:sp>
      <p:sp>
        <p:nvSpPr>
          <p:cNvPr id="326" name="PlaceHolder 2"/>
          <p:cNvSpPr>
            <a:spLocks noGrp="1"/>
          </p:cNvSpPr>
          <p:nvPr>
            <p:ph type="body"/>
          </p:nvPr>
        </p:nvSpPr>
        <p:spPr>
          <a:xfrm>
            <a:off x="685800" y="4400640"/>
            <a:ext cx="5485680" cy="3600000"/>
          </a:xfrm>
          <a:prstGeom prst="rect">
            <a:avLst/>
          </a:prstGeom>
        </p:spPr>
        <p:txBody>
          <a:bodyPr lIns="0" tIns="0" rIns="0" bIns="0">
            <a:noAutofit/>
          </a:bodyPr>
          <a:lstStyle/>
          <a:p>
            <a:pPr marL="216000" indent="-216000">
              <a:lnSpc>
                <a:spcPct val="115000"/>
              </a:lnSpc>
              <a:spcBef>
                <a:spcPts val="1400"/>
              </a:spcBef>
              <a:tabLst>
                <a:tab pos="0" algn="l"/>
              </a:tabLst>
            </a:pPr>
            <a:r>
              <a:rPr lang="en-US" sz="1300" b="1" strike="noStrike" spc="-1" dirty="0">
                <a:solidFill>
                  <a:srgbClr val="000000"/>
                </a:solidFill>
                <a:latin typeface="Arial"/>
                <a:ea typeface="Arial"/>
              </a:rPr>
              <a:t>Challenges and Solutions</a:t>
            </a:r>
            <a:endParaRPr lang="en-IN" sz="1300" b="0" strike="noStrike" spc="-1" dirty="0">
              <a:latin typeface="Arial"/>
            </a:endParaRPr>
          </a:p>
          <a:p>
            <a:pPr marL="457200" indent="-297720">
              <a:lnSpc>
                <a:spcPct val="115000"/>
              </a:lnSpc>
              <a:spcBef>
                <a:spcPts val="1199"/>
              </a:spcBef>
              <a:buClr>
                <a:srgbClr val="000000"/>
              </a:buClr>
              <a:buFont typeface="Wingdings" charset="2"/>
              <a:buChar char=""/>
              <a:tabLst>
                <a:tab pos="0" algn="l"/>
              </a:tabLst>
            </a:pPr>
            <a:r>
              <a:rPr lang="en-US" sz="1100" b="0" strike="noStrike" spc="-1" dirty="0">
                <a:solidFill>
                  <a:srgbClr val="000000"/>
                </a:solidFill>
                <a:latin typeface="Arial"/>
                <a:ea typeface="Arial"/>
              </a:rPr>
              <a:t>Problem 1: Description and resolution.</a:t>
            </a:r>
            <a:endParaRPr lang="en-IN" sz="1100" b="0" strike="noStrike" spc="-1" dirty="0">
              <a:latin typeface="Arial"/>
            </a:endParaRPr>
          </a:p>
          <a:p>
            <a:pPr marL="457200" indent="-297720">
              <a:lnSpc>
                <a:spcPct val="115000"/>
              </a:lnSpc>
              <a:buClr>
                <a:srgbClr val="000000"/>
              </a:buClr>
              <a:buFont typeface="Wingdings" charset="2"/>
              <a:buChar char=""/>
              <a:tabLst>
                <a:tab pos="0" algn="l"/>
              </a:tabLst>
            </a:pPr>
            <a:r>
              <a:rPr lang="en-US" sz="1100" b="0" strike="noStrike" spc="-1" dirty="0">
                <a:solidFill>
                  <a:srgbClr val="000000"/>
                </a:solidFill>
                <a:latin typeface="Arial"/>
                <a:ea typeface="Arial"/>
              </a:rPr>
              <a:t>Problem 2: Description and resolution.</a:t>
            </a:r>
            <a:endParaRPr lang="en-IN" sz="1100" b="0" strike="noStrike" spc="-1" dirty="0">
              <a:latin typeface="Arial"/>
            </a:endParaRPr>
          </a:p>
          <a:p>
            <a:pPr>
              <a:lnSpc>
                <a:spcPct val="115000"/>
              </a:lnSpc>
              <a:spcBef>
                <a:spcPts val="1199"/>
              </a:spcBef>
              <a:spcAft>
                <a:spcPts val="1199"/>
              </a:spcAft>
              <a:tabLst>
                <a:tab pos="0" algn="l"/>
              </a:tabLst>
            </a:pPr>
            <a:endParaRPr lang="en-IN" sz="1100" b="0" strike="noStrike" spc="-1" dirty="0">
              <a:latin typeface="Arial"/>
            </a:endParaRPr>
          </a:p>
        </p:txBody>
      </p:sp>
      <p:sp>
        <p:nvSpPr>
          <p:cNvPr id="32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0" algn="l"/>
              </a:tabLst>
            </a:pPr>
            <a:fld id="{CAFEE710-0D43-40F5-8C45-1CDEB857B83D}" type="slidenum">
              <a:rPr lang="en-US" sz="1400" b="0" strike="noStrike" spc="-1">
                <a:latin typeface="Times New Roman"/>
              </a:rPr>
              <a:t>7</a:t>
            </a:fld>
            <a:endParaRPr lang="en-IN" sz="14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PlaceHolder 1"/>
          <p:cNvSpPr>
            <a:spLocks noGrp="1" noRot="1" noChangeAspect="1"/>
          </p:cNvSpPr>
          <p:nvPr>
            <p:ph type="sldImg"/>
          </p:nvPr>
        </p:nvSpPr>
        <p:spPr>
          <a:xfrm>
            <a:off x="685800" y="1143000"/>
            <a:ext cx="5485680" cy="3085560"/>
          </a:xfrm>
          <a:prstGeom prst="rect">
            <a:avLst/>
          </a:prstGeom>
        </p:spPr>
      </p:sp>
      <p:sp>
        <p:nvSpPr>
          <p:cNvPr id="329" name="PlaceHolder 2"/>
          <p:cNvSpPr>
            <a:spLocks noGrp="1"/>
          </p:cNvSpPr>
          <p:nvPr>
            <p:ph type="body"/>
          </p:nvPr>
        </p:nvSpPr>
        <p:spPr>
          <a:xfrm>
            <a:off x="685800" y="4400640"/>
            <a:ext cx="5485680" cy="3600000"/>
          </a:xfrm>
          <a:prstGeom prst="rect">
            <a:avLst/>
          </a:prstGeom>
        </p:spPr>
        <p:txBody>
          <a:bodyPr lIns="0" tIns="0" rIns="0" bIns="0">
            <a:noAutofit/>
          </a:bodyPr>
          <a:lstStyle/>
          <a:p>
            <a:pPr marL="216000" indent="-216000">
              <a:lnSpc>
                <a:spcPct val="115000"/>
              </a:lnSpc>
              <a:spcBef>
                <a:spcPts val="1400"/>
              </a:spcBef>
              <a:tabLst>
                <a:tab pos="0" algn="l"/>
              </a:tabLst>
            </a:pPr>
            <a:r>
              <a:rPr lang="en-US" sz="1300" b="1" strike="noStrike" spc="-1">
                <a:solidFill>
                  <a:srgbClr val="000000"/>
                </a:solidFill>
                <a:latin typeface="Arial"/>
                <a:ea typeface="Arial"/>
              </a:rPr>
              <a:t>Lessons Learned</a:t>
            </a:r>
            <a:endParaRPr lang="en-IN" sz="1300" b="0" strike="noStrike" spc="-1">
              <a:latin typeface="Arial"/>
            </a:endParaRPr>
          </a:p>
          <a:p>
            <a:pPr marL="457200" indent="-297720">
              <a:lnSpc>
                <a:spcPct val="115000"/>
              </a:lnSpc>
              <a:spcBef>
                <a:spcPts val="1199"/>
              </a:spcBef>
              <a:buClr>
                <a:srgbClr val="000000"/>
              </a:buClr>
              <a:buFont typeface="Wingdings" charset="2"/>
              <a:buChar char=""/>
              <a:tabLst>
                <a:tab pos="0" algn="l"/>
              </a:tabLst>
            </a:pPr>
            <a:r>
              <a:rPr lang="en-US" sz="1100" b="0" strike="noStrike" spc="-1">
                <a:solidFill>
                  <a:srgbClr val="000000"/>
                </a:solidFill>
                <a:latin typeface="Arial"/>
                <a:ea typeface="Arial"/>
              </a:rPr>
              <a:t>Technical Insights: What was learned technically.</a:t>
            </a:r>
            <a:endParaRPr lang="en-IN" sz="1100" b="0" strike="noStrike" spc="-1">
              <a:latin typeface="Arial"/>
            </a:endParaRPr>
          </a:p>
          <a:p>
            <a:pPr marL="457200" indent="-297720">
              <a:lnSpc>
                <a:spcPct val="115000"/>
              </a:lnSpc>
              <a:buClr>
                <a:srgbClr val="000000"/>
              </a:buClr>
              <a:buFont typeface="Wingdings" charset="2"/>
              <a:buChar char=""/>
              <a:tabLst>
                <a:tab pos="0" algn="l"/>
              </a:tabLst>
            </a:pPr>
            <a:r>
              <a:rPr lang="en-US" sz="1100" b="0" strike="noStrike" spc="-1">
                <a:solidFill>
                  <a:srgbClr val="000000"/>
                </a:solidFill>
                <a:latin typeface="Arial"/>
                <a:ea typeface="Arial"/>
              </a:rPr>
              <a:t>Process Insights: What was learned about team collaboration.</a:t>
            </a:r>
            <a:endParaRPr lang="en-IN" sz="1100" b="0" strike="noStrike" spc="-1">
              <a:latin typeface="Arial"/>
            </a:endParaRPr>
          </a:p>
        </p:txBody>
      </p:sp>
      <p:sp>
        <p:nvSpPr>
          <p:cNvPr id="33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0" algn="l"/>
              </a:tabLst>
            </a:pPr>
            <a:fld id="{15DD87E1-CD38-4502-B48C-BE4E7C7DD704}" type="slidenum">
              <a:rPr lang="en-US" sz="1400" b="0" strike="noStrike" spc="-1">
                <a:latin typeface="Times New Roman"/>
              </a:rPr>
              <a:t>9</a:t>
            </a:fld>
            <a:endParaRPr lang="en-IN" sz="14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PlaceHolder 1"/>
          <p:cNvSpPr>
            <a:spLocks noGrp="1" noRot="1" noChangeAspect="1"/>
          </p:cNvSpPr>
          <p:nvPr>
            <p:ph type="sldImg"/>
          </p:nvPr>
        </p:nvSpPr>
        <p:spPr>
          <a:xfrm>
            <a:off x="685800" y="1143000"/>
            <a:ext cx="5485680" cy="3085560"/>
          </a:xfrm>
          <a:prstGeom prst="rect">
            <a:avLst/>
          </a:prstGeom>
        </p:spPr>
      </p:sp>
      <p:sp>
        <p:nvSpPr>
          <p:cNvPr id="332" name="PlaceHolder 2"/>
          <p:cNvSpPr>
            <a:spLocks noGrp="1"/>
          </p:cNvSpPr>
          <p:nvPr>
            <p:ph type="body"/>
          </p:nvPr>
        </p:nvSpPr>
        <p:spPr>
          <a:xfrm>
            <a:off x="685800" y="4400640"/>
            <a:ext cx="5485680" cy="3600000"/>
          </a:xfrm>
          <a:prstGeom prst="rect">
            <a:avLst/>
          </a:prstGeom>
        </p:spPr>
        <p:txBody>
          <a:bodyPr lIns="0" tIns="0" rIns="0" bIns="0">
            <a:noAutofit/>
          </a:bodyPr>
          <a:lstStyle/>
          <a:p>
            <a:pPr marL="216000" indent="-216000">
              <a:lnSpc>
                <a:spcPct val="115000"/>
              </a:lnSpc>
              <a:spcBef>
                <a:spcPts val="1400"/>
              </a:spcBef>
              <a:tabLst>
                <a:tab pos="0" algn="l"/>
              </a:tabLst>
            </a:pPr>
            <a:r>
              <a:rPr lang="en-US" sz="1300" b="1" strike="noStrike" spc="-1">
                <a:solidFill>
                  <a:srgbClr val="000000"/>
                </a:solidFill>
                <a:latin typeface="Arial"/>
                <a:ea typeface="Arial"/>
              </a:rPr>
              <a:t>Screenshots</a:t>
            </a:r>
            <a:endParaRPr lang="en-IN" sz="1300" b="0" strike="noStrike" spc="-1">
              <a:latin typeface="Arial"/>
            </a:endParaRPr>
          </a:p>
          <a:p>
            <a:pPr marL="457200" indent="-297720">
              <a:lnSpc>
                <a:spcPct val="115000"/>
              </a:lnSpc>
              <a:spcBef>
                <a:spcPts val="1199"/>
              </a:spcBef>
              <a:buClr>
                <a:srgbClr val="000000"/>
              </a:buClr>
              <a:buFont typeface="Wingdings" charset="2"/>
              <a:buChar char=""/>
              <a:tabLst>
                <a:tab pos="0" algn="l"/>
              </a:tabLst>
            </a:pPr>
            <a:r>
              <a:rPr lang="en-US" sz="1100" b="0" strike="noStrike" spc="-1">
                <a:solidFill>
                  <a:srgbClr val="000000"/>
                </a:solidFill>
                <a:latin typeface="Arial"/>
                <a:ea typeface="Arial"/>
              </a:rPr>
              <a:t>Screen Captures: Visual snapshots to showcase key elements.</a:t>
            </a:r>
            <a:endParaRPr lang="en-IN" sz="1100" b="0" strike="noStrike" spc="-1">
              <a:latin typeface="Arial"/>
            </a:endParaRPr>
          </a:p>
          <a:p>
            <a:pPr marL="457200" indent="-297720">
              <a:lnSpc>
                <a:spcPct val="115000"/>
              </a:lnSpc>
              <a:buClr>
                <a:srgbClr val="000000"/>
              </a:buClr>
              <a:buFont typeface="Wingdings" charset="2"/>
              <a:buChar char=""/>
              <a:tabLst>
                <a:tab pos="0" algn="l"/>
              </a:tabLst>
            </a:pPr>
            <a:r>
              <a:rPr lang="en-US" sz="1100" b="0" strike="noStrike" spc="-1">
                <a:solidFill>
                  <a:srgbClr val="000000"/>
                </a:solidFill>
                <a:latin typeface="Arial"/>
                <a:ea typeface="Arial"/>
              </a:rPr>
              <a:t>Context: Description explaining what the screenshot represents.</a:t>
            </a:r>
            <a:endParaRPr lang="en-IN" sz="1100" b="0" strike="noStrike" spc="-1">
              <a:latin typeface="Arial"/>
            </a:endParaRPr>
          </a:p>
        </p:txBody>
      </p:sp>
      <p:sp>
        <p:nvSpPr>
          <p:cNvPr id="33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0" algn="l"/>
              </a:tabLst>
            </a:pPr>
            <a:fld id="{46355366-2DF5-4E2F-B804-597436D8A04D}" type="slidenum">
              <a:rPr lang="en-US" sz="1400" b="0" strike="noStrike" spc="-1">
                <a:latin typeface="Times New Roman"/>
              </a:rPr>
              <a:t>10</a:t>
            </a:fld>
            <a:endParaRPr lang="en-IN" sz="14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4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5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5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7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7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7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7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7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7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7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82"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8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8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8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9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9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9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9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9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9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0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0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10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0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0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10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1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11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11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11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11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11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8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8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8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8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9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9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9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9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9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9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9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9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0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0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20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0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0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0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20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1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21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21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21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21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21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124163"/>
            </a:gs>
            <a:gs pos="100000">
              <a:srgbClr val="124163"/>
            </a:gs>
          </a:gsLst>
          <a:path path="circle"/>
        </a:gra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latin typeface="Arial"/>
              </a:rPr>
              <a:t>Second Outline Level</a:t>
            </a:r>
          </a:p>
          <a:p>
            <a:pPr marL="1296000" lvl="2" indent="-288000">
              <a:spcBef>
                <a:spcPts val="850"/>
              </a:spcBef>
              <a:buClr>
                <a:srgbClr val="FFFFFF"/>
              </a:buClr>
              <a:buSzPct val="45000"/>
              <a:buFont typeface="Wingdings" charset="2"/>
              <a:buChar char=""/>
            </a:pPr>
            <a:r>
              <a:rPr lang="en-IN" sz="2400" b="0" strike="noStrike" spc="-1">
                <a:latin typeface="Arial"/>
              </a:rPr>
              <a:t>Third Outline Level</a:t>
            </a:r>
          </a:p>
          <a:p>
            <a:pPr marL="1728000" lvl="3" indent="-216000">
              <a:spcBef>
                <a:spcPts val="567"/>
              </a:spcBef>
              <a:buClr>
                <a:srgbClr val="FFFFFF"/>
              </a:buClr>
              <a:buSzPct val="75000"/>
              <a:buFont typeface="Symbol" charset="2"/>
              <a:buChar char=""/>
            </a:pPr>
            <a:r>
              <a:rPr lang="en-IN" sz="2000" b="0" strike="noStrike" spc="-1">
                <a:latin typeface="Arial"/>
              </a:rPr>
              <a:t>Fourth Outline Level</a:t>
            </a:r>
          </a:p>
          <a:p>
            <a:pPr marL="2160000" lvl="4" indent="-216000">
              <a:spcBef>
                <a:spcPts val="283"/>
              </a:spcBef>
              <a:buClr>
                <a:srgbClr val="FFFFFF"/>
              </a:buClr>
              <a:buSzPct val="45000"/>
              <a:buFont typeface="Wingdings" charset="2"/>
              <a:buChar char=""/>
            </a:pPr>
            <a:r>
              <a:rPr lang="en-IN" sz="2000" b="0" strike="noStrike" spc="-1">
                <a:latin typeface="Arial"/>
              </a:rPr>
              <a:t>Fifth Outline Level</a:t>
            </a:r>
          </a:p>
          <a:p>
            <a:pPr marL="2592000" lvl="5" indent="-216000">
              <a:spcBef>
                <a:spcPts val="283"/>
              </a:spcBef>
              <a:buClr>
                <a:srgbClr val="FFFFFF"/>
              </a:buClr>
              <a:buSzPct val="45000"/>
              <a:buFont typeface="Wingdings" charset="2"/>
              <a:buChar char=""/>
            </a:pPr>
            <a:r>
              <a:rPr lang="en-IN" sz="2000" b="0" strike="noStrike" spc="-1">
                <a:latin typeface="Arial"/>
              </a:rPr>
              <a:t>Sixth Outline Level</a:t>
            </a:r>
          </a:p>
          <a:p>
            <a:pPr marL="3024000" lvl="6" indent="-216000">
              <a:spcBef>
                <a:spcPts val="283"/>
              </a:spcBef>
              <a:buClr>
                <a:srgbClr val="FFFFFF"/>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124163"/>
            </a:gs>
            <a:gs pos="100000">
              <a:srgbClr val="124163"/>
            </a:gs>
          </a:gsLst>
          <a:path path="circle"/>
        </a:gradFill>
        <a:effectLst/>
      </p:bgPr>
    </p:bg>
    <p:spTree>
      <p:nvGrpSpPr>
        <p:cNvPr id="1" name=""/>
        <p:cNvGrpSpPr/>
        <p:nvPr/>
      </p:nvGrpSpPr>
      <p:grpSpPr>
        <a:xfrm>
          <a:off x="0" y="0"/>
          <a:ext cx="0" cy="0"/>
          <a:chOff x="0" y="0"/>
          <a:chExt cx="0" cy="0"/>
        </a:xfrm>
      </p:grpSpPr>
      <p:grpSp>
        <p:nvGrpSpPr>
          <p:cNvPr id="38" name="Group 1"/>
          <p:cNvGrpSpPr/>
          <p:nvPr/>
        </p:nvGrpSpPr>
        <p:grpSpPr>
          <a:xfrm>
            <a:off x="-360" y="0"/>
            <a:ext cx="12190680" cy="6857640"/>
            <a:chOff x="-360" y="0"/>
            <a:chExt cx="12190680" cy="6857640"/>
          </a:xfrm>
        </p:grpSpPr>
        <p:sp>
          <p:nvSpPr>
            <p:cNvPr id="39" name="CustomShape 2"/>
            <p:cNvSpPr/>
            <p:nvPr/>
          </p:nvSpPr>
          <p:spPr>
            <a:xfrm>
              <a:off x="-360" y="2111400"/>
              <a:ext cx="12188520" cy="4746240"/>
            </a:xfrm>
            <a:custGeom>
              <a:avLst/>
              <a:gdLst/>
              <a:ahLst/>
              <a:cxnLst/>
              <a:rect l="l" t="t" r="r" b="b"/>
              <a:pathLst>
                <a:path w="21600" h="21600">
                  <a:moveTo>
                    <a:pt x="21600" y="8404"/>
                  </a:moveTo>
                  <a:lnTo>
                    <a:pt x="21600" y="0"/>
                  </a:lnTo>
                  <a:lnTo>
                    <a:pt x="19719" y="15882"/>
                  </a:lnTo>
                  <a:cubicBezTo>
                    <a:pt x="19674" y="16262"/>
                    <a:pt x="19533" y="16515"/>
                    <a:pt x="19378" y="16498"/>
                  </a:cubicBezTo>
                  <a:lnTo>
                    <a:pt x="2806" y="14369"/>
                  </a:lnTo>
                  <a:cubicBezTo>
                    <a:pt x="2730" y="14358"/>
                    <a:pt x="2659" y="14283"/>
                    <a:pt x="2600" y="14156"/>
                  </a:cubicBezTo>
                  <a:lnTo>
                    <a:pt x="0" y="8318"/>
                  </a:lnTo>
                  <a:lnTo>
                    <a:pt x="0" y="11568"/>
                  </a:lnTo>
                  <a:lnTo>
                    <a:pt x="423" y="12517"/>
                  </a:lnTo>
                  <a:cubicBezTo>
                    <a:pt x="665" y="13058"/>
                    <a:pt x="504" y="14076"/>
                    <a:pt x="184" y="14036"/>
                  </a:cubicBezTo>
                  <a:lnTo>
                    <a:pt x="0" y="14013"/>
                  </a:lnTo>
                  <a:lnTo>
                    <a:pt x="0" y="16463"/>
                  </a:lnTo>
                  <a:lnTo>
                    <a:pt x="2193" y="16745"/>
                  </a:lnTo>
                  <a:cubicBezTo>
                    <a:pt x="2269" y="16757"/>
                    <a:pt x="2341" y="16831"/>
                    <a:pt x="2399" y="16958"/>
                  </a:cubicBezTo>
                  <a:lnTo>
                    <a:pt x="4466" y="21600"/>
                  </a:lnTo>
                  <a:lnTo>
                    <a:pt x="5913" y="21600"/>
                  </a:lnTo>
                  <a:lnTo>
                    <a:pt x="4576" y="18597"/>
                  </a:lnTo>
                  <a:cubicBezTo>
                    <a:pt x="4334" y="18057"/>
                    <a:pt x="4495" y="17038"/>
                    <a:pt x="4815" y="17079"/>
                  </a:cubicBezTo>
                  <a:lnTo>
                    <a:pt x="18924" y="18891"/>
                  </a:lnTo>
                  <a:cubicBezTo>
                    <a:pt x="19143" y="18919"/>
                    <a:pt x="19293" y="19472"/>
                    <a:pt x="19230" y="20007"/>
                  </a:cubicBezTo>
                  <a:lnTo>
                    <a:pt x="19042" y="21594"/>
                  </a:lnTo>
                  <a:lnTo>
                    <a:pt x="20037" y="21594"/>
                  </a:lnTo>
                  <a:lnTo>
                    <a:pt x="20258" y="19719"/>
                  </a:lnTo>
                  <a:cubicBezTo>
                    <a:pt x="20303" y="19339"/>
                    <a:pt x="20444" y="19086"/>
                    <a:pt x="20599" y="19103"/>
                  </a:cubicBezTo>
                  <a:lnTo>
                    <a:pt x="21598" y="19230"/>
                  </a:lnTo>
                  <a:lnTo>
                    <a:pt x="21598" y="16780"/>
                  </a:lnTo>
                  <a:lnTo>
                    <a:pt x="21054" y="16711"/>
                  </a:lnTo>
                  <a:cubicBezTo>
                    <a:pt x="20834" y="16682"/>
                    <a:pt x="20684" y="16130"/>
                    <a:pt x="20747" y="15595"/>
                  </a:cubicBezTo>
                  <a:lnTo>
                    <a:pt x="21600" y="8404"/>
                  </a:lnTo>
                  <a:close/>
                </a:path>
              </a:pathLst>
            </a:custGeom>
            <a:gradFill rotWithShape="0">
              <a:gsLst>
                <a:gs pos="0">
                  <a:srgbClr val="76CEEF"/>
                </a:gs>
                <a:gs pos="100000">
                  <a:srgbClr val="1C6294"/>
                </a:gs>
              </a:gsLst>
              <a:path path="circle"/>
            </a:gradFill>
            <a:ln>
              <a:noFill/>
            </a:ln>
            <a:effectLst>
              <a:outerShdw blurRad="317500" dist="190440" dir="5400000" algn="t" rotWithShape="0">
                <a:srgbClr val="124163">
                  <a:alpha val="20000"/>
                </a:srgbClr>
              </a:outerShdw>
            </a:effectLst>
          </p:spPr>
          <p:style>
            <a:lnRef idx="0">
              <a:scrgbClr r="0" g="0" b="0"/>
            </a:lnRef>
            <a:fillRef idx="0">
              <a:scrgbClr r="0" g="0" b="0"/>
            </a:fillRef>
            <a:effectRef idx="0">
              <a:scrgbClr r="0" g="0" b="0"/>
            </a:effectRef>
            <a:fontRef idx="minor"/>
          </p:style>
        </p:sp>
        <p:sp>
          <p:nvSpPr>
            <p:cNvPr id="40" name="CustomShape 3"/>
            <p:cNvSpPr/>
            <p:nvPr/>
          </p:nvSpPr>
          <p:spPr>
            <a:xfrm>
              <a:off x="10060200" y="0"/>
              <a:ext cx="2130120" cy="1489680"/>
            </a:xfrm>
            <a:custGeom>
              <a:avLst/>
              <a:gdLst/>
              <a:ahLst/>
              <a:cxnLst/>
              <a:rect l="l" t="t" r="r" b="b"/>
              <a:pathLst>
                <a:path w="21600" h="21600">
                  <a:moveTo>
                    <a:pt x="0" y="0"/>
                  </a:moveTo>
                  <a:lnTo>
                    <a:pt x="21600" y="21600"/>
                  </a:lnTo>
                  <a:lnTo>
                    <a:pt x="21600" y="12092"/>
                  </a:lnTo>
                  <a:lnTo>
                    <a:pt x="9506" y="0"/>
                  </a:lnTo>
                  <a:close/>
                </a:path>
              </a:pathLst>
            </a:custGeom>
            <a:gradFill rotWithShape="0">
              <a:gsLst>
                <a:gs pos="0">
                  <a:srgbClr val="76CEEF"/>
                </a:gs>
                <a:gs pos="100000">
                  <a:srgbClr val="1C6294"/>
                </a:gs>
              </a:gsLst>
              <a:path path="circle"/>
            </a:gradFill>
            <a:ln>
              <a:noFill/>
            </a:ln>
            <a:effectLst>
              <a:outerShdw blurRad="317500" dist="190440" dir="5400000" algn="t" rotWithShape="0">
                <a:srgbClr val="124163">
                  <a:alpha val="20000"/>
                </a:srgbClr>
              </a:outerShdw>
            </a:effectLst>
          </p:spPr>
          <p:style>
            <a:lnRef idx="0">
              <a:scrgbClr r="0" g="0" b="0"/>
            </a:lnRef>
            <a:fillRef idx="0">
              <a:scrgbClr r="0" g="0" b="0"/>
            </a:fillRef>
            <a:effectRef idx="0">
              <a:scrgbClr r="0" g="0" b="0"/>
            </a:effectRef>
            <a:fontRef idx="minor"/>
          </p:style>
        </p:sp>
      </p:grpSp>
      <p:sp>
        <p:nvSpPr>
          <p:cNvPr id="41" name="PlaceHolder 4"/>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42"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latin typeface="Arial"/>
              </a:rPr>
              <a:t>Second Outline Level</a:t>
            </a:r>
          </a:p>
          <a:p>
            <a:pPr marL="1296000" lvl="2" indent="-288000">
              <a:spcBef>
                <a:spcPts val="850"/>
              </a:spcBef>
              <a:buClr>
                <a:srgbClr val="FFFFFF"/>
              </a:buClr>
              <a:buSzPct val="45000"/>
              <a:buFont typeface="Wingdings" charset="2"/>
              <a:buChar char=""/>
            </a:pPr>
            <a:r>
              <a:rPr lang="en-IN" sz="2400" b="0" strike="noStrike" spc="-1">
                <a:latin typeface="Arial"/>
              </a:rPr>
              <a:t>Third Outline Level</a:t>
            </a:r>
          </a:p>
          <a:p>
            <a:pPr marL="1728000" lvl="3" indent="-216000">
              <a:spcBef>
                <a:spcPts val="567"/>
              </a:spcBef>
              <a:buClr>
                <a:srgbClr val="FFFFFF"/>
              </a:buClr>
              <a:buSzPct val="75000"/>
              <a:buFont typeface="Symbol" charset="2"/>
              <a:buChar char=""/>
            </a:pPr>
            <a:r>
              <a:rPr lang="en-IN" sz="2000" b="0" strike="noStrike" spc="-1">
                <a:latin typeface="Arial"/>
              </a:rPr>
              <a:t>Fourth Outline Level</a:t>
            </a:r>
          </a:p>
          <a:p>
            <a:pPr marL="2160000" lvl="4" indent="-216000">
              <a:spcBef>
                <a:spcPts val="283"/>
              </a:spcBef>
              <a:buClr>
                <a:srgbClr val="FFFFFF"/>
              </a:buClr>
              <a:buSzPct val="45000"/>
              <a:buFont typeface="Wingdings" charset="2"/>
              <a:buChar char=""/>
            </a:pPr>
            <a:r>
              <a:rPr lang="en-IN" sz="2000" b="0" strike="noStrike" spc="-1">
                <a:latin typeface="Arial"/>
              </a:rPr>
              <a:t>Fifth Outline Level</a:t>
            </a:r>
          </a:p>
          <a:p>
            <a:pPr marL="2592000" lvl="5" indent="-216000">
              <a:spcBef>
                <a:spcPts val="283"/>
              </a:spcBef>
              <a:buClr>
                <a:srgbClr val="FFFFFF"/>
              </a:buClr>
              <a:buSzPct val="45000"/>
              <a:buFont typeface="Wingdings" charset="2"/>
              <a:buChar char=""/>
            </a:pPr>
            <a:r>
              <a:rPr lang="en-IN" sz="2000" b="0" strike="noStrike" spc="-1">
                <a:latin typeface="Arial"/>
              </a:rPr>
              <a:t>Sixth Outline Level</a:t>
            </a:r>
          </a:p>
          <a:p>
            <a:pPr marL="3024000" lvl="6" indent="-216000">
              <a:spcBef>
                <a:spcPts val="283"/>
              </a:spcBef>
              <a:buClr>
                <a:srgbClr val="FFFFFF"/>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124163"/>
            </a:gs>
            <a:gs pos="100000">
              <a:srgbClr val="124163"/>
            </a:gs>
          </a:gsLst>
          <a:path path="circle"/>
        </a:gradFill>
        <a:effectLst/>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80"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latin typeface="Arial"/>
              </a:rPr>
              <a:t>Second Outline Level</a:t>
            </a:r>
          </a:p>
          <a:p>
            <a:pPr marL="1296000" lvl="2" indent="-288000">
              <a:spcBef>
                <a:spcPts val="850"/>
              </a:spcBef>
              <a:buClr>
                <a:srgbClr val="FFFFFF"/>
              </a:buClr>
              <a:buSzPct val="45000"/>
              <a:buFont typeface="Wingdings" charset="2"/>
              <a:buChar char=""/>
            </a:pPr>
            <a:r>
              <a:rPr lang="en-IN" sz="2400" b="0" strike="noStrike" spc="-1">
                <a:latin typeface="Arial"/>
              </a:rPr>
              <a:t>Third Outline Level</a:t>
            </a:r>
          </a:p>
          <a:p>
            <a:pPr marL="1728000" lvl="3" indent="-216000">
              <a:spcBef>
                <a:spcPts val="567"/>
              </a:spcBef>
              <a:buClr>
                <a:srgbClr val="FFFFFF"/>
              </a:buClr>
              <a:buSzPct val="75000"/>
              <a:buFont typeface="Symbol" charset="2"/>
              <a:buChar char=""/>
            </a:pPr>
            <a:r>
              <a:rPr lang="en-IN" sz="2000" b="0" strike="noStrike" spc="-1">
                <a:latin typeface="Arial"/>
              </a:rPr>
              <a:t>Fourth Outline Level</a:t>
            </a:r>
          </a:p>
          <a:p>
            <a:pPr marL="2160000" lvl="4" indent="-216000">
              <a:spcBef>
                <a:spcPts val="283"/>
              </a:spcBef>
              <a:buClr>
                <a:srgbClr val="FFFFFF"/>
              </a:buClr>
              <a:buSzPct val="45000"/>
              <a:buFont typeface="Wingdings" charset="2"/>
              <a:buChar char=""/>
            </a:pPr>
            <a:r>
              <a:rPr lang="en-IN" sz="2000" b="0" strike="noStrike" spc="-1">
                <a:latin typeface="Arial"/>
              </a:rPr>
              <a:t>Fifth Outline Level</a:t>
            </a:r>
          </a:p>
          <a:p>
            <a:pPr marL="2592000" lvl="5" indent="-216000">
              <a:spcBef>
                <a:spcPts val="283"/>
              </a:spcBef>
              <a:buClr>
                <a:srgbClr val="FFFFFF"/>
              </a:buClr>
              <a:buSzPct val="45000"/>
              <a:buFont typeface="Wingdings" charset="2"/>
              <a:buChar char=""/>
            </a:pPr>
            <a:r>
              <a:rPr lang="en-IN" sz="2000" b="0" strike="noStrike" spc="-1">
                <a:latin typeface="Arial"/>
              </a:rPr>
              <a:t>Sixth Outline Level</a:t>
            </a:r>
          </a:p>
          <a:p>
            <a:pPr marL="3024000" lvl="6" indent="-216000">
              <a:spcBef>
                <a:spcPts val="283"/>
              </a:spcBef>
              <a:buClr>
                <a:srgbClr val="FFFFFF"/>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124163"/>
            </a:gs>
            <a:gs pos="100000">
              <a:srgbClr val="124163"/>
            </a:gs>
          </a:gsLst>
          <a:path path="circle"/>
        </a:gradFill>
        <a:effectLst/>
      </p:bgPr>
    </p:bg>
    <p:spTree>
      <p:nvGrpSpPr>
        <p:cNvPr id="1" name=""/>
        <p:cNvGrpSpPr/>
        <p:nvPr/>
      </p:nvGrpSpPr>
      <p:grpSpPr>
        <a:xfrm>
          <a:off x="0" y="0"/>
          <a:ext cx="0" cy="0"/>
          <a:chOff x="0" y="0"/>
          <a:chExt cx="0" cy="0"/>
        </a:xfrm>
      </p:grpSpPr>
      <p:grpSp>
        <p:nvGrpSpPr>
          <p:cNvPr id="117" name="Group 1"/>
          <p:cNvGrpSpPr/>
          <p:nvPr/>
        </p:nvGrpSpPr>
        <p:grpSpPr>
          <a:xfrm>
            <a:off x="838080" y="1830600"/>
            <a:ext cx="10514880" cy="1740240"/>
            <a:chOff x="838080" y="1830600"/>
            <a:chExt cx="10514880" cy="1740240"/>
          </a:xfrm>
        </p:grpSpPr>
        <p:sp>
          <p:nvSpPr>
            <p:cNvPr id="118" name="CustomShape 2"/>
            <p:cNvSpPr/>
            <p:nvPr/>
          </p:nvSpPr>
          <p:spPr>
            <a:xfrm>
              <a:off x="838080" y="1830600"/>
              <a:ext cx="893520" cy="1740240"/>
            </a:xfrm>
            <a:prstGeom prst="rect">
              <a:avLst/>
            </a:prstGeom>
            <a:solidFill>
              <a:srgbClr val="7F7F7F"/>
            </a:solidFill>
            <a:ln>
              <a:noFill/>
            </a:ln>
          </p:spPr>
          <p:style>
            <a:lnRef idx="0">
              <a:scrgbClr r="0" g="0" b="0"/>
            </a:lnRef>
            <a:fillRef idx="0">
              <a:scrgbClr r="0" g="0" b="0"/>
            </a:fillRef>
            <a:effectRef idx="0">
              <a:scrgbClr r="0" g="0" b="0"/>
            </a:effectRef>
            <a:fontRef idx="minor"/>
          </p:style>
        </p:sp>
        <p:sp>
          <p:nvSpPr>
            <p:cNvPr id="119" name="CustomShape 3"/>
            <p:cNvSpPr/>
            <p:nvPr/>
          </p:nvSpPr>
          <p:spPr>
            <a:xfrm>
              <a:off x="838080" y="1830600"/>
              <a:ext cx="893520" cy="1550520"/>
            </a:xfrm>
            <a:prstGeom prst="rect">
              <a:avLst/>
            </a:prstGeom>
            <a:solidFill>
              <a:srgbClr val="A5A5A5"/>
            </a:solidFill>
            <a:ln>
              <a:noFill/>
            </a:ln>
          </p:spPr>
          <p:style>
            <a:lnRef idx="0">
              <a:scrgbClr r="0" g="0" b="0"/>
            </a:lnRef>
            <a:fillRef idx="0">
              <a:scrgbClr r="0" g="0" b="0"/>
            </a:fillRef>
            <a:effectRef idx="0">
              <a:scrgbClr r="0" g="0" b="0"/>
            </a:effectRef>
            <a:fontRef idx="minor"/>
          </p:style>
        </p:sp>
        <p:sp>
          <p:nvSpPr>
            <p:cNvPr id="120" name="CustomShape 4"/>
            <p:cNvSpPr/>
            <p:nvPr/>
          </p:nvSpPr>
          <p:spPr>
            <a:xfrm>
              <a:off x="838080" y="1830600"/>
              <a:ext cx="893520" cy="1360800"/>
            </a:xfrm>
            <a:prstGeom prst="rect">
              <a:avLst/>
            </a:prstGeom>
            <a:solidFill>
              <a:srgbClr val="BFBFBF"/>
            </a:solidFill>
            <a:ln>
              <a:noFill/>
            </a:ln>
          </p:spPr>
          <p:style>
            <a:lnRef idx="0">
              <a:scrgbClr r="0" g="0" b="0"/>
            </a:lnRef>
            <a:fillRef idx="0">
              <a:scrgbClr r="0" g="0" b="0"/>
            </a:fillRef>
            <a:effectRef idx="0">
              <a:scrgbClr r="0" g="0" b="0"/>
            </a:effectRef>
            <a:fontRef idx="minor"/>
          </p:style>
        </p:sp>
        <p:sp>
          <p:nvSpPr>
            <p:cNvPr id="121" name="CustomShape 5"/>
            <p:cNvSpPr/>
            <p:nvPr/>
          </p:nvSpPr>
          <p:spPr>
            <a:xfrm>
              <a:off x="838080" y="1830600"/>
              <a:ext cx="893520" cy="1171080"/>
            </a:xfrm>
            <a:prstGeom prst="rect">
              <a:avLst/>
            </a:prstGeom>
            <a:solidFill>
              <a:srgbClr val="D8D8D8"/>
            </a:solidFill>
            <a:ln>
              <a:noFill/>
            </a:ln>
          </p:spPr>
          <p:style>
            <a:lnRef idx="0">
              <a:scrgbClr r="0" g="0" b="0"/>
            </a:lnRef>
            <a:fillRef idx="0">
              <a:scrgbClr r="0" g="0" b="0"/>
            </a:fillRef>
            <a:effectRef idx="0">
              <a:scrgbClr r="0" g="0" b="0"/>
            </a:effectRef>
            <a:fontRef idx="minor"/>
          </p:style>
        </p:sp>
        <p:sp>
          <p:nvSpPr>
            <p:cNvPr id="122" name="CustomShape 6"/>
            <p:cNvSpPr/>
            <p:nvPr/>
          </p:nvSpPr>
          <p:spPr>
            <a:xfrm>
              <a:off x="838080" y="1830600"/>
              <a:ext cx="893520" cy="98100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23" name="CustomShape 7"/>
            <p:cNvSpPr/>
            <p:nvPr/>
          </p:nvSpPr>
          <p:spPr>
            <a:xfrm>
              <a:off x="838080" y="1830600"/>
              <a:ext cx="893520" cy="787680"/>
            </a:xfrm>
            <a:prstGeom prst="rect">
              <a:avLst/>
            </a:prstGeom>
            <a:solidFill>
              <a:schemeClr val="lt1"/>
            </a:solidFill>
            <a:ln>
              <a:noFill/>
            </a:ln>
          </p:spPr>
          <p:style>
            <a:lnRef idx="0">
              <a:scrgbClr r="0" g="0" b="0"/>
            </a:lnRef>
            <a:fillRef idx="0">
              <a:scrgbClr r="0" g="0" b="0"/>
            </a:fillRef>
            <a:effectRef idx="0">
              <a:scrgbClr r="0" g="0" b="0"/>
            </a:effectRef>
            <a:fontRef idx="minor"/>
          </p:style>
        </p:sp>
        <p:sp>
          <p:nvSpPr>
            <p:cNvPr id="124" name="CustomShape 8"/>
            <p:cNvSpPr/>
            <p:nvPr/>
          </p:nvSpPr>
          <p:spPr>
            <a:xfrm>
              <a:off x="1907280" y="1830600"/>
              <a:ext cx="893520" cy="1740240"/>
            </a:xfrm>
            <a:prstGeom prst="rect">
              <a:avLst/>
            </a:prstGeom>
            <a:solidFill>
              <a:srgbClr val="0C0C0C"/>
            </a:solidFill>
            <a:ln>
              <a:noFill/>
            </a:ln>
          </p:spPr>
          <p:style>
            <a:lnRef idx="0">
              <a:scrgbClr r="0" g="0" b="0"/>
            </a:lnRef>
            <a:fillRef idx="0">
              <a:scrgbClr r="0" g="0" b="0"/>
            </a:fillRef>
            <a:effectRef idx="0">
              <a:scrgbClr r="0" g="0" b="0"/>
            </a:effectRef>
            <a:fontRef idx="minor"/>
          </p:style>
        </p:sp>
        <p:sp>
          <p:nvSpPr>
            <p:cNvPr id="125" name="CustomShape 9"/>
            <p:cNvSpPr/>
            <p:nvPr/>
          </p:nvSpPr>
          <p:spPr>
            <a:xfrm>
              <a:off x="1907280" y="1830600"/>
              <a:ext cx="893520" cy="1550520"/>
            </a:xfrm>
            <a:prstGeom prst="rect">
              <a:avLst/>
            </a:prstGeom>
            <a:solidFill>
              <a:srgbClr val="262626"/>
            </a:solidFill>
            <a:ln>
              <a:noFill/>
            </a:ln>
          </p:spPr>
          <p:style>
            <a:lnRef idx="0">
              <a:scrgbClr r="0" g="0" b="0"/>
            </a:lnRef>
            <a:fillRef idx="0">
              <a:scrgbClr r="0" g="0" b="0"/>
            </a:fillRef>
            <a:effectRef idx="0">
              <a:scrgbClr r="0" g="0" b="0"/>
            </a:effectRef>
            <a:fontRef idx="minor"/>
          </p:style>
        </p:sp>
        <p:sp>
          <p:nvSpPr>
            <p:cNvPr id="126" name="CustomShape 10"/>
            <p:cNvSpPr/>
            <p:nvPr/>
          </p:nvSpPr>
          <p:spPr>
            <a:xfrm>
              <a:off x="1907280" y="1830600"/>
              <a:ext cx="893520" cy="1360800"/>
            </a:xfrm>
            <a:prstGeom prst="rect">
              <a:avLst/>
            </a:prstGeom>
            <a:solidFill>
              <a:srgbClr val="3F3F3F"/>
            </a:solidFill>
            <a:ln>
              <a:noFill/>
            </a:ln>
          </p:spPr>
          <p:style>
            <a:lnRef idx="0">
              <a:scrgbClr r="0" g="0" b="0"/>
            </a:lnRef>
            <a:fillRef idx="0">
              <a:scrgbClr r="0" g="0" b="0"/>
            </a:fillRef>
            <a:effectRef idx="0">
              <a:scrgbClr r="0" g="0" b="0"/>
            </a:effectRef>
            <a:fontRef idx="minor"/>
          </p:style>
        </p:sp>
        <p:sp>
          <p:nvSpPr>
            <p:cNvPr id="127" name="CustomShape 11"/>
            <p:cNvSpPr/>
            <p:nvPr/>
          </p:nvSpPr>
          <p:spPr>
            <a:xfrm>
              <a:off x="1907280" y="1830600"/>
              <a:ext cx="893520" cy="1171080"/>
            </a:xfrm>
            <a:prstGeom prst="rect">
              <a:avLst/>
            </a:prstGeom>
            <a:solidFill>
              <a:srgbClr val="595959"/>
            </a:solidFill>
            <a:ln>
              <a:noFill/>
            </a:ln>
          </p:spPr>
          <p:style>
            <a:lnRef idx="0">
              <a:scrgbClr r="0" g="0" b="0"/>
            </a:lnRef>
            <a:fillRef idx="0">
              <a:scrgbClr r="0" g="0" b="0"/>
            </a:fillRef>
            <a:effectRef idx="0">
              <a:scrgbClr r="0" g="0" b="0"/>
            </a:effectRef>
            <a:fontRef idx="minor"/>
          </p:style>
        </p:sp>
        <p:sp>
          <p:nvSpPr>
            <p:cNvPr id="128" name="CustomShape 12"/>
            <p:cNvSpPr/>
            <p:nvPr/>
          </p:nvSpPr>
          <p:spPr>
            <a:xfrm>
              <a:off x="1907280" y="1830600"/>
              <a:ext cx="893520" cy="981000"/>
            </a:xfrm>
            <a:prstGeom prst="rect">
              <a:avLst/>
            </a:prstGeom>
            <a:solidFill>
              <a:srgbClr val="7F7F7F"/>
            </a:solidFill>
            <a:ln>
              <a:noFill/>
            </a:ln>
          </p:spPr>
          <p:style>
            <a:lnRef idx="0">
              <a:scrgbClr r="0" g="0" b="0"/>
            </a:lnRef>
            <a:fillRef idx="0">
              <a:scrgbClr r="0" g="0" b="0"/>
            </a:fillRef>
            <a:effectRef idx="0">
              <a:scrgbClr r="0" g="0" b="0"/>
            </a:effectRef>
            <a:fontRef idx="minor"/>
          </p:style>
        </p:sp>
        <p:sp>
          <p:nvSpPr>
            <p:cNvPr id="129" name="CustomShape 13"/>
            <p:cNvSpPr/>
            <p:nvPr/>
          </p:nvSpPr>
          <p:spPr>
            <a:xfrm>
              <a:off x="1907280" y="1830600"/>
              <a:ext cx="893520" cy="787680"/>
            </a:xfrm>
            <a:prstGeom prst="rect">
              <a:avLst/>
            </a:prstGeom>
            <a:solidFill>
              <a:schemeClr val="dk1"/>
            </a:solidFill>
            <a:ln>
              <a:noFill/>
            </a:ln>
          </p:spPr>
          <p:style>
            <a:lnRef idx="0">
              <a:scrgbClr r="0" g="0" b="0"/>
            </a:lnRef>
            <a:fillRef idx="0">
              <a:scrgbClr r="0" g="0" b="0"/>
            </a:fillRef>
            <a:effectRef idx="0">
              <a:scrgbClr r="0" g="0" b="0"/>
            </a:effectRef>
            <a:fontRef idx="minor"/>
          </p:style>
        </p:sp>
        <p:sp>
          <p:nvSpPr>
            <p:cNvPr id="130" name="CustomShape 14"/>
            <p:cNvSpPr/>
            <p:nvPr/>
          </p:nvSpPr>
          <p:spPr>
            <a:xfrm>
              <a:off x="2976120" y="1830600"/>
              <a:ext cx="893520" cy="1740240"/>
            </a:xfrm>
            <a:prstGeom prst="rect">
              <a:avLst/>
            </a:prstGeom>
            <a:solidFill>
              <a:srgbClr val="141718"/>
            </a:solidFill>
            <a:ln>
              <a:noFill/>
            </a:ln>
          </p:spPr>
          <p:style>
            <a:lnRef idx="0">
              <a:scrgbClr r="0" g="0" b="0"/>
            </a:lnRef>
            <a:fillRef idx="0">
              <a:scrgbClr r="0" g="0" b="0"/>
            </a:fillRef>
            <a:effectRef idx="0">
              <a:scrgbClr r="0" g="0" b="0"/>
            </a:effectRef>
            <a:fontRef idx="minor"/>
          </p:style>
        </p:sp>
        <p:sp>
          <p:nvSpPr>
            <p:cNvPr id="131" name="CustomShape 15"/>
            <p:cNvSpPr/>
            <p:nvPr/>
          </p:nvSpPr>
          <p:spPr>
            <a:xfrm>
              <a:off x="2976120" y="1830600"/>
              <a:ext cx="893520" cy="1550520"/>
            </a:xfrm>
            <a:prstGeom prst="rect">
              <a:avLst/>
            </a:prstGeom>
            <a:solidFill>
              <a:srgbClr val="323A3E"/>
            </a:solidFill>
            <a:ln>
              <a:noFill/>
            </a:ln>
          </p:spPr>
          <p:style>
            <a:lnRef idx="0">
              <a:scrgbClr r="0" g="0" b="0"/>
            </a:lnRef>
            <a:fillRef idx="0">
              <a:scrgbClr r="0" g="0" b="0"/>
            </a:fillRef>
            <a:effectRef idx="0">
              <a:scrgbClr r="0" g="0" b="0"/>
            </a:effectRef>
            <a:fontRef idx="minor"/>
          </p:style>
        </p:sp>
        <p:sp>
          <p:nvSpPr>
            <p:cNvPr id="132" name="CustomShape 16"/>
            <p:cNvSpPr/>
            <p:nvPr/>
          </p:nvSpPr>
          <p:spPr>
            <a:xfrm>
              <a:off x="2976120" y="1830600"/>
              <a:ext cx="893520" cy="1360800"/>
            </a:xfrm>
            <a:prstGeom prst="rect">
              <a:avLst/>
            </a:prstGeom>
            <a:solidFill>
              <a:srgbClr val="65747C"/>
            </a:solidFill>
            <a:ln>
              <a:noFill/>
            </a:ln>
          </p:spPr>
          <p:style>
            <a:lnRef idx="0">
              <a:scrgbClr r="0" g="0" b="0"/>
            </a:lnRef>
            <a:fillRef idx="0">
              <a:scrgbClr r="0" g="0" b="0"/>
            </a:fillRef>
            <a:effectRef idx="0">
              <a:scrgbClr r="0" g="0" b="0"/>
            </a:effectRef>
            <a:fontRef idx="minor"/>
          </p:style>
        </p:sp>
        <p:sp>
          <p:nvSpPr>
            <p:cNvPr id="133" name="CustomShape 17"/>
            <p:cNvSpPr/>
            <p:nvPr/>
          </p:nvSpPr>
          <p:spPr>
            <a:xfrm>
              <a:off x="2976120" y="1830600"/>
              <a:ext cx="893520" cy="1171080"/>
            </a:xfrm>
            <a:prstGeom prst="rect">
              <a:avLst/>
            </a:prstGeom>
            <a:solidFill>
              <a:srgbClr val="A0ACB2"/>
            </a:solidFill>
            <a:ln>
              <a:noFill/>
            </a:ln>
          </p:spPr>
          <p:style>
            <a:lnRef idx="0">
              <a:scrgbClr r="0" g="0" b="0"/>
            </a:lnRef>
            <a:fillRef idx="0">
              <a:scrgbClr r="0" g="0" b="0"/>
            </a:fillRef>
            <a:effectRef idx="0">
              <a:scrgbClr r="0" g="0" b="0"/>
            </a:effectRef>
            <a:fontRef idx="minor"/>
          </p:style>
        </p:sp>
        <p:sp>
          <p:nvSpPr>
            <p:cNvPr id="134" name="CustomShape 18"/>
            <p:cNvSpPr/>
            <p:nvPr/>
          </p:nvSpPr>
          <p:spPr>
            <a:xfrm>
              <a:off x="2976120" y="1830600"/>
              <a:ext cx="893520" cy="981000"/>
            </a:xfrm>
            <a:prstGeom prst="rect">
              <a:avLst/>
            </a:prstGeom>
            <a:solidFill>
              <a:srgbClr val="C6CDD0"/>
            </a:solidFill>
            <a:ln>
              <a:noFill/>
            </a:ln>
          </p:spPr>
          <p:style>
            <a:lnRef idx="0">
              <a:scrgbClr r="0" g="0" b="0"/>
            </a:lnRef>
            <a:fillRef idx="0">
              <a:scrgbClr r="0" g="0" b="0"/>
            </a:fillRef>
            <a:effectRef idx="0">
              <a:scrgbClr r="0" g="0" b="0"/>
            </a:effectRef>
            <a:fontRef idx="minor"/>
          </p:style>
        </p:sp>
        <p:sp>
          <p:nvSpPr>
            <p:cNvPr id="135" name="CustomShape 19"/>
            <p:cNvSpPr/>
            <p:nvPr/>
          </p:nvSpPr>
          <p:spPr>
            <a:xfrm>
              <a:off x="2976120" y="1830600"/>
              <a:ext cx="893520" cy="78768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136" name="CustomShape 20"/>
            <p:cNvSpPr/>
            <p:nvPr/>
          </p:nvSpPr>
          <p:spPr>
            <a:xfrm>
              <a:off x="4045320" y="1830600"/>
              <a:ext cx="893520" cy="1740240"/>
            </a:xfrm>
            <a:prstGeom prst="rect">
              <a:avLst/>
            </a:prstGeom>
            <a:solidFill>
              <a:srgbClr val="192D3A"/>
            </a:solidFill>
            <a:ln>
              <a:noFill/>
            </a:ln>
          </p:spPr>
          <p:style>
            <a:lnRef idx="0">
              <a:scrgbClr r="0" g="0" b="0"/>
            </a:lnRef>
            <a:fillRef idx="0">
              <a:scrgbClr r="0" g="0" b="0"/>
            </a:fillRef>
            <a:effectRef idx="0">
              <a:scrgbClr r="0" g="0" b="0"/>
            </a:effectRef>
            <a:fontRef idx="minor"/>
          </p:style>
        </p:sp>
        <p:sp>
          <p:nvSpPr>
            <p:cNvPr id="137" name="CustomShape 21"/>
            <p:cNvSpPr/>
            <p:nvPr/>
          </p:nvSpPr>
          <p:spPr>
            <a:xfrm>
              <a:off x="4045320" y="1830600"/>
              <a:ext cx="893520" cy="1550520"/>
            </a:xfrm>
            <a:prstGeom prst="rect">
              <a:avLst/>
            </a:prstGeom>
            <a:solidFill>
              <a:srgbClr val="264457"/>
            </a:solidFill>
            <a:ln>
              <a:noFill/>
            </a:ln>
          </p:spPr>
          <p:style>
            <a:lnRef idx="0">
              <a:scrgbClr r="0" g="0" b="0"/>
            </a:lnRef>
            <a:fillRef idx="0">
              <a:scrgbClr r="0" g="0" b="0"/>
            </a:fillRef>
            <a:effectRef idx="0">
              <a:scrgbClr r="0" g="0" b="0"/>
            </a:effectRef>
            <a:fontRef idx="minor"/>
          </p:style>
        </p:sp>
        <p:sp>
          <p:nvSpPr>
            <p:cNvPr id="138" name="CustomShape 22"/>
            <p:cNvSpPr/>
            <p:nvPr/>
          </p:nvSpPr>
          <p:spPr>
            <a:xfrm>
              <a:off x="4045320" y="1830600"/>
              <a:ext cx="893520" cy="1360800"/>
            </a:xfrm>
            <a:prstGeom prst="rect">
              <a:avLst/>
            </a:prstGeom>
            <a:solidFill>
              <a:srgbClr val="6EA0C0"/>
            </a:solidFill>
            <a:ln>
              <a:noFill/>
            </a:ln>
          </p:spPr>
          <p:style>
            <a:lnRef idx="0">
              <a:scrgbClr r="0" g="0" b="0"/>
            </a:lnRef>
            <a:fillRef idx="0">
              <a:scrgbClr r="0" g="0" b="0"/>
            </a:fillRef>
            <a:effectRef idx="0">
              <a:scrgbClr r="0" g="0" b="0"/>
            </a:effectRef>
            <a:fontRef idx="minor"/>
          </p:style>
        </p:sp>
        <p:sp>
          <p:nvSpPr>
            <p:cNvPr id="139" name="CustomShape 23"/>
            <p:cNvSpPr/>
            <p:nvPr/>
          </p:nvSpPr>
          <p:spPr>
            <a:xfrm>
              <a:off x="4045320" y="1830600"/>
              <a:ext cx="893520" cy="1171080"/>
            </a:xfrm>
            <a:prstGeom prst="rect">
              <a:avLst/>
            </a:prstGeom>
            <a:solidFill>
              <a:srgbClr val="9EC0D5"/>
            </a:solidFill>
            <a:ln>
              <a:noFill/>
            </a:ln>
          </p:spPr>
          <p:style>
            <a:lnRef idx="0">
              <a:scrgbClr r="0" g="0" b="0"/>
            </a:lnRef>
            <a:fillRef idx="0">
              <a:scrgbClr r="0" g="0" b="0"/>
            </a:fillRef>
            <a:effectRef idx="0">
              <a:scrgbClr r="0" g="0" b="0"/>
            </a:effectRef>
            <a:fontRef idx="minor"/>
          </p:style>
        </p:sp>
        <p:sp>
          <p:nvSpPr>
            <p:cNvPr id="140" name="CustomShape 24"/>
            <p:cNvSpPr/>
            <p:nvPr/>
          </p:nvSpPr>
          <p:spPr>
            <a:xfrm>
              <a:off x="4045320" y="1830600"/>
              <a:ext cx="893520" cy="981000"/>
            </a:xfrm>
            <a:prstGeom prst="rect">
              <a:avLst/>
            </a:prstGeom>
            <a:solidFill>
              <a:srgbClr val="CEDFEA"/>
            </a:solidFill>
            <a:ln>
              <a:noFill/>
            </a:ln>
          </p:spPr>
          <p:style>
            <a:lnRef idx="0">
              <a:scrgbClr r="0" g="0" b="0"/>
            </a:lnRef>
            <a:fillRef idx="0">
              <a:scrgbClr r="0" g="0" b="0"/>
            </a:fillRef>
            <a:effectRef idx="0">
              <a:scrgbClr r="0" g="0" b="0"/>
            </a:effectRef>
            <a:fontRef idx="minor"/>
          </p:style>
        </p:sp>
        <p:sp>
          <p:nvSpPr>
            <p:cNvPr id="141" name="CustomShape 25"/>
            <p:cNvSpPr/>
            <p:nvPr/>
          </p:nvSpPr>
          <p:spPr>
            <a:xfrm>
              <a:off x="4045320" y="1830600"/>
              <a:ext cx="893520" cy="787680"/>
            </a:xfrm>
            <a:prstGeom prst="rect">
              <a:avLst/>
            </a:prstGeom>
            <a:solidFill>
              <a:schemeClr val="dk2"/>
            </a:solidFill>
            <a:ln>
              <a:noFill/>
            </a:ln>
          </p:spPr>
          <p:style>
            <a:lnRef idx="0">
              <a:scrgbClr r="0" g="0" b="0"/>
            </a:lnRef>
            <a:fillRef idx="0">
              <a:scrgbClr r="0" g="0" b="0"/>
            </a:fillRef>
            <a:effectRef idx="0">
              <a:scrgbClr r="0" g="0" b="0"/>
            </a:effectRef>
            <a:fontRef idx="minor"/>
          </p:style>
        </p:sp>
        <p:sp>
          <p:nvSpPr>
            <p:cNvPr id="142" name="CustomShape 26"/>
            <p:cNvSpPr/>
            <p:nvPr/>
          </p:nvSpPr>
          <p:spPr>
            <a:xfrm>
              <a:off x="5114160" y="1830600"/>
              <a:ext cx="893520" cy="1740240"/>
            </a:xfrm>
            <a:prstGeom prst="rect">
              <a:avLst/>
            </a:prstGeom>
            <a:solidFill>
              <a:srgbClr val="0D5672"/>
            </a:solidFill>
            <a:ln>
              <a:noFill/>
            </a:ln>
          </p:spPr>
          <p:style>
            <a:lnRef idx="0">
              <a:scrgbClr r="0" g="0" b="0"/>
            </a:lnRef>
            <a:fillRef idx="0">
              <a:scrgbClr r="0" g="0" b="0"/>
            </a:fillRef>
            <a:effectRef idx="0">
              <a:scrgbClr r="0" g="0" b="0"/>
            </a:effectRef>
            <a:fontRef idx="minor"/>
          </p:style>
        </p:sp>
        <p:sp>
          <p:nvSpPr>
            <p:cNvPr id="143" name="CustomShape 27"/>
            <p:cNvSpPr/>
            <p:nvPr/>
          </p:nvSpPr>
          <p:spPr>
            <a:xfrm>
              <a:off x="5114160" y="1830600"/>
              <a:ext cx="893520" cy="1550520"/>
            </a:xfrm>
            <a:prstGeom prst="rect">
              <a:avLst/>
            </a:prstGeom>
            <a:solidFill>
              <a:srgbClr val="1482AB"/>
            </a:solidFill>
            <a:ln>
              <a:noFill/>
            </a:ln>
          </p:spPr>
          <p:style>
            <a:lnRef idx="0">
              <a:scrgbClr r="0" g="0" b="0"/>
            </a:lnRef>
            <a:fillRef idx="0">
              <a:scrgbClr r="0" g="0" b="0"/>
            </a:fillRef>
            <a:effectRef idx="0">
              <a:scrgbClr r="0" g="0" b="0"/>
            </a:effectRef>
            <a:fontRef idx="minor"/>
          </p:style>
        </p:sp>
        <p:sp>
          <p:nvSpPr>
            <p:cNvPr id="144" name="CustomShape 28"/>
            <p:cNvSpPr/>
            <p:nvPr/>
          </p:nvSpPr>
          <p:spPr>
            <a:xfrm>
              <a:off x="5114160" y="1830600"/>
              <a:ext cx="893520" cy="1360800"/>
            </a:xfrm>
            <a:prstGeom prst="rect">
              <a:avLst/>
            </a:prstGeom>
            <a:solidFill>
              <a:srgbClr val="76CEEF"/>
            </a:solidFill>
            <a:ln>
              <a:noFill/>
            </a:ln>
          </p:spPr>
          <p:style>
            <a:lnRef idx="0">
              <a:scrgbClr r="0" g="0" b="0"/>
            </a:lnRef>
            <a:fillRef idx="0">
              <a:scrgbClr r="0" g="0" b="0"/>
            </a:fillRef>
            <a:effectRef idx="0">
              <a:scrgbClr r="0" g="0" b="0"/>
            </a:effectRef>
            <a:fontRef idx="minor"/>
          </p:style>
        </p:sp>
        <p:sp>
          <p:nvSpPr>
            <p:cNvPr id="145" name="CustomShape 29"/>
            <p:cNvSpPr/>
            <p:nvPr/>
          </p:nvSpPr>
          <p:spPr>
            <a:xfrm>
              <a:off x="5114160" y="1830600"/>
              <a:ext cx="893520" cy="1171080"/>
            </a:xfrm>
            <a:prstGeom prst="rect">
              <a:avLst/>
            </a:prstGeom>
            <a:solidFill>
              <a:srgbClr val="A2DEF4"/>
            </a:solidFill>
            <a:ln>
              <a:noFill/>
            </a:ln>
          </p:spPr>
          <p:style>
            <a:lnRef idx="0">
              <a:scrgbClr r="0" g="0" b="0"/>
            </a:lnRef>
            <a:fillRef idx="0">
              <a:scrgbClr r="0" g="0" b="0"/>
            </a:fillRef>
            <a:effectRef idx="0">
              <a:scrgbClr r="0" g="0" b="0"/>
            </a:effectRef>
            <a:fontRef idx="minor"/>
          </p:style>
        </p:sp>
        <p:sp>
          <p:nvSpPr>
            <p:cNvPr id="146" name="CustomShape 30"/>
            <p:cNvSpPr/>
            <p:nvPr/>
          </p:nvSpPr>
          <p:spPr>
            <a:xfrm>
              <a:off x="5114160" y="1830600"/>
              <a:ext cx="893520" cy="981000"/>
            </a:xfrm>
            <a:prstGeom prst="rect">
              <a:avLst/>
            </a:prstGeom>
            <a:solidFill>
              <a:srgbClr val="D0EEF9"/>
            </a:solidFill>
            <a:ln>
              <a:noFill/>
            </a:ln>
          </p:spPr>
          <p:style>
            <a:lnRef idx="0">
              <a:scrgbClr r="0" g="0" b="0"/>
            </a:lnRef>
            <a:fillRef idx="0">
              <a:scrgbClr r="0" g="0" b="0"/>
            </a:fillRef>
            <a:effectRef idx="0">
              <a:scrgbClr r="0" g="0" b="0"/>
            </a:effectRef>
            <a:fontRef idx="minor"/>
          </p:style>
        </p:sp>
        <p:sp>
          <p:nvSpPr>
            <p:cNvPr id="147" name="CustomShape 31"/>
            <p:cNvSpPr/>
            <p:nvPr/>
          </p:nvSpPr>
          <p:spPr>
            <a:xfrm>
              <a:off x="5114160" y="1830600"/>
              <a:ext cx="893520" cy="787680"/>
            </a:xfrm>
            <a:prstGeom prst="rect">
              <a:avLst/>
            </a:prstGeom>
            <a:solidFill>
              <a:schemeClr val="accent1"/>
            </a:solidFill>
            <a:ln>
              <a:noFill/>
            </a:ln>
          </p:spPr>
          <p:style>
            <a:lnRef idx="0">
              <a:scrgbClr r="0" g="0" b="0"/>
            </a:lnRef>
            <a:fillRef idx="0">
              <a:scrgbClr r="0" g="0" b="0"/>
            </a:fillRef>
            <a:effectRef idx="0">
              <a:scrgbClr r="0" g="0" b="0"/>
            </a:effectRef>
            <a:fontRef idx="minor"/>
          </p:style>
        </p:sp>
        <p:sp>
          <p:nvSpPr>
            <p:cNvPr id="148" name="CustomShape 32"/>
            <p:cNvSpPr/>
            <p:nvPr/>
          </p:nvSpPr>
          <p:spPr>
            <a:xfrm>
              <a:off x="6183360" y="1830600"/>
              <a:ext cx="893520" cy="1740240"/>
            </a:xfrm>
            <a:prstGeom prst="rect">
              <a:avLst/>
            </a:prstGeom>
            <a:solidFill>
              <a:srgbClr val="124163"/>
            </a:solidFill>
            <a:ln>
              <a:noFill/>
            </a:ln>
          </p:spPr>
          <p:style>
            <a:lnRef idx="0">
              <a:scrgbClr r="0" g="0" b="0"/>
            </a:lnRef>
            <a:fillRef idx="0">
              <a:scrgbClr r="0" g="0" b="0"/>
            </a:fillRef>
            <a:effectRef idx="0">
              <a:scrgbClr r="0" g="0" b="0"/>
            </a:effectRef>
            <a:fontRef idx="minor"/>
          </p:style>
        </p:sp>
        <p:sp>
          <p:nvSpPr>
            <p:cNvPr id="149" name="CustomShape 33"/>
            <p:cNvSpPr/>
            <p:nvPr/>
          </p:nvSpPr>
          <p:spPr>
            <a:xfrm>
              <a:off x="6183360" y="1830600"/>
              <a:ext cx="893520" cy="1550520"/>
            </a:xfrm>
            <a:prstGeom prst="rect">
              <a:avLst/>
            </a:prstGeom>
            <a:solidFill>
              <a:srgbClr val="1C6294"/>
            </a:solidFill>
            <a:ln>
              <a:noFill/>
            </a:ln>
          </p:spPr>
          <p:style>
            <a:lnRef idx="0">
              <a:scrgbClr r="0" g="0" b="0"/>
            </a:lnRef>
            <a:fillRef idx="0">
              <a:scrgbClr r="0" g="0" b="0"/>
            </a:fillRef>
            <a:effectRef idx="0">
              <a:scrgbClr r="0" g="0" b="0"/>
            </a:effectRef>
            <a:fontRef idx="minor"/>
          </p:style>
        </p:sp>
        <p:sp>
          <p:nvSpPr>
            <p:cNvPr id="150" name="CustomShape 34"/>
            <p:cNvSpPr/>
            <p:nvPr/>
          </p:nvSpPr>
          <p:spPr>
            <a:xfrm>
              <a:off x="6183360" y="1830600"/>
              <a:ext cx="893520" cy="1360800"/>
            </a:xfrm>
            <a:prstGeom prst="rect">
              <a:avLst/>
            </a:prstGeom>
            <a:solidFill>
              <a:srgbClr val="73B5E4"/>
            </a:solidFill>
            <a:ln>
              <a:noFill/>
            </a:ln>
          </p:spPr>
          <p:style>
            <a:lnRef idx="0">
              <a:scrgbClr r="0" g="0" b="0"/>
            </a:lnRef>
            <a:fillRef idx="0">
              <a:scrgbClr r="0" g="0" b="0"/>
            </a:fillRef>
            <a:effectRef idx="0">
              <a:scrgbClr r="0" g="0" b="0"/>
            </a:effectRef>
            <a:fontRef idx="minor"/>
          </p:style>
        </p:sp>
        <p:sp>
          <p:nvSpPr>
            <p:cNvPr id="151" name="CustomShape 35"/>
            <p:cNvSpPr/>
            <p:nvPr/>
          </p:nvSpPr>
          <p:spPr>
            <a:xfrm>
              <a:off x="6183360" y="1830600"/>
              <a:ext cx="893520" cy="1171080"/>
            </a:xfrm>
            <a:prstGeom prst="rect">
              <a:avLst/>
            </a:prstGeom>
            <a:solidFill>
              <a:srgbClr val="A2CDED"/>
            </a:solidFill>
            <a:ln>
              <a:noFill/>
            </a:ln>
          </p:spPr>
          <p:style>
            <a:lnRef idx="0">
              <a:scrgbClr r="0" g="0" b="0"/>
            </a:lnRef>
            <a:fillRef idx="0">
              <a:scrgbClr r="0" g="0" b="0"/>
            </a:fillRef>
            <a:effectRef idx="0">
              <a:scrgbClr r="0" g="0" b="0"/>
            </a:effectRef>
            <a:fontRef idx="minor"/>
          </p:style>
        </p:sp>
        <p:sp>
          <p:nvSpPr>
            <p:cNvPr id="152" name="CustomShape 36"/>
            <p:cNvSpPr/>
            <p:nvPr/>
          </p:nvSpPr>
          <p:spPr>
            <a:xfrm>
              <a:off x="6183360" y="1830600"/>
              <a:ext cx="893520" cy="981000"/>
            </a:xfrm>
            <a:prstGeom prst="rect">
              <a:avLst/>
            </a:prstGeom>
            <a:solidFill>
              <a:srgbClr val="CFE6F6"/>
            </a:solidFill>
            <a:ln>
              <a:noFill/>
            </a:ln>
          </p:spPr>
          <p:style>
            <a:lnRef idx="0">
              <a:scrgbClr r="0" g="0" b="0"/>
            </a:lnRef>
            <a:fillRef idx="0">
              <a:scrgbClr r="0" g="0" b="0"/>
            </a:fillRef>
            <a:effectRef idx="0">
              <a:scrgbClr r="0" g="0" b="0"/>
            </a:effectRef>
            <a:fontRef idx="minor"/>
          </p:style>
        </p:sp>
        <p:sp>
          <p:nvSpPr>
            <p:cNvPr id="153" name="CustomShape 37"/>
            <p:cNvSpPr/>
            <p:nvPr/>
          </p:nvSpPr>
          <p:spPr>
            <a:xfrm>
              <a:off x="6183360" y="1830600"/>
              <a:ext cx="893520" cy="787680"/>
            </a:xfrm>
            <a:prstGeom prst="rect">
              <a:avLst/>
            </a:prstGeom>
            <a:solidFill>
              <a:schemeClr val="accent2"/>
            </a:solidFill>
            <a:ln>
              <a:noFill/>
            </a:ln>
          </p:spPr>
          <p:style>
            <a:lnRef idx="0">
              <a:scrgbClr r="0" g="0" b="0"/>
            </a:lnRef>
            <a:fillRef idx="0">
              <a:scrgbClr r="0" g="0" b="0"/>
            </a:fillRef>
            <a:effectRef idx="0">
              <a:scrgbClr r="0" g="0" b="0"/>
            </a:effectRef>
            <a:fontRef idx="minor"/>
          </p:style>
        </p:sp>
        <p:sp>
          <p:nvSpPr>
            <p:cNvPr id="154" name="CustomShape 38"/>
            <p:cNvSpPr/>
            <p:nvPr/>
          </p:nvSpPr>
          <p:spPr>
            <a:xfrm>
              <a:off x="7252560" y="1830600"/>
              <a:ext cx="893520" cy="1740240"/>
            </a:xfrm>
            <a:prstGeom prst="rect">
              <a:avLst/>
            </a:prstGeom>
            <a:solidFill>
              <a:srgbClr val="13676B"/>
            </a:solidFill>
            <a:ln>
              <a:noFill/>
            </a:ln>
          </p:spPr>
          <p:style>
            <a:lnRef idx="0">
              <a:scrgbClr r="0" g="0" b="0"/>
            </a:lnRef>
            <a:fillRef idx="0">
              <a:scrgbClr r="0" g="0" b="0"/>
            </a:fillRef>
            <a:effectRef idx="0">
              <a:scrgbClr r="0" g="0" b="0"/>
            </a:effectRef>
            <a:fontRef idx="minor"/>
          </p:style>
        </p:sp>
        <p:sp>
          <p:nvSpPr>
            <p:cNvPr id="155" name="CustomShape 39"/>
            <p:cNvSpPr/>
            <p:nvPr/>
          </p:nvSpPr>
          <p:spPr>
            <a:xfrm>
              <a:off x="7252560" y="1830600"/>
              <a:ext cx="893520" cy="1550520"/>
            </a:xfrm>
            <a:prstGeom prst="rect">
              <a:avLst/>
            </a:prstGeom>
            <a:solidFill>
              <a:srgbClr val="1D9AA1"/>
            </a:solidFill>
            <a:ln>
              <a:noFill/>
            </a:ln>
          </p:spPr>
          <p:style>
            <a:lnRef idx="0">
              <a:scrgbClr r="0" g="0" b="0"/>
            </a:lnRef>
            <a:fillRef idx="0">
              <a:scrgbClr r="0" g="0" b="0"/>
            </a:fillRef>
            <a:effectRef idx="0">
              <a:scrgbClr r="0" g="0" b="0"/>
            </a:effectRef>
            <a:fontRef idx="minor"/>
          </p:style>
        </p:sp>
        <p:sp>
          <p:nvSpPr>
            <p:cNvPr id="156" name="CustomShape 40"/>
            <p:cNvSpPr/>
            <p:nvPr/>
          </p:nvSpPr>
          <p:spPr>
            <a:xfrm>
              <a:off x="7252560" y="1830600"/>
              <a:ext cx="893520" cy="1360800"/>
            </a:xfrm>
            <a:prstGeom prst="rect">
              <a:avLst/>
            </a:prstGeom>
            <a:solidFill>
              <a:srgbClr val="7CE1E7"/>
            </a:solidFill>
            <a:ln>
              <a:noFill/>
            </a:ln>
          </p:spPr>
          <p:style>
            <a:lnRef idx="0">
              <a:scrgbClr r="0" g="0" b="0"/>
            </a:lnRef>
            <a:fillRef idx="0">
              <a:scrgbClr r="0" g="0" b="0"/>
            </a:fillRef>
            <a:effectRef idx="0">
              <a:scrgbClr r="0" g="0" b="0"/>
            </a:effectRef>
            <a:fontRef idx="minor"/>
          </p:style>
        </p:sp>
        <p:sp>
          <p:nvSpPr>
            <p:cNvPr id="157" name="CustomShape 41"/>
            <p:cNvSpPr/>
            <p:nvPr/>
          </p:nvSpPr>
          <p:spPr>
            <a:xfrm>
              <a:off x="7252560" y="1830600"/>
              <a:ext cx="893520" cy="1171080"/>
            </a:xfrm>
            <a:prstGeom prst="rect">
              <a:avLst/>
            </a:prstGeom>
            <a:solidFill>
              <a:srgbClr val="A7EBEF"/>
            </a:solidFill>
            <a:ln>
              <a:noFill/>
            </a:ln>
          </p:spPr>
          <p:style>
            <a:lnRef idx="0">
              <a:scrgbClr r="0" g="0" b="0"/>
            </a:lnRef>
            <a:fillRef idx="0">
              <a:scrgbClr r="0" g="0" b="0"/>
            </a:fillRef>
            <a:effectRef idx="0">
              <a:scrgbClr r="0" g="0" b="0"/>
            </a:effectRef>
            <a:fontRef idx="minor"/>
          </p:style>
        </p:sp>
        <p:sp>
          <p:nvSpPr>
            <p:cNvPr id="158" name="CustomShape 42"/>
            <p:cNvSpPr/>
            <p:nvPr/>
          </p:nvSpPr>
          <p:spPr>
            <a:xfrm>
              <a:off x="7252560" y="1830600"/>
              <a:ext cx="893520" cy="981000"/>
            </a:xfrm>
            <a:prstGeom prst="rect">
              <a:avLst/>
            </a:prstGeom>
            <a:solidFill>
              <a:srgbClr val="D2F5F7"/>
            </a:solidFill>
            <a:ln>
              <a:noFill/>
            </a:ln>
          </p:spPr>
          <p:style>
            <a:lnRef idx="0">
              <a:scrgbClr r="0" g="0" b="0"/>
            </a:lnRef>
            <a:fillRef idx="0">
              <a:scrgbClr r="0" g="0" b="0"/>
            </a:fillRef>
            <a:effectRef idx="0">
              <a:scrgbClr r="0" g="0" b="0"/>
            </a:effectRef>
            <a:fontRef idx="minor"/>
          </p:style>
        </p:sp>
        <p:sp>
          <p:nvSpPr>
            <p:cNvPr id="159" name="CustomShape 43"/>
            <p:cNvSpPr/>
            <p:nvPr/>
          </p:nvSpPr>
          <p:spPr>
            <a:xfrm>
              <a:off x="7252560" y="1830600"/>
              <a:ext cx="893520" cy="787680"/>
            </a:xfrm>
            <a:prstGeom prst="rect">
              <a:avLst/>
            </a:prstGeom>
            <a:solidFill>
              <a:schemeClr val="accent3"/>
            </a:solidFill>
            <a:ln>
              <a:noFill/>
            </a:ln>
          </p:spPr>
          <p:style>
            <a:lnRef idx="0">
              <a:scrgbClr r="0" g="0" b="0"/>
            </a:lnRef>
            <a:fillRef idx="0">
              <a:scrgbClr r="0" g="0" b="0"/>
            </a:fillRef>
            <a:effectRef idx="0">
              <a:scrgbClr r="0" g="0" b="0"/>
            </a:effectRef>
            <a:fontRef idx="minor"/>
          </p:style>
        </p:sp>
        <p:sp>
          <p:nvSpPr>
            <p:cNvPr id="160" name="CustomShape 44"/>
            <p:cNvSpPr/>
            <p:nvPr/>
          </p:nvSpPr>
          <p:spPr>
            <a:xfrm>
              <a:off x="8321400" y="1830600"/>
              <a:ext cx="893520" cy="1740240"/>
            </a:xfrm>
            <a:prstGeom prst="rect">
              <a:avLst/>
            </a:prstGeom>
            <a:solidFill>
              <a:srgbClr val="215D4B"/>
            </a:solidFill>
            <a:ln>
              <a:noFill/>
            </a:ln>
          </p:spPr>
          <p:style>
            <a:lnRef idx="0">
              <a:scrgbClr r="0" g="0" b="0"/>
            </a:lnRef>
            <a:fillRef idx="0">
              <a:scrgbClr r="0" g="0" b="0"/>
            </a:fillRef>
            <a:effectRef idx="0">
              <a:scrgbClr r="0" g="0" b="0"/>
            </a:effectRef>
            <a:fontRef idx="minor"/>
          </p:style>
        </p:sp>
        <p:sp>
          <p:nvSpPr>
            <p:cNvPr id="161" name="CustomShape 45"/>
            <p:cNvSpPr/>
            <p:nvPr/>
          </p:nvSpPr>
          <p:spPr>
            <a:xfrm>
              <a:off x="8321400" y="1830600"/>
              <a:ext cx="893520" cy="1550520"/>
            </a:xfrm>
            <a:prstGeom prst="rect">
              <a:avLst/>
            </a:prstGeom>
            <a:solidFill>
              <a:srgbClr val="318B71"/>
            </a:solidFill>
            <a:ln>
              <a:noFill/>
            </a:ln>
          </p:spPr>
          <p:style>
            <a:lnRef idx="0">
              <a:scrgbClr r="0" g="0" b="0"/>
            </a:lnRef>
            <a:fillRef idx="0">
              <a:scrgbClr r="0" g="0" b="0"/>
            </a:fillRef>
            <a:effectRef idx="0">
              <a:scrgbClr r="0" g="0" b="0"/>
            </a:effectRef>
            <a:fontRef idx="minor"/>
          </p:style>
        </p:sp>
        <p:sp>
          <p:nvSpPr>
            <p:cNvPr id="162" name="CustomShape 46"/>
            <p:cNvSpPr/>
            <p:nvPr/>
          </p:nvSpPr>
          <p:spPr>
            <a:xfrm>
              <a:off x="8321400" y="1830600"/>
              <a:ext cx="893520" cy="1360800"/>
            </a:xfrm>
            <a:prstGeom prst="rect">
              <a:avLst/>
            </a:prstGeom>
            <a:solidFill>
              <a:srgbClr val="8BD6C0"/>
            </a:solidFill>
            <a:ln>
              <a:noFill/>
            </a:ln>
          </p:spPr>
          <p:style>
            <a:lnRef idx="0">
              <a:scrgbClr r="0" g="0" b="0"/>
            </a:lnRef>
            <a:fillRef idx="0">
              <a:scrgbClr r="0" g="0" b="0"/>
            </a:fillRef>
            <a:effectRef idx="0">
              <a:scrgbClr r="0" g="0" b="0"/>
            </a:effectRef>
            <a:fontRef idx="minor"/>
          </p:style>
        </p:sp>
        <p:sp>
          <p:nvSpPr>
            <p:cNvPr id="163" name="CustomShape 47"/>
            <p:cNvSpPr/>
            <p:nvPr/>
          </p:nvSpPr>
          <p:spPr>
            <a:xfrm>
              <a:off x="8321400" y="1830600"/>
              <a:ext cx="893520" cy="1171080"/>
            </a:xfrm>
            <a:prstGeom prst="rect">
              <a:avLst/>
            </a:prstGeom>
            <a:solidFill>
              <a:srgbClr val="B2E3D5"/>
            </a:solidFill>
            <a:ln>
              <a:noFill/>
            </a:ln>
          </p:spPr>
          <p:style>
            <a:lnRef idx="0">
              <a:scrgbClr r="0" g="0" b="0"/>
            </a:lnRef>
            <a:fillRef idx="0">
              <a:scrgbClr r="0" g="0" b="0"/>
            </a:fillRef>
            <a:effectRef idx="0">
              <a:scrgbClr r="0" g="0" b="0"/>
            </a:effectRef>
            <a:fontRef idx="minor"/>
          </p:style>
        </p:sp>
        <p:sp>
          <p:nvSpPr>
            <p:cNvPr id="164" name="CustomShape 48"/>
            <p:cNvSpPr/>
            <p:nvPr/>
          </p:nvSpPr>
          <p:spPr>
            <a:xfrm>
              <a:off x="8321400" y="1830600"/>
              <a:ext cx="893520" cy="981000"/>
            </a:xfrm>
            <a:prstGeom prst="rect">
              <a:avLst/>
            </a:prstGeom>
            <a:solidFill>
              <a:srgbClr val="D8F1EA"/>
            </a:solidFill>
            <a:ln>
              <a:noFill/>
            </a:ln>
          </p:spPr>
          <p:style>
            <a:lnRef idx="0">
              <a:scrgbClr r="0" g="0" b="0"/>
            </a:lnRef>
            <a:fillRef idx="0">
              <a:scrgbClr r="0" g="0" b="0"/>
            </a:fillRef>
            <a:effectRef idx="0">
              <a:scrgbClr r="0" g="0" b="0"/>
            </a:effectRef>
            <a:fontRef idx="minor"/>
          </p:style>
        </p:sp>
        <p:sp>
          <p:nvSpPr>
            <p:cNvPr id="165" name="CustomShape 49"/>
            <p:cNvSpPr/>
            <p:nvPr/>
          </p:nvSpPr>
          <p:spPr>
            <a:xfrm>
              <a:off x="8321400" y="1830600"/>
              <a:ext cx="893520" cy="787680"/>
            </a:xfrm>
            <a:prstGeom prst="rect">
              <a:avLst/>
            </a:prstGeom>
            <a:solidFill>
              <a:schemeClr val="accent4"/>
            </a:solidFill>
            <a:ln>
              <a:noFill/>
            </a:ln>
          </p:spPr>
          <p:style>
            <a:lnRef idx="0">
              <a:scrgbClr r="0" g="0" b="0"/>
            </a:lnRef>
            <a:fillRef idx="0">
              <a:scrgbClr r="0" g="0" b="0"/>
            </a:fillRef>
            <a:effectRef idx="0">
              <a:scrgbClr r="0" g="0" b="0"/>
            </a:effectRef>
            <a:fontRef idx="minor"/>
          </p:style>
        </p:sp>
        <p:sp>
          <p:nvSpPr>
            <p:cNvPr id="166" name="CustomShape 50"/>
            <p:cNvSpPr/>
            <p:nvPr/>
          </p:nvSpPr>
          <p:spPr>
            <a:xfrm>
              <a:off x="9390600" y="1830600"/>
              <a:ext cx="893520" cy="1740240"/>
            </a:xfrm>
            <a:prstGeom prst="rect">
              <a:avLst/>
            </a:prstGeom>
            <a:solidFill>
              <a:srgbClr val="1E4429"/>
            </a:solidFill>
            <a:ln>
              <a:noFill/>
            </a:ln>
          </p:spPr>
          <p:style>
            <a:lnRef idx="0">
              <a:scrgbClr r="0" g="0" b="0"/>
            </a:lnRef>
            <a:fillRef idx="0">
              <a:scrgbClr r="0" g="0" b="0"/>
            </a:fillRef>
            <a:effectRef idx="0">
              <a:scrgbClr r="0" g="0" b="0"/>
            </a:effectRef>
            <a:fontRef idx="minor"/>
          </p:style>
        </p:sp>
        <p:sp>
          <p:nvSpPr>
            <p:cNvPr id="167" name="CustomShape 51"/>
            <p:cNvSpPr/>
            <p:nvPr/>
          </p:nvSpPr>
          <p:spPr>
            <a:xfrm>
              <a:off x="9390600" y="1830600"/>
              <a:ext cx="893520" cy="1550520"/>
            </a:xfrm>
            <a:prstGeom prst="rect">
              <a:avLst/>
            </a:prstGeom>
            <a:solidFill>
              <a:srgbClr val="2E663E"/>
            </a:solidFill>
            <a:ln>
              <a:noFill/>
            </a:ln>
          </p:spPr>
          <p:style>
            <a:lnRef idx="0">
              <a:scrgbClr r="0" g="0" b="0"/>
            </a:lnRef>
            <a:fillRef idx="0">
              <a:scrgbClr r="0" g="0" b="0"/>
            </a:fillRef>
            <a:effectRef idx="0">
              <a:scrgbClr r="0" g="0" b="0"/>
            </a:effectRef>
            <a:fontRef idx="minor"/>
          </p:style>
        </p:sp>
        <p:sp>
          <p:nvSpPr>
            <p:cNvPr id="168" name="CustomShape 52"/>
            <p:cNvSpPr/>
            <p:nvPr/>
          </p:nvSpPr>
          <p:spPr>
            <a:xfrm>
              <a:off x="9390600" y="1830600"/>
              <a:ext cx="893520" cy="1360800"/>
            </a:xfrm>
            <a:prstGeom prst="rect">
              <a:avLst/>
            </a:prstGeom>
            <a:solidFill>
              <a:srgbClr val="7DC491"/>
            </a:solidFill>
            <a:ln>
              <a:noFill/>
            </a:ln>
          </p:spPr>
          <p:style>
            <a:lnRef idx="0">
              <a:scrgbClr r="0" g="0" b="0"/>
            </a:lnRef>
            <a:fillRef idx="0">
              <a:scrgbClr r="0" g="0" b="0"/>
            </a:fillRef>
            <a:effectRef idx="0">
              <a:scrgbClr r="0" g="0" b="0"/>
            </a:effectRef>
            <a:fontRef idx="minor"/>
          </p:style>
        </p:sp>
        <p:sp>
          <p:nvSpPr>
            <p:cNvPr id="169" name="CustomShape 53"/>
            <p:cNvSpPr/>
            <p:nvPr/>
          </p:nvSpPr>
          <p:spPr>
            <a:xfrm>
              <a:off x="9390600" y="1830600"/>
              <a:ext cx="893520" cy="1171080"/>
            </a:xfrm>
            <a:prstGeom prst="rect">
              <a:avLst/>
            </a:prstGeom>
            <a:solidFill>
              <a:srgbClr val="A7D8B6"/>
            </a:solidFill>
            <a:ln>
              <a:noFill/>
            </a:ln>
          </p:spPr>
          <p:style>
            <a:lnRef idx="0">
              <a:scrgbClr r="0" g="0" b="0"/>
            </a:lnRef>
            <a:fillRef idx="0">
              <a:scrgbClr r="0" g="0" b="0"/>
            </a:fillRef>
            <a:effectRef idx="0">
              <a:scrgbClr r="0" g="0" b="0"/>
            </a:effectRef>
            <a:fontRef idx="minor"/>
          </p:style>
        </p:sp>
        <p:sp>
          <p:nvSpPr>
            <p:cNvPr id="170" name="CustomShape 54"/>
            <p:cNvSpPr/>
            <p:nvPr/>
          </p:nvSpPr>
          <p:spPr>
            <a:xfrm>
              <a:off x="9390600" y="1830600"/>
              <a:ext cx="893520" cy="981000"/>
            </a:xfrm>
            <a:prstGeom prst="rect">
              <a:avLst/>
            </a:prstGeom>
            <a:solidFill>
              <a:srgbClr val="D3EBD9"/>
            </a:solidFill>
            <a:ln>
              <a:noFill/>
            </a:ln>
          </p:spPr>
          <p:style>
            <a:lnRef idx="0">
              <a:scrgbClr r="0" g="0" b="0"/>
            </a:lnRef>
            <a:fillRef idx="0">
              <a:scrgbClr r="0" g="0" b="0"/>
            </a:fillRef>
            <a:effectRef idx="0">
              <a:scrgbClr r="0" g="0" b="0"/>
            </a:effectRef>
            <a:fontRef idx="minor"/>
          </p:style>
        </p:sp>
        <p:sp>
          <p:nvSpPr>
            <p:cNvPr id="171" name="CustomShape 55"/>
            <p:cNvSpPr/>
            <p:nvPr/>
          </p:nvSpPr>
          <p:spPr>
            <a:xfrm>
              <a:off x="9390600" y="1830600"/>
              <a:ext cx="893520" cy="787680"/>
            </a:xfrm>
            <a:prstGeom prst="rect">
              <a:avLst/>
            </a:prstGeom>
            <a:solidFill>
              <a:schemeClr val="accent5"/>
            </a:solidFill>
            <a:ln>
              <a:noFill/>
            </a:ln>
          </p:spPr>
          <p:style>
            <a:lnRef idx="0">
              <a:scrgbClr r="0" g="0" b="0"/>
            </a:lnRef>
            <a:fillRef idx="0">
              <a:scrgbClr r="0" g="0" b="0"/>
            </a:fillRef>
            <a:effectRef idx="0">
              <a:scrgbClr r="0" g="0" b="0"/>
            </a:effectRef>
            <a:fontRef idx="minor"/>
          </p:style>
        </p:sp>
        <p:sp>
          <p:nvSpPr>
            <p:cNvPr id="172" name="CustomShape 56"/>
            <p:cNvSpPr/>
            <p:nvPr/>
          </p:nvSpPr>
          <p:spPr>
            <a:xfrm>
              <a:off x="10459440" y="1830600"/>
              <a:ext cx="893520" cy="1740240"/>
            </a:xfrm>
            <a:prstGeom prst="rect">
              <a:avLst/>
            </a:prstGeom>
            <a:solidFill>
              <a:srgbClr val="305250"/>
            </a:solidFill>
            <a:ln>
              <a:noFill/>
            </a:ln>
          </p:spPr>
          <p:style>
            <a:lnRef idx="0">
              <a:scrgbClr r="0" g="0" b="0"/>
            </a:lnRef>
            <a:fillRef idx="0">
              <a:scrgbClr r="0" g="0" b="0"/>
            </a:fillRef>
            <a:effectRef idx="0">
              <a:scrgbClr r="0" g="0" b="0"/>
            </a:effectRef>
            <a:fontRef idx="minor"/>
          </p:style>
        </p:sp>
        <p:sp>
          <p:nvSpPr>
            <p:cNvPr id="173" name="CustomShape 57"/>
            <p:cNvSpPr/>
            <p:nvPr/>
          </p:nvSpPr>
          <p:spPr>
            <a:xfrm>
              <a:off x="10459440" y="1830600"/>
              <a:ext cx="893520" cy="1550520"/>
            </a:xfrm>
            <a:prstGeom prst="rect">
              <a:avLst/>
            </a:prstGeom>
            <a:solidFill>
              <a:srgbClr val="487B78"/>
            </a:solidFill>
            <a:ln>
              <a:noFill/>
            </a:ln>
          </p:spPr>
          <p:style>
            <a:lnRef idx="0">
              <a:scrgbClr r="0" g="0" b="0"/>
            </a:lnRef>
            <a:fillRef idx="0">
              <a:scrgbClr r="0" g="0" b="0"/>
            </a:fillRef>
            <a:effectRef idx="0">
              <a:scrgbClr r="0" g="0" b="0"/>
            </a:effectRef>
            <a:fontRef idx="minor"/>
          </p:style>
        </p:sp>
        <p:sp>
          <p:nvSpPr>
            <p:cNvPr id="174" name="CustomShape 58"/>
            <p:cNvSpPr/>
            <p:nvPr/>
          </p:nvSpPr>
          <p:spPr>
            <a:xfrm>
              <a:off x="10459440" y="1830600"/>
              <a:ext cx="893520" cy="1360800"/>
            </a:xfrm>
            <a:prstGeom prst="rect">
              <a:avLst/>
            </a:prstGeom>
            <a:solidFill>
              <a:srgbClr val="9FC7C5"/>
            </a:solidFill>
            <a:ln>
              <a:noFill/>
            </a:ln>
          </p:spPr>
          <p:style>
            <a:lnRef idx="0">
              <a:scrgbClr r="0" g="0" b="0"/>
            </a:lnRef>
            <a:fillRef idx="0">
              <a:scrgbClr r="0" g="0" b="0"/>
            </a:fillRef>
            <a:effectRef idx="0">
              <a:scrgbClr r="0" g="0" b="0"/>
            </a:effectRef>
            <a:fontRef idx="minor"/>
          </p:style>
        </p:sp>
        <p:sp>
          <p:nvSpPr>
            <p:cNvPr id="175" name="CustomShape 59"/>
            <p:cNvSpPr/>
            <p:nvPr/>
          </p:nvSpPr>
          <p:spPr>
            <a:xfrm>
              <a:off x="10459440" y="1830600"/>
              <a:ext cx="893520" cy="1171080"/>
            </a:xfrm>
            <a:prstGeom prst="rect">
              <a:avLst/>
            </a:prstGeom>
            <a:solidFill>
              <a:srgbClr val="BFD9D8"/>
            </a:solidFill>
            <a:ln>
              <a:noFill/>
            </a:ln>
          </p:spPr>
          <p:style>
            <a:lnRef idx="0">
              <a:scrgbClr r="0" g="0" b="0"/>
            </a:lnRef>
            <a:fillRef idx="0">
              <a:scrgbClr r="0" g="0" b="0"/>
            </a:fillRef>
            <a:effectRef idx="0">
              <a:scrgbClr r="0" g="0" b="0"/>
            </a:effectRef>
            <a:fontRef idx="minor"/>
          </p:style>
        </p:sp>
        <p:sp>
          <p:nvSpPr>
            <p:cNvPr id="176" name="CustomShape 60"/>
            <p:cNvSpPr/>
            <p:nvPr/>
          </p:nvSpPr>
          <p:spPr>
            <a:xfrm>
              <a:off x="10459440" y="1830600"/>
              <a:ext cx="893520" cy="981000"/>
            </a:xfrm>
            <a:prstGeom prst="rect">
              <a:avLst/>
            </a:prstGeom>
            <a:solidFill>
              <a:srgbClr val="DFECEC"/>
            </a:solidFill>
            <a:ln>
              <a:noFill/>
            </a:ln>
          </p:spPr>
          <p:style>
            <a:lnRef idx="0">
              <a:scrgbClr r="0" g="0" b="0"/>
            </a:lnRef>
            <a:fillRef idx="0">
              <a:scrgbClr r="0" g="0" b="0"/>
            </a:fillRef>
            <a:effectRef idx="0">
              <a:scrgbClr r="0" g="0" b="0"/>
            </a:effectRef>
            <a:fontRef idx="minor"/>
          </p:style>
        </p:sp>
        <p:sp>
          <p:nvSpPr>
            <p:cNvPr id="177" name="CustomShape 61"/>
            <p:cNvSpPr/>
            <p:nvPr/>
          </p:nvSpPr>
          <p:spPr>
            <a:xfrm>
              <a:off x="10459440" y="1830600"/>
              <a:ext cx="893520" cy="787680"/>
            </a:xfrm>
            <a:prstGeom prst="rect">
              <a:avLst/>
            </a:prstGeom>
            <a:solidFill>
              <a:schemeClr val="accent6"/>
            </a:solidFill>
            <a:ln>
              <a:noFill/>
            </a:ln>
          </p:spPr>
          <p:style>
            <a:lnRef idx="0">
              <a:scrgbClr r="0" g="0" b="0"/>
            </a:lnRef>
            <a:fillRef idx="0">
              <a:scrgbClr r="0" g="0" b="0"/>
            </a:fillRef>
            <a:effectRef idx="0">
              <a:scrgbClr r="0" g="0" b="0"/>
            </a:effectRef>
            <a:fontRef idx="minor"/>
          </p:style>
        </p:sp>
      </p:grpSp>
      <p:sp>
        <p:nvSpPr>
          <p:cNvPr id="178" name="PlaceHolder 62"/>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179" name="PlaceHolder 6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latin typeface="Arial"/>
              </a:rPr>
              <a:t>Second Outline Level</a:t>
            </a:r>
          </a:p>
          <a:p>
            <a:pPr marL="1296000" lvl="2" indent="-288000">
              <a:spcBef>
                <a:spcPts val="850"/>
              </a:spcBef>
              <a:buClr>
                <a:srgbClr val="FFFFFF"/>
              </a:buClr>
              <a:buSzPct val="45000"/>
              <a:buFont typeface="Wingdings" charset="2"/>
              <a:buChar char=""/>
            </a:pPr>
            <a:r>
              <a:rPr lang="en-IN" sz="2400" b="0" strike="noStrike" spc="-1">
                <a:latin typeface="Arial"/>
              </a:rPr>
              <a:t>Third Outline Level</a:t>
            </a:r>
          </a:p>
          <a:p>
            <a:pPr marL="1728000" lvl="3" indent="-216000">
              <a:spcBef>
                <a:spcPts val="567"/>
              </a:spcBef>
              <a:buClr>
                <a:srgbClr val="FFFFFF"/>
              </a:buClr>
              <a:buSzPct val="75000"/>
              <a:buFont typeface="Symbol" charset="2"/>
              <a:buChar char=""/>
            </a:pPr>
            <a:r>
              <a:rPr lang="en-IN" sz="2000" b="0" strike="noStrike" spc="-1">
                <a:latin typeface="Arial"/>
              </a:rPr>
              <a:t>Fourth Outline Level</a:t>
            </a:r>
          </a:p>
          <a:p>
            <a:pPr marL="2160000" lvl="4" indent="-216000">
              <a:spcBef>
                <a:spcPts val="283"/>
              </a:spcBef>
              <a:buClr>
                <a:srgbClr val="FFFFFF"/>
              </a:buClr>
              <a:buSzPct val="45000"/>
              <a:buFont typeface="Wingdings" charset="2"/>
              <a:buChar char=""/>
            </a:pPr>
            <a:r>
              <a:rPr lang="en-IN" sz="2000" b="0" strike="noStrike" spc="-1">
                <a:latin typeface="Arial"/>
              </a:rPr>
              <a:t>Fifth Outline Level</a:t>
            </a:r>
          </a:p>
          <a:p>
            <a:pPr marL="2592000" lvl="5" indent="-216000">
              <a:spcBef>
                <a:spcPts val="283"/>
              </a:spcBef>
              <a:buClr>
                <a:srgbClr val="FFFFFF"/>
              </a:buClr>
              <a:buSzPct val="45000"/>
              <a:buFont typeface="Wingdings" charset="2"/>
              <a:buChar char=""/>
            </a:pPr>
            <a:r>
              <a:rPr lang="en-IN" sz="2000" b="0" strike="noStrike" spc="-1">
                <a:latin typeface="Arial"/>
              </a:rPr>
              <a:t>Sixth Outline Level</a:t>
            </a:r>
          </a:p>
          <a:p>
            <a:pPr marL="3024000" lvl="6" indent="-216000">
              <a:spcBef>
                <a:spcPts val="283"/>
              </a:spcBef>
              <a:buClr>
                <a:srgbClr val="FFFFFF"/>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523880" y="1812960"/>
            <a:ext cx="9143280" cy="131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90000"/>
              </a:lnSpc>
              <a:tabLst>
                <a:tab pos="0" algn="l"/>
              </a:tabLst>
            </a:pPr>
            <a:r>
              <a:rPr lang="en-IN" sz="6000" b="1" strike="noStrike" spc="-1">
                <a:solidFill>
                  <a:srgbClr val="FFFFFF"/>
                </a:solidFill>
                <a:latin typeface="Calibri"/>
                <a:ea typeface="Calibri"/>
              </a:rPr>
              <a:t>Recipe Finder</a:t>
            </a:r>
            <a:endParaRPr lang="en-IN" sz="6000" b="0" strike="noStrike" spc="-1">
              <a:latin typeface="Arial"/>
            </a:endParaRPr>
          </a:p>
        </p:txBody>
      </p:sp>
      <p:sp>
        <p:nvSpPr>
          <p:cNvPr id="223" name="CustomShape 2"/>
          <p:cNvSpPr/>
          <p:nvPr/>
        </p:nvSpPr>
        <p:spPr>
          <a:xfrm>
            <a:off x="0" y="22680"/>
            <a:ext cx="12191400" cy="6857280"/>
          </a:xfrm>
          <a:custGeom>
            <a:avLst/>
            <a:gdLst/>
            <a:ahLst/>
            <a:cxnLst/>
            <a:rect l="l" t="t" r="r" b="b"/>
            <a:pathLst>
              <a:path w="21600" h="21600">
                <a:moveTo>
                  <a:pt x="21600" y="12537"/>
                </a:moveTo>
                <a:lnTo>
                  <a:pt x="20240" y="12808"/>
                </a:lnTo>
                <a:cubicBezTo>
                  <a:pt x="19936" y="12868"/>
                  <a:pt x="19696" y="12354"/>
                  <a:pt x="19785" y="11833"/>
                </a:cubicBezTo>
                <a:lnTo>
                  <a:pt x="20393" y="8287"/>
                </a:lnTo>
                <a:cubicBezTo>
                  <a:pt x="20451" y="7940"/>
                  <a:pt x="20641" y="7717"/>
                  <a:pt x="20843" y="7753"/>
                </a:cubicBezTo>
                <a:lnTo>
                  <a:pt x="21472" y="7865"/>
                </a:lnTo>
                <a:cubicBezTo>
                  <a:pt x="21517" y="7873"/>
                  <a:pt x="21560" y="7869"/>
                  <a:pt x="21600" y="7853"/>
                </a:cubicBezTo>
                <a:lnTo>
                  <a:pt x="21600" y="6189"/>
                </a:lnTo>
                <a:cubicBezTo>
                  <a:pt x="21589" y="6185"/>
                  <a:pt x="21580" y="6181"/>
                  <a:pt x="21569" y="6181"/>
                </a:cubicBezTo>
                <a:lnTo>
                  <a:pt x="21293" y="6133"/>
                </a:lnTo>
                <a:cubicBezTo>
                  <a:pt x="21027" y="6086"/>
                  <a:pt x="20850" y="5616"/>
                  <a:pt x="20928" y="5158"/>
                </a:cubicBezTo>
                <a:lnTo>
                  <a:pt x="21600" y="1230"/>
                </a:lnTo>
                <a:lnTo>
                  <a:pt x="21600" y="0"/>
                </a:lnTo>
                <a:lnTo>
                  <a:pt x="20816" y="0"/>
                </a:lnTo>
                <a:lnTo>
                  <a:pt x="19913" y="5270"/>
                </a:lnTo>
                <a:cubicBezTo>
                  <a:pt x="19855" y="5616"/>
                  <a:pt x="19664" y="5839"/>
                  <a:pt x="19463" y="5803"/>
                </a:cubicBezTo>
                <a:lnTo>
                  <a:pt x="15619" y="5114"/>
                </a:lnTo>
                <a:cubicBezTo>
                  <a:pt x="15444" y="5083"/>
                  <a:pt x="15298" y="4864"/>
                  <a:pt x="15251" y="4565"/>
                </a:cubicBezTo>
                <a:lnTo>
                  <a:pt x="14534" y="0"/>
                </a:lnTo>
                <a:lnTo>
                  <a:pt x="13546" y="0"/>
                </a:lnTo>
                <a:lnTo>
                  <a:pt x="14145" y="3809"/>
                </a:lnTo>
                <a:cubicBezTo>
                  <a:pt x="14225" y="4322"/>
                  <a:pt x="13990" y="4820"/>
                  <a:pt x="13692" y="4768"/>
                </a:cubicBezTo>
                <a:lnTo>
                  <a:pt x="6591" y="3495"/>
                </a:lnTo>
                <a:cubicBezTo>
                  <a:pt x="6237" y="3431"/>
                  <a:pt x="6080" y="2671"/>
                  <a:pt x="6326" y="2217"/>
                </a:cubicBezTo>
                <a:lnTo>
                  <a:pt x="7523" y="0"/>
                </a:lnTo>
                <a:lnTo>
                  <a:pt x="6199" y="0"/>
                </a:lnTo>
                <a:lnTo>
                  <a:pt x="4657" y="2854"/>
                </a:lnTo>
                <a:cubicBezTo>
                  <a:pt x="4566" y="3021"/>
                  <a:pt x="4438" y="3108"/>
                  <a:pt x="4306" y="3085"/>
                </a:cubicBezTo>
                <a:lnTo>
                  <a:pt x="2198" y="2706"/>
                </a:lnTo>
                <a:cubicBezTo>
                  <a:pt x="2023" y="2675"/>
                  <a:pt x="1877" y="2456"/>
                  <a:pt x="1830" y="2157"/>
                </a:cubicBezTo>
                <a:lnTo>
                  <a:pt x="1492" y="0"/>
                </a:lnTo>
                <a:lnTo>
                  <a:pt x="504" y="0"/>
                </a:lnTo>
                <a:lnTo>
                  <a:pt x="724" y="1401"/>
                </a:lnTo>
                <a:cubicBezTo>
                  <a:pt x="804" y="1914"/>
                  <a:pt x="569" y="2412"/>
                  <a:pt x="271" y="2360"/>
                </a:cubicBezTo>
                <a:lnTo>
                  <a:pt x="0" y="2312"/>
                </a:lnTo>
                <a:lnTo>
                  <a:pt x="0" y="4012"/>
                </a:lnTo>
                <a:lnTo>
                  <a:pt x="880" y="4171"/>
                </a:lnTo>
                <a:cubicBezTo>
                  <a:pt x="1055" y="4203"/>
                  <a:pt x="1201" y="4422"/>
                  <a:pt x="1248" y="4720"/>
                </a:cubicBezTo>
                <a:lnTo>
                  <a:pt x="1725" y="7753"/>
                </a:lnTo>
                <a:cubicBezTo>
                  <a:pt x="1765" y="8012"/>
                  <a:pt x="1727" y="8287"/>
                  <a:pt x="1622" y="8482"/>
                </a:cubicBezTo>
                <a:lnTo>
                  <a:pt x="0" y="11487"/>
                </a:lnTo>
                <a:lnTo>
                  <a:pt x="0" y="13930"/>
                </a:lnTo>
                <a:lnTo>
                  <a:pt x="1570" y="11021"/>
                </a:lnTo>
                <a:cubicBezTo>
                  <a:pt x="1799" y="10599"/>
                  <a:pt x="2200" y="10778"/>
                  <a:pt x="2289" y="11343"/>
                </a:cubicBezTo>
                <a:lnTo>
                  <a:pt x="2919" y="15347"/>
                </a:lnTo>
                <a:cubicBezTo>
                  <a:pt x="2991" y="15797"/>
                  <a:pt x="2816" y="16251"/>
                  <a:pt x="2556" y="16302"/>
                </a:cubicBezTo>
                <a:lnTo>
                  <a:pt x="0" y="16808"/>
                </a:lnTo>
                <a:lnTo>
                  <a:pt x="0" y="18511"/>
                </a:lnTo>
                <a:lnTo>
                  <a:pt x="2953" y="17926"/>
                </a:lnTo>
                <a:cubicBezTo>
                  <a:pt x="3161" y="17887"/>
                  <a:pt x="3354" y="18117"/>
                  <a:pt x="3410" y="18476"/>
                </a:cubicBezTo>
                <a:lnTo>
                  <a:pt x="3900" y="21592"/>
                </a:lnTo>
                <a:lnTo>
                  <a:pt x="4888" y="21592"/>
                </a:lnTo>
                <a:lnTo>
                  <a:pt x="4406" y="18523"/>
                </a:lnTo>
                <a:cubicBezTo>
                  <a:pt x="4335" y="18074"/>
                  <a:pt x="4510" y="17620"/>
                  <a:pt x="4769" y="17568"/>
                </a:cubicBezTo>
                <a:lnTo>
                  <a:pt x="7265" y="17075"/>
                </a:lnTo>
                <a:cubicBezTo>
                  <a:pt x="7538" y="17019"/>
                  <a:pt x="7769" y="17437"/>
                  <a:pt x="7735" y="17922"/>
                </a:cubicBezTo>
                <a:lnTo>
                  <a:pt x="7491" y="21357"/>
                </a:lnTo>
                <a:cubicBezTo>
                  <a:pt x="7485" y="21441"/>
                  <a:pt x="7487" y="21520"/>
                  <a:pt x="7496" y="21596"/>
                </a:cubicBezTo>
                <a:lnTo>
                  <a:pt x="8434" y="21596"/>
                </a:lnTo>
                <a:cubicBezTo>
                  <a:pt x="8434" y="21588"/>
                  <a:pt x="8437" y="21580"/>
                  <a:pt x="8437" y="21568"/>
                </a:cubicBezTo>
                <a:lnTo>
                  <a:pt x="8737" y="17365"/>
                </a:lnTo>
                <a:cubicBezTo>
                  <a:pt x="8761" y="17019"/>
                  <a:pt x="8916" y="16748"/>
                  <a:pt x="9113" y="16708"/>
                </a:cubicBezTo>
                <a:lnTo>
                  <a:pt x="17624" y="15025"/>
                </a:lnTo>
                <a:cubicBezTo>
                  <a:pt x="17928" y="14965"/>
                  <a:pt x="18168" y="15479"/>
                  <a:pt x="18078" y="16000"/>
                </a:cubicBezTo>
                <a:lnTo>
                  <a:pt x="17133" y="21520"/>
                </a:lnTo>
                <a:cubicBezTo>
                  <a:pt x="17129" y="21548"/>
                  <a:pt x="17124" y="21572"/>
                  <a:pt x="17122" y="21600"/>
                </a:cubicBezTo>
                <a:lnTo>
                  <a:pt x="18114" y="21600"/>
                </a:lnTo>
                <a:lnTo>
                  <a:pt x="19214" y="15176"/>
                </a:lnTo>
                <a:cubicBezTo>
                  <a:pt x="19263" y="14886"/>
                  <a:pt x="19405" y="14679"/>
                  <a:pt x="19575" y="14643"/>
                </a:cubicBezTo>
                <a:lnTo>
                  <a:pt x="21600" y="14241"/>
                </a:lnTo>
                <a:lnTo>
                  <a:pt x="21600" y="12537"/>
                </a:lnTo>
                <a:close/>
                <a:moveTo>
                  <a:pt x="2354" y="5473"/>
                </a:moveTo>
                <a:lnTo>
                  <a:pt x="2354" y="5473"/>
                </a:lnTo>
                <a:cubicBezTo>
                  <a:pt x="2274" y="4959"/>
                  <a:pt x="2509" y="4462"/>
                  <a:pt x="2807" y="4513"/>
                </a:cubicBezTo>
                <a:lnTo>
                  <a:pt x="2807" y="4513"/>
                </a:lnTo>
                <a:cubicBezTo>
                  <a:pt x="3161" y="4577"/>
                  <a:pt x="3318" y="5337"/>
                  <a:pt x="3071" y="5791"/>
                </a:cubicBezTo>
                <a:lnTo>
                  <a:pt x="3071" y="5791"/>
                </a:lnTo>
                <a:cubicBezTo>
                  <a:pt x="2843" y="6217"/>
                  <a:pt x="2442" y="6038"/>
                  <a:pt x="2354" y="5473"/>
                </a:cubicBezTo>
                <a:close/>
                <a:moveTo>
                  <a:pt x="19378" y="8398"/>
                </a:moveTo>
                <a:lnTo>
                  <a:pt x="18650" y="12657"/>
                </a:lnTo>
                <a:cubicBezTo>
                  <a:pt x="18600" y="12947"/>
                  <a:pt x="18459" y="13154"/>
                  <a:pt x="18289" y="13190"/>
                </a:cubicBezTo>
                <a:lnTo>
                  <a:pt x="4373" y="15944"/>
                </a:lnTo>
                <a:cubicBezTo>
                  <a:pt x="4165" y="15984"/>
                  <a:pt x="3972" y="15753"/>
                  <a:pt x="3916" y="15395"/>
                </a:cubicBezTo>
                <a:lnTo>
                  <a:pt x="2919" y="9059"/>
                </a:lnTo>
                <a:cubicBezTo>
                  <a:pt x="2879" y="8800"/>
                  <a:pt x="2917" y="8525"/>
                  <a:pt x="3022" y="8330"/>
                </a:cubicBezTo>
                <a:lnTo>
                  <a:pt x="4738" y="5150"/>
                </a:lnTo>
                <a:cubicBezTo>
                  <a:pt x="4830" y="4983"/>
                  <a:pt x="4958" y="4896"/>
                  <a:pt x="5090" y="4919"/>
                </a:cubicBezTo>
                <a:lnTo>
                  <a:pt x="19017" y="7419"/>
                </a:lnTo>
                <a:cubicBezTo>
                  <a:pt x="19281" y="7475"/>
                  <a:pt x="19456" y="7944"/>
                  <a:pt x="19378" y="8398"/>
                </a:cubicBezTo>
                <a:close/>
              </a:path>
            </a:pathLst>
          </a:custGeom>
          <a:gradFill rotWithShape="0">
            <a:gsLst>
              <a:gs pos="0">
                <a:srgbClr val="76CEEF"/>
              </a:gs>
              <a:gs pos="100000">
                <a:srgbClr val="1C6294"/>
              </a:gs>
            </a:gsLst>
            <a:path path="circle"/>
          </a:gradFill>
          <a:ln>
            <a:noFill/>
          </a:ln>
          <a:effectLst>
            <a:outerShdw blurRad="317500" dist="190440" dir="5400000" algn="t" rotWithShape="0">
              <a:srgbClr val="124163">
                <a:alpha val="20000"/>
              </a:srgbClr>
            </a:outerShdw>
          </a:effectLst>
        </p:spPr>
        <p:style>
          <a:lnRef idx="0">
            <a:scrgbClr r="0" g="0" b="0"/>
          </a:lnRef>
          <a:fillRef idx="0">
            <a:scrgbClr r="0" g="0" b="0"/>
          </a:fillRef>
          <a:effectRef idx="0">
            <a:scrgbClr r="0" g="0" b="0"/>
          </a:effectRef>
          <a:fontRef idx="minor"/>
        </p:style>
      </p:sp>
      <p:sp>
        <p:nvSpPr>
          <p:cNvPr id="224" name="CustomShape 3"/>
          <p:cNvSpPr/>
          <p:nvPr/>
        </p:nvSpPr>
        <p:spPr>
          <a:xfrm>
            <a:off x="2301840" y="3429000"/>
            <a:ext cx="7587720" cy="940680"/>
          </a:xfrm>
          <a:prstGeom prst="rect">
            <a:avLst/>
          </a:prstGeom>
          <a:noFill/>
          <a:ln>
            <a:noFill/>
          </a:ln>
          <a:effectLst>
            <a:outerShdw dist="19080" dir="5400000">
              <a:srgbClr val="000000">
                <a:alpha val="50000"/>
              </a:srgbClr>
            </a:outerShdw>
          </a:effectLst>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tabLst>
                <a:tab pos="0" algn="l"/>
              </a:tabLst>
            </a:pPr>
            <a:r>
              <a:rPr lang="en-IN" sz="3500" b="0" strike="noStrike" spc="-1">
                <a:solidFill>
                  <a:srgbClr val="FFFFFF"/>
                </a:solidFill>
                <a:latin typeface="Calibri"/>
                <a:ea typeface="Calibri"/>
              </a:rPr>
              <a:t>Team No. 151</a:t>
            </a:r>
            <a:endParaRPr lang="en-IN" sz="3500" b="0" strike="noStrike" spc="-1">
              <a:latin typeface="Arial"/>
            </a:endParaRPr>
          </a:p>
        </p:txBody>
      </p:sp>
      <p:sp>
        <p:nvSpPr>
          <p:cNvPr id="225" name="CustomShape 4"/>
          <p:cNvSpPr/>
          <p:nvPr/>
        </p:nvSpPr>
        <p:spPr>
          <a:xfrm>
            <a:off x="3962520" y="4991040"/>
            <a:ext cx="4266360" cy="1454400"/>
          </a:xfrm>
          <a:prstGeom prst="rect">
            <a:avLst/>
          </a:prstGeom>
          <a:noFill/>
          <a:ln>
            <a:noFill/>
          </a:ln>
          <a:effectLst>
            <a:outerShdw dist="19080" dir="5400000">
              <a:srgbClr val="000000">
                <a:alpha val="50000"/>
              </a:srgbClr>
            </a:outerShdw>
          </a:effectLst>
        </p:spPr>
        <p:style>
          <a:lnRef idx="0">
            <a:scrgbClr r="0" g="0" b="0"/>
          </a:lnRef>
          <a:fillRef idx="0">
            <a:scrgbClr r="0" g="0" b="0"/>
          </a:fillRef>
          <a:effectRef idx="0">
            <a:scrgbClr r="0" g="0" b="0"/>
          </a:effectRef>
          <a:fontRef idx="minor"/>
        </p:style>
        <p:txBody>
          <a:bodyPr lIns="90000" tIns="45000" rIns="90000" bIns="45000">
            <a:noAutofit/>
          </a:bodyPr>
          <a:lstStyle/>
          <a:p>
            <a:pPr marL="457200" indent="-361080">
              <a:lnSpc>
                <a:spcPct val="90000"/>
              </a:lnSpc>
              <a:buClr>
                <a:srgbClr val="FFFFFF"/>
              </a:buClr>
              <a:buFont typeface="Arial"/>
              <a:buChar char="•"/>
            </a:pPr>
            <a:r>
              <a:rPr lang="en-US" sz="2400" b="0" strike="noStrike" spc="-1">
                <a:solidFill>
                  <a:srgbClr val="FFFFFF"/>
                </a:solidFill>
                <a:latin typeface="Calibri"/>
                <a:ea typeface="Calibri"/>
              </a:rPr>
              <a:t>Vikram Singh </a:t>
            </a:r>
            <a:endParaRPr lang="en-IN" sz="2400" b="0" strike="noStrike" spc="-1">
              <a:latin typeface="Arial"/>
            </a:endParaRPr>
          </a:p>
          <a:p>
            <a:pPr marL="457200" indent="-361080">
              <a:lnSpc>
                <a:spcPct val="90000"/>
              </a:lnSpc>
              <a:buClr>
                <a:srgbClr val="FFFFFF"/>
              </a:buClr>
              <a:buFont typeface="Arial"/>
              <a:buChar char="•"/>
            </a:pPr>
            <a:r>
              <a:rPr lang="en-US" sz="2400" b="0" strike="noStrike" spc="-1">
                <a:solidFill>
                  <a:srgbClr val="FFFFFF"/>
                </a:solidFill>
                <a:latin typeface="Calibri"/>
                <a:ea typeface="Calibri"/>
              </a:rPr>
              <a:t>Giridhar Shanmugam</a:t>
            </a:r>
            <a:endParaRPr lang="en-IN" sz="2400" b="0" strike="noStrike" spc="-1">
              <a:latin typeface="Arial"/>
            </a:endParaRPr>
          </a:p>
          <a:p>
            <a:pPr marL="457200" indent="-361080">
              <a:lnSpc>
                <a:spcPct val="90000"/>
              </a:lnSpc>
              <a:buClr>
                <a:srgbClr val="FFFFFF"/>
              </a:buClr>
              <a:buFont typeface="Arial"/>
              <a:buChar char="•"/>
            </a:pPr>
            <a:r>
              <a:rPr lang="en-US" sz="2400" b="0" strike="noStrike" spc="-1">
                <a:solidFill>
                  <a:srgbClr val="FFFFFF"/>
                </a:solidFill>
                <a:latin typeface="Calibri"/>
                <a:ea typeface="Calibri"/>
              </a:rPr>
              <a:t>Harikishore Manday</a:t>
            </a:r>
            <a:endParaRPr lang="en-IN" sz="2400" b="0" strike="noStrike" spc="-1">
              <a:latin typeface="Arial"/>
            </a:endParaRPr>
          </a:p>
          <a:p>
            <a:pPr marL="457200" indent="-361080">
              <a:lnSpc>
                <a:spcPct val="90000"/>
              </a:lnSpc>
              <a:buClr>
                <a:srgbClr val="FFFFFF"/>
              </a:buClr>
              <a:buFont typeface="Arial"/>
              <a:buChar char="•"/>
            </a:pPr>
            <a:r>
              <a:rPr lang="en-US" sz="2400" b="0" strike="noStrike" spc="-1">
                <a:solidFill>
                  <a:srgbClr val="FFFFFF"/>
                </a:solidFill>
                <a:latin typeface="Calibri"/>
                <a:ea typeface="Calibri"/>
              </a:rPr>
              <a:t>Debdwaipayan Biswas</a:t>
            </a:r>
            <a:endParaRPr lang="en-IN" sz="2400" b="0" strike="noStrike" spc="-1">
              <a:latin typeface="Arial"/>
            </a:endParaRPr>
          </a:p>
        </p:txBody>
      </p:sp>
      <p:sp>
        <p:nvSpPr>
          <p:cNvPr id="226" name="CustomShape 5"/>
          <p:cNvSpPr/>
          <p:nvPr/>
        </p:nvSpPr>
        <p:spPr>
          <a:xfrm>
            <a:off x="109080" y="6168240"/>
            <a:ext cx="2082960" cy="554760"/>
          </a:xfrm>
          <a:prstGeom prst="rect">
            <a:avLst/>
          </a:prstGeom>
          <a:noFill/>
          <a:ln>
            <a:noFill/>
          </a:ln>
          <a:effectLst>
            <a:outerShdw dist="19080" dir="5400000">
              <a:srgbClr val="000000">
                <a:alpha val="50000"/>
              </a:srgbClr>
            </a:outerShdw>
          </a:effectLst>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tabLst>
                <a:tab pos="0" algn="l"/>
              </a:tabLst>
            </a:pPr>
            <a:r>
              <a:rPr lang="en-US" sz="2100" b="0" strike="noStrike" spc="-1">
                <a:solidFill>
                  <a:srgbClr val="FFFFFF"/>
                </a:solidFill>
                <a:latin typeface="Calibri"/>
                <a:ea typeface="Calibri"/>
              </a:rPr>
              <a:t>Date</a:t>
            </a:r>
            <a:endParaRPr lang="en-IN" sz="21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838080" y="191340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57200" indent="-342360">
              <a:lnSpc>
                <a:spcPct val="90000"/>
              </a:lnSpc>
              <a:spcBef>
                <a:spcPts val="2200"/>
              </a:spcBef>
              <a:buClr>
                <a:srgbClr val="FFFFFF"/>
              </a:buClr>
              <a:buFont typeface="Arial"/>
              <a:buChar char="•"/>
            </a:pPr>
            <a:r>
              <a:rPr lang="en-US" sz="2800" b="0" strike="noStrike" spc="-1">
                <a:solidFill>
                  <a:srgbClr val="FFFFFF"/>
                </a:solidFill>
                <a:latin typeface="Calibri"/>
                <a:ea typeface="Calibri"/>
              </a:rPr>
              <a:t>Screen Captures: </a:t>
            </a:r>
            <a:endParaRPr lang="en-IN" sz="2800" b="0" strike="noStrike" spc="-1">
              <a:latin typeface="Arial"/>
            </a:endParaRPr>
          </a:p>
          <a:p>
            <a:pPr marL="457200" indent="-342360">
              <a:lnSpc>
                <a:spcPct val="90000"/>
              </a:lnSpc>
              <a:spcBef>
                <a:spcPts val="2200"/>
              </a:spcBef>
              <a:buClr>
                <a:srgbClr val="FFFFFF"/>
              </a:buClr>
              <a:buFont typeface="Arial"/>
              <a:buChar char="•"/>
            </a:pPr>
            <a:endParaRPr lang="en-IN" sz="2800" b="0" strike="noStrike" spc="-1">
              <a:latin typeface="Arial"/>
            </a:endParaRPr>
          </a:p>
          <a:p>
            <a:pPr marL="457200" indent="-342360">
              <a:lnSpc>
                <a:spcPct val="90000"/>
              </a:lnSpc>
              <a:spcBef>
                <a:spcPts val="2200"/>
              </a:spcBef>
              <a:buClr>
                <a:srgbClr val="FFFFFF"/>
              </a:buClr>
              <a:buFont typeface="Arial"/>
              <a:buChar char="•"/>
            </a:pPr>
            <a:endParaRPr lang="en-IN" sz="2800" b="0" strike="noStrike" spc="-1">
              <a:latin typeface="Arial"/>
            </a:endParaRPr>
          </a:p>
          <a:p>
            <a:pPr marL="457200" indent="-342360">
              <a:lnSpc>
                <a:spcPct val="90000"/>
              </a:lnSpc>
              <a:spcBef>
                <a:spcPts val="2200"/>
              </a:spcBef>
              <a:buClr>
                <a:srgbClr val="FFFFFF"/>
              </a:buClr>
              <a:buFont typeface="Arial"/>
              <a:buChar char="•"/>
            </a:pPr>
            <a:endParaRPr lang="en-IN" sz="2800" b="0" strike="noStrike" spc="-1">
              <a:latin typeface="Arial"/>
            </a:endParaRPr>
          </a:p>
          <a:p>
            <a:pPr marL="457200" indent="-342360">
              <a:lnSpc>
                <a:spcPct val="90000"/>
              </a:lnSpc>
              <a:buClr>
                <a:srgbClr val="FFFFFF"/>
              </a:buClr>
              <a:buFont typeface="Arial"/>
              <a:buChar char="•"/>
            </a:pPr>
            <a:r>
              <a:rPr lang="en-US" sz="2800" b="0" strike="noStrike" spc="-1">
                <a:solidFill>
                  <a:srgbClr val="FFFFFF"/>
                </a:solidFill>
                <a:latin typeface="Calibri"/>
                <a:ea typeface="Calibri"/>
              </a:rPr>
              <a:t>Sign up page: The sign up page would be required to be filled by the new users to use the services. The user would be required to register using a username, email ID and set a password we would be used to access into the website.</a:t>
            </a:r>
            <a:endParaRPr lang="en-IN" sz="2800" b="0" strike="noStrike" spc="-1">
              <a:latin typeface="Arial"/>
            </a:endParaRPr>
          </a:p>
        </p:txBody>
      </p:sp>
      <p:sp>
        <p:nvSpPr>
          <p:cNvPr id="259" name="CustomShape 2"/>
          <p:cNvSpPr/>
          <p:nvPr/>
        </p:nvSpPr>
        <p:spPr>
          <a:xfrm>
            <a:off x="4038480" y="6356520"/>
            <a:ext cx="41140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200" b="0" strike="noStrike" spc="-1">
                <a:solidFill>
                  <a:srgbClr val="D8D8D8"/>
                </a:solidFill>
                <a:latin typeface="Calibri"/>
                <a:ea typeface="Calibri"/>
              </a:rPr>
              <a:t>Project Name</a:t>
            </a:r>
            <a:endParaRPr lang="en-IN" sz="1200" b="0" strike="noStrike" spc="-1">
              <a:latin typeface="Arial"/>
            </a:endParaRPr>
          </a:p>
        </p:txBody>
      </p:sp>
      <p:sp>
        <p:nvSpPr>
          <p:cNvPr id="260" name="CustomShape 3"/>
          <p:cNvSpPr/>
          <p:nvPr/>
        </p:nvSpPr>
        <p:spPr>
          <a:xfrm>
            <a:off x="8610480" y="6356520"/>
            <a:ext cx="2088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8B921478-992E-4B23-9F6A-A6BC15D7B22A}" type="slidenum">
              <a:rPr lang="en-US" sz="1200" b="0" strike="noStrike" spc="-1">
                <a:solidFill>
                  <a:srgbClr val="D8D8D8"/>
                </a:solidFill>
                <a:latin typeface="Calibri"/>
                <a:ea typeface="Calibri"/>
              </a:rPr>
              <a:t>10</a:t>
            </a:fld>
            <a:endParaRPr lang="en-IN" sz="1200" b="0" strike="noStrike" spc="-1">
              <a:latin typeface="Arial"/>
            </a:endParaRPr>
          </a:p>
        </p:txBody>
      </p:sp>
      <p:sp>
        <p:nvSpPr>
          <p:cNvPr id="261" name="CustomShape 4"/>
          <p:cNvSpPr/>
          <p:nvPr/>
        </p:nvSpPr>
        <p:spPr>
          <a:xfrm>
            <a:off x="457200" y="60480"/>
            <a:ext cx="10514880" cy="13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tabLst>
                <a:tab pos="0" algn="l"/>
              </a:tabLst>
            </a:pPr>
            <a:r>
              <a:rPr lang="en-US" sz="4400" b="1" strike="noStrike" spc="-1">
                <a:solidFill>
                  <a:srgbClr val="FFFFFF"/>
                </a:solidFill>
                <a:latin typeface="Calibri"/>
                <a:ea typeface="Calibri"/>
              </a:rPr>
              <a:t>Screenshots</a:t>
            </a:r>
            <a:endParaRPr lang="en-IN" sz="4400" b="0" strike="noStrike" spc="-1">
              <a:latin typeface="Arial"/>
            </a:endParaRPr>
          </a:p>
        </p:txBody>
      </p:sp>
      <p:pic>
        <p:nvPicPr>
          <p:cNvPr id="262" name="Picture 261"/>
          <p:cNvPicPr/>
          <p:nvPr/>
        </p:nvPicPr>
        <p:blipFill>
          <a:blip r:embed="rId3"/>
          <a:stretch/>
        </p:blipFill>
        <p:spPr>
          <a:xfrm>
            <a:off x="1266120" y="1008000"/>
            <a:ext cx="9101880" cy="324432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CustomShape 1"/>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57200" indent="-342360">
              <a:lnSpc>
                <a:spcPct val="90000"/>
              </a:lnSpc>
              <a:spcBef>
                <a:spcPts val="2200"/>
              </a:spcBef>
              <a:buClr>
                <a:srgbClr val="FFFFFF"/>
              </a:buClr>
              <a:buFont typeface="Arial"/>
              <a:buChar char="•"/>
            </a:pPr>
            <a:endParaRPr lang="en-IN" sz="1800" b="0" strike="noStrike" spc="-1" dirty="0">
              <a:latin typeface="Arial"/>
            </a:endParaRPr>
          </a:p>
          <a:p>
            <a:pPr marL="457200" indent="-342360">
              <a:lnSpc>
                <a:spcPct val="90000"/>
              </a:lnSpc>
              <a:spcBef>
                <a:spcPts val="2200"/>
              </a:spcBef>
              <a:buClr>
                <a:srgbClr val="FFFFFF"/>
              </a:buClr>
              <a:buFont typeface="Arial"/>
              <a:buChar char="•"/>
            </a:pPr>
            <a:endParaRPr lang="en-IN" sz="1800" b="0" strike="noStrike" spc="-1" dirty="0">
              <a:latin typeface="Arial"/>
            </a:endParaRPr>
          </a:p>
          <a:p>
            <a:pPr marL="457200" indent="-342360">
              <a:lnSpc>
                <a:spcPct val="90000"/>
              </a:lnSpc>
              <a:spcBef>
                <a:spcPts val="2200"/>
              </a:spcBef>
              <a:buClr>
                <a:srgbClr val="FFFFFF"/>
              </a:buClr>
              <a:buFont typeface="Arial"/>
              <a:buChar char="•"/>
            </a:pPr>
            <a:endParaRPr lang="en-IN" sz="1800" b="0" strike="noStrike" spc="-1" dirty="0">
              <a:latin typeface="Arial"/>
            </a:endParaRPr>
          </a:p>
          <a:p>
            <a:pPr marL="457200" indent="-342360">
              <a:lnSpc>
                <a:spcPct val="90000"/>
              </a:lnSpc>
              <a:spcBef>
                <a:spcPts val="2200"/>
              </a:spcBef>
              <a:buClr>
                <a:srgbClr val="FFFFFF"/>
              </a:buClr>
              <a:buFont typeface="Arial"/>
              <a:buChar char="•"/>
            </a:pPr>
            <a:endParaRPr lang="en-IN" sz="1800" b="0" strike="noStrike" spc="-1" dirty="0">
              <a:latin typeface="Arial"/>
            </a:endParaRPr>
          </a:p>
          <a:p>
            <a:pPr marL="457200" indent="-342360">
              <a:lnSpc>
                <a:spcPct val="90000"/>
              </a:lnSpc>
              <a:spcBef>
                <a:spcPts val="2200"/>
              </a:spcBef>
              <a:buClr>
                <a:srgbClr val="FFFFFF"/>
              </a:buClr>
              <a:buFont typeface="Arial"/>
              <a:buChar char="•"/>
            </a:pPr>
            <a:endParaRPr lang="en-IN" sz="1800" b="0" strike="noStrike" spc="-1" dirty="0">
              <a:latin typeface="Arial"/>
            </a:endParaRPr>
          </a:p>
          <a:p>
            <a:pPr>
              <a:lnSpc>
                <a:spcPct val="90000"/>
              </a:lnSpc>
            </a:pPr>
            <a:endParaRPr lang="en-US" sz="2800" b="0" strike="noStrike" spc="-1" dirty="0">
              <a:solidFill>
                <a:srgbClr val="FFFFFF"/>
              </a:solidFill>
              <a:latin typeface="Calibri"/>
              <a:ea typeface="Calibri"/>
            </a:endParaRPr>
          </a:p>
          <a:p>
            <a:pPr>
              <a:lnSpc>
                <a:spcPct val="90000"/>
              </a:lnSpc>
            </a:pPr>
            <a:endParaRPr lang="en-US" sz="2800" spc="-1" dirty="0">
              <a:solidFill>
                <a:srgbClr val="FFFFFF"/>
              </a:solidFill>
              <a:latin typeface="Calibri"/>
              <a:ea typeface="Calibri"/>
            </a:endParaRPr>
          </a:p>
          <a:p>
            <a:pPr>
              <a:lnSpc>
                <a:spcPct val="90000"/>
              </a:lnSpc>
            </a:pPr>
            <a:r>
              <a:rPr lang="en-US" sz="2800" b="0" strike="noStrike" spc="-1" dirty="0">
                <a:solidFill>
                  <a:srgbClr val="FFFFFF"/>
                </a:solidFill>
                <a:latin typeface="Calibri"/>
                <a:ea typeface="Calibri"/>
              </a:rPr>
              <a:t>Login Page:  If the user is already registered then he/she has to login into the site using the email ID and password used for account creation during registration.</a:t>
            </a:r>
            <a:endParaRPr lang="en-IN" sz="2800" b="0" strike="noStrike" spc="-1" dirty="0">
              <a:latin typeface="Arial"/>
            </a:endParaRPr>
          </a:p>
        </p:txBody>
      </p:sp>
      <p:sp>
        <p:nvSpPr>
          <p:cNvPr id="264" name="CustomShape 2"/>
          <p:cNvSpPr/>
          <p:nvPr/>
        </p:nvSpPr>
        <p:spPr>
          <a:xfrm>
            <a:off x="4038480" y="6356520"/>
            <a:ext cx="41140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200" b="0" strike="noStrike" spc="-1">
                <a:solidFill>
                  <a:srgbClr val="D8D8D8"/>
                </a:solidFill>
                <a:latin typeface="Calibri"/>
                <a:ea typeface="Calibri"/>
              </a:rPr>
              <a:t>Project Name</a:t>
            </a:r>
            <a:endParaRPr lang="en-IN" sz="1200" b="0" strike="noStrike" spc="-1">
              <a:latin typeface="Arial"/>
            </a:endParaRPr>
          </a:p>
        </p:txBody>
      </p:sp>
      <p:sp>
        <p:nvSpPr>
          <p:cNvPr id="265" name="CustomShape 3"/>
          <p:cNvSpPr/>
          <p:nvPr/>
        </p:nvSpPr>
        <p:spPr>
          <a:xfrm>
            <a:off x="8610480" y="6356520"/>
            <a:ext cx="2088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5E4D6545-0ABA-4F42-B883-8CED5C44FCE5}" type="slidenum">
              <a:rPr lang="en-US" sz="1200" b="0" strike="noStrike" spc="-1">
                <a:solidFill>
                  <a:srgbClr val="D8D8D8"/>
                </a:solidFill>
                <a:latin typeface="Calibri"/>
                <a:ea typeface="Calibri"/>
              </a:rPr>
              <a:t>11</a:t>
            </a:fld>
            <a:endParaRPr lang="en-IN" sz="1200" b="0" strike="noStrike" spc="-1">
              <a:latin typeface="Arial"/>
            </a:endParaRPr>
          </a:p>
        </p:txBody>
      </p:sp>
      <p:sp>
        <p:nvSpPr>
          <p:cNvPr id="266" name="CustomShape 4"/>
          <p:cNvSpPr/>
          <p:nvPr/>
        </p:nvSpPr>
        <p:spPr>
          <a:xfrm>
            <a:off x="457200" y="60480"/>
            <a:ext cx="10514880" cy="13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tabLst>
                <a:tab pos="0" algn="l"/>
              </a:tabLst>
            </a:pPr>
            <a:r>
              <a:rPr lang="en-US" sz="4400" b="1" strike="noStrike" spc="-1">
                <a:solidFill>
                  <a:srgbClr val="FFFFFF"/>
                </a:solidFill>
                <a:latin typeface="Calibri"/>
                <a:ea typeface="Calibri"/>
              </a:rPr>
              <a:t>Screenshots</a:t>
            </a:r>
            <a:endParaRPr lang="en-IN" sz="4400" b="0" strike="noStrike" spc="-1">
              <a:latin typeface="Arial"/>
            </a:endParaRPr>
          </a:p>
        </p:txBody>
      </p:sp>
      <p:pic>
        <p:nvPicPr>
          <p:cNvPr id="267" name="Picture 266"/>
          <p:cNvPicPr/>
          <p:nvPr/>
        </p:nvPicPr>
        <p:blipFill>
          <a:blip r:embed="rId3"/>
          <a:stretch/>
        </p:blipFill>
        <p:spPr>
          <a:xfrm>
            <a:off x="1440000" y="1008000"/>
            <a:ext cx="8991720" cy="371556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57200" indent="-342360">
              <a:lnSpc>
                <a:spcPct val="90000"/>
              </a:lnSpc>
              <a:spcBef>
                <a:spcPts val="2200"/>
              </a:spcBef>
              <a:buClr>
                <a:srgbClr val="FFFFFF"/>
              </a:buClr>
              <a:buFont typeface="Arial"/>
              <a:buChar char="•"/>
            </a:pPr>
            <a:endParaRPr lang="en-IN" sz="1800" b="0" strike="noStrike" spc="-1" dirty="0">
              <a:latin typeface="Arial"/>
            </a:endParaRPr>
          </a:p>
          <a:p>
            <a:pPr marL="457200" indent="-342360">
              <a:lnSpc>
                <a:spcPct val="90000"/>
              </a:lnSpc>
              <a:spcBef>
                <a:spcPts val="2200"/>
              </a:spcBef>
              <a:buClr>
                <a:srgbClr val="FFFFFF"/>
              </a:buClr>
              <a:buFont typeface="Arial"/>
              <a:buChar char="•"/>
            </a:pPr>
            <a:endParaRPr lang="en-IN" sz="1800" b="0" strike="noStrike" spc="-1" dirty="0">
              <a:latin typeface="Arial"/>
            </a:endParaRPr>
          </a:p>
          <a:p>
            <a:pPr marL="457200" indent="-342360">
              <a:lnSpc>
                <a:spcPct val="90000"/>
              </a:lnSpc>
              <a:spcBef>
                <a:spcPts val="2200"/>
              </a:spcBef>
              <a:buClr>
                <a:srgbClr val="FFFFFF"/>
              </a:buClr>
              <a:buFont typeface="Arial"/>
              <a:buChar char="•"/>
            </a:pPr>
            <a:endParaRPr lang="en-IN" sz="1800" b="0" strike="noStrike" spc="-1" dirty="0">
              <a:latin typeface="Arial"/>
            </a:endParaRPr>
          </a:p>
          <a:p>
            <a:pPr marL="457200" indent="-342360">
              <a:lnSpc>
                <a:spcPct val="90000"/>
              </a:lnSpc>
              <a:spcBef>
                <a:spcPts val="2200"/>
              </a:spcBef>
              <a:buClr>
                <a:srgbClr val="FFFFFF"/>
              </a:buClr>
              <a:buFont typeface="Arial"/>
              <a:buChar char="•"/>
            </a:pPr>
            <a:endParaRPr lang="en-IN" sz="1800" b="0" strike="noStrike" spc="-1" dirty="0">
              <a:latin typeface="Arial"/>
            </a:endParaRPr>
          </a:p>
          <a:p>
            <a:pPr marL="457200" indent="-342360">
              <a:lnSpc>
                <a:spcPct val="90000"/>
              </a:lnSpc>
              <a:spcBef>
                <a:spcPts val="2200"/>
              </a:spcBef>
              <a:buClr>
                <a:srgbClr val="FFFFFF"/>
              </a:buClr>
              <a:buFont typeface="Arial"/>
              <a:buChar char="•"/>
            </a:pPr>
            <a:endParaRPr lang="en-IN" sz="1800" b="0" strike="noStrike" spc="-1" dirty="0">
              <a:latin typeface="Arial"/>
            </a:endParaRPr>
          </a:p>
          <a:p>
            <a:pPr marL="457200" indent="-342360">
              <a:lnSpc>
                <a:spcPct val="90000"/>
              </a:lnSpc>
              <a:buClr>
                <a:srgbClr val="FFFFFF"/>
              </a:buClr>
              <a:buFont typeface="Arial"/>
              <a:buChar char="•"/>
            </a:pPr>
            <a:endParaRPr lang="en-US" sz="2800" b="0" strike="noStrike" spc="-1" dirty="0">
              <a:solidFill>
                <a:srgbClr val="FFFFFF"/>
              </a:solidFill>
              <a:latin typeface="Calibri"/>
              <a:ea typeface="Calibri"/>
            </a:endParaRPr>
          </a:p>
          <a:p>
            <a:pPr marL="457200" indent="-342360">
              <a:lnSpc>
                <a:spcPct val="90000"/>
              </a:lnSpc>
              <a:buClr>
                <a:srgbClr val="FFFFFF"/>
              </a:buClr>
              <a:buFont typeface="Arial"/>
              <a:buChar char="•"/>
            </a:pPr>
            <a:endParaRPr lang="en-US" sz="2800" spc="-1" dirty="0">
              <a:solidFill>
                <a:srgbClr val="FFFFFF"/>
              </a:solidFill>
              <a:latin typeface="Calibri"/>
              <a:ea typeface="Calibri"/>
            </a:endParaRPr>
          </a:p>
          <a:p>
            <a:pPr marL="457200" indent="-342360">
              <a:lnSpc>
                <a:spcPct val="90000"/>
              </a:lnSpc>
              <a:buClr>
                <a:srgbClr val="FFFFFF"/>
              </a:buClr>
              <a:buFont typeface="Arial"/>
              <a:buChar char="•"/>
            </a:pPr>
            <a:r>
              <a:rPr lang="en-US" sz="2800" b="0" strike="noStrike" spc="-1" dirty="0">
                <a:solidFill>
                  <a:srgbClr val="FFFFFF"/>
                </a:solidFill>
                <a:latin typeface="Calibri"/>
                <a:ea typeface="Calibri"/>
              </a:rPr>
              <a:t>Home Page: The home page gives smart recommendation based on the previous searches made by the user and the user would be able to search for particular recipes by providing name of dish.</a:t>
            </a:r>
            <a:endParaRPr lang="en-IN" sz="2800" b="0" strike="noStrike" spc="-1" dirty="0">
              <a:latin typeface="Arial"/>
            </a:endParaRPr>
          </a:p>
        </p:txBody>
      </p:sp>
      <p:sp>
        <p:nvSpPr>
          <p:cNvPr id="269" name="CustomShape 2"/>
          <p:cNvSpPr/>
          <p:nvPr/>
        </p:nvSpPr>
        <p:spPr>
          <a:xfrm>
            <a:off x="4038480" y="6356520"/>
            <a:ext cx="41140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200" b="0" strike="noStrike" spc="-1">
                <a:solidFill>
                  <a:srgbClr val="D8D8D8"/>
                </a:solidFill>
                <a:latin typeface="Calibri"/>
                <a:ea typeface="Calibri"/>
              </a:rPr>
              <a:t>Project Name</a:t>
            </a:r>
            <a:endParaRPr lang="en-IN" sz="1200" b="0" strike="noStrike" spc="-1">
              <a:latin typeface="Arial"/>
            </a:endParaRPr>
          </a:p>
        </p:txBody>
      </p:sp>
      <p:sp>
        <p:nvSpPr>
          <p:cNvPr id="270" name="CustomShape 3"/>
          <p:cNvSpPr/>
          <p:nvPr/>
        </p:nvSpPr>
        <p:spPr>
          <a:xfrm>
            <a:off x="8610480" y="6356520"/>
            <a:ext cx="2088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E0182B13-1FBB-40ED-B09C-6C4DFC1161CD}" type="slidenum">
              <a:rPr lang="en-US" sz="1200" b="0" strike="noStrike" spc="-1">
                <a:solidFill>
                  <a:srgbClr val="D8D8D8"/>
                </a:solidFill>
                <a:latin typeface="Calibri"/>
                <a:ea typeface="Calibri"/>
              </a:rPr>
              <a:t>12</a:t>
            </a:fld>
            <a:endParaRPr lang="en-IN" sz="1200" b="0" strike="noStrike" spc="-1">
              <a:latin typeface="Arial"/>
            </a:endParaRPr>
          </a:p>
        </p:txBody>
      </p:sp>
      <p:sp>
        <p:nvSpPr>
          <p:cNvPr id="271" name="CustomShape 4"/>
          <p:cNvSpPr/>
          <p:nvPr/>
        </p:nvSpPr>
        <p:spPr>
          <a:xfrm>
            <a:off x="457200" y="60480"/>
            <a:ext cx="10514880" cy="13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tabLst>
                <a:tab pos="0" algn="l"/>
              </a:tabLst>
            </a:pPr>
            <a:r>
              <a:rPr lang="en-US" sz="4400" b="1" strike="noStrike" spc="-1">
                <a:solidFill>
                  <a:srgbClr val="FFFFFF"/>
                </a:solidFill>
                <a:latin typeface="Calibri"/>
                <a:ea typeface="Calibri"/>
              </a:rPr>
              <a:t>Screenshots</a:t>
            </a:r>
            <a:endParaRPr lang="en-IN" sz="4400" b="0" strike="noStrike" spc="-1">
              <a:latin typeface="Arial"/>
            </a:endParaRPr>
          </a:p>
        </p:txBody>
      </p:sp>
      <p:pic>
        <p:nvPicPr>
          <p:cNvPr id="272" name="Picture 271"/>
          <p:cNvPicPr/>
          <p:nvPr/>
        </p:nvPicPr>
        <p:blipFill>
          <a:blip r:embed="rId3"/>
          <a:stretch/>
        </p:blipFill>
        <p:spPr>
          <a:xfrm>
            <a:off x="2160000" y="1080000"/>
            <a:ext cx="7920000" cy="373248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CustomShape 1"/>
          <p:cNvSpPr/>
          <p:nvPr/>
        </p:nvSpPr>
        <p:spPr>
          <a:xfrm>
            <a:off x="789120" y="162540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57200" indent="-342360">
              <a:lnSpc>
                <a:spcPct val="90000"/>
              </a:lnSpc>
              <a:spcBef>
                <a:spcPts val="2200"/>
              </a:spcBef>
              <a:buClr>
                <a:srgbClr val="FFFFFF"/>
              </a:buClr>
              <a:buFont typeface="Arial"/>
              <a:buChar char="•"/>
            </a:pPr>
            <a:endParaRPr lang="en-IN" sz="1800" b="0" strike="noStrike" spc="-1" dirty="0">
              <a:latin typeface="Arial"/>
            </a:endParaRPr>
          </a:p>
          <a:p>
            <a:pPr marL="457200" indent="-342360">
              <a:lnSpc>
                <a:spcPct val="90000"/>
              </a:lnSpc>
              <a:spcBef>
                <a:spcPts val="2200"/>
              </a:spcBef>
              <a:buClr>
                <a:srgbClr val="FFFFFF"/>
              </a:buClr>
              <a:buFont typeface="Arial"/>
              <a:buChar char="•"/>
            </a:pPr>
            <a:endParaRPr lang="en-IN" sz="1800" b="0" strike="noStrike" spc="-1" dirty="0">
              <a:latin typeface="Arial"/>
            </a:endParaRPr>
          </a:p>
          <a:p>
            <a:pPr marL="457200" indent="-342360">
              <a:lnSpc>
                <a:spcPct val="90000"/>
              </a:lnSpc>
              <a:spcBef>
                <a:spcPts val="2200"/>
              </a:spcBef>
              <a:buClr>
                <a:srgbClr val="FFFFFF"/>
              </a:buClr>
              <a:buFont typeface="Arial"/>
              <a:buChar char="•"/>
            </a:pPr>
            <a:endParaRPr lang="en-IN" sz="1800" b="0" strike="noStrike" spc="-1" dirty="0">
              <a:latin typeface="Arial"/>
            </a:endParaRPr>
          </a:p>
          <a:p>
            <a:pPr marL="457200" indent="-342360">
              <a:lnSpc>
                <a:spcPct val="90000"/>
              </a:lnSpc>
              <a:spcBef>
                <a:spcPts val="2200"/>
              </a:spcBef>
              <a:buClr>
                <a:srgbClr val="FFFFFF"/>
              </a:buClr>
              <a:buFont typeface="Arial"/>
              <a:buChar char="•"/>
            </a:pPr>
            <a:endParaRPr lang="en-IN" sz="1800" b="0" strike="noStrike" spc="-1" dirty="0">
              <a:latin typeface="Arial"/>
            </a:endParaRPr>
          </a:p>
          <a:p>
            <a:pPr marL="457200" indent="-342360">
              <a:lnSpc>
                <a:spcPct val="90000"/>
              </a:lnSpc>
              <a:spcBef>
                <a:spcPts val="2200"/>
              </a:spcBef>
              <a:buClr>
                <a:srgbClr val="FFFFFF"/>
              </a:buClr>
              <a:buFont typeface="Arial"/>
              <a:buChar char="•"/>
            </a:pPr>
            <a:endParaRPr lang="en-IN" sz="1800" b="0" strike="noStrike" spc="-1" dirty="0">
              <a:latin typeface="Arial"/>
            </a:endParaRPr>
          </a:p>
          <a:p>
            <a:pPr marL="457200" indent="-342360">
              <a:lnSpc>
                <a:spcPct val="90000"/>
              </a:lnSpc>
              <a:spcBef>
                <a:spcPts val="2200"/>
              </a:spcBef>
              <a:buClr>
                <a:srgbClr val="FFFFFF"/>
              </a:buClr>
              <a:buFont typeface="Arial"/>
              <a:buChar char="•"/>
            </a:pPr>
            <a:endParaRPr lang="en-IN" sz="1800" b="0" strike="noStrike" spc="-1" dirty="0">
              <a:latin typeface="Arial"/>
            </a:endParaRPr>
          </a:p>
          <a:p>
            <a:pPr marL="457200" indent="-342360">
              <a:lnSpc>
                <a:spcPct val="90000"/>
              </a:lnSpc>
              <a:buClr>
                <a:srgbClr val="FFFFFF"/>
              </a:buClr>
              <a:buFont typeface="Arial"/>
              <a:buChar char="•"/>
            </a:pPr>
            <a:endParaRPr lang="en-US" sz="2800" b="0" strike="noStrike" spc="-1" dirty="0">
              <a:solidFill>
                <a:srgbClr val="FFFFFF"/>
              </a:solidFill>
              <a:latin typeface="Calibri"/>
              <a:ea typeface="Calibri"/>
            </a:endParaRPr>
          </a:p>
          <a:p>
            <a:pPr marL="457200" indent="-342360">
              <a:lnSpc>
                <a:spcPct val="90000"/>
              </a:lnSpc>
              <a:buClr>
                <a:srgbClr val="FFFFFF"/>
              </a:buClr>
              <a:buFont typeface="Arial"/>
              <a:buChar char="•"/>
            </a:pPr>
            <a:r>
              <a:rPr lang="en-US" sz="2800" b="0" strike="noStrike" spc="-1" dirty="0">
                <a:solidFill>
                  <a:srgbClr val="FFFFFF"/>
                </a:solidFill>
                <a:latin typeface="Calibri"/>
                <a:ea typeface="Calibri"/>
              </a:rPr>
              <a:t>Result page: The result page shows the result dish that has been requested by the used along with the ingredients list required to make the dish. </a:t>
            </a:r>
            <a:endParaRPr lang="en-IN" sz="2800" b="0" strike="noStrike" spc="-1" dirty="0">
              <a:latin typeface="Arial"/>
            </a:endParaRPr>
          </a:p>
        </p:txBody>
      </p:sp>
      <p:sp>
        <p:nvSpPr>
          <p:cNvPr id="274" name="CustomShape 2"/>
          <p:cNvSpPr/>
          <p:nvPr/>
        </p:nvSpPr>
        <p:spPr>
          <a:xfrm>
            <a:off x="4038480" y="6356520"/>
            <a:ext cx="41140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200" b="0" strike="noStrike" spc="-1">
                <a:solidFill>
                  <a:srgbClr val="D8D8D8"/>
                </a:solidFill>
                <a:latin typeface="Calibri"/>
                <a:ea typeface="Calibri"/>
              </a:rPr>
              <a:t>Project Name</a:t>
            </a:r>
            <a:endParaRPr lang="en-IN" sz="1200" b="0" strike="noStrike" spc="-1">
              <a:latin typeface="Arial"/>
            </a:endParaRPr>
          </a:p>
        </p:txBody>
      </p:sp>
      <p:sp>
        <p:nvSpPr>
          <p:cNvPr id="275" name="CustomShape 3"/>
          <p:cNvSpPr/>
          <p:nvPr/>
        </p:nvSpPr>
        <p:spPr>
          <a:xfrm>
            <a:off x="8610480" y="6356520"/>
            <a:ext cx="2088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5FA8CAD0-BAC7-4EB7-9E3D-2F0BBB933415}" type="slidenum">
              <a:rPr lang="en-US" sz="1200" b="0" strike="noStrike" spc="-1">
                <a:solidFill>
                  <a:srgbClr val="D8D8D8"/>
                </a:solidFill>
                <a:latin typeface="Calibri"/>
                <a:ea typeface="Calibri"/>
              </a:rPr>
              <a:t>13</a:t>
            </a:fld>
            <a:endParaRPr lang="en-IN" sz="1200" b="0" strike="noStrike" spc="-1">
              <a:latin typeface="Arial"/>
            </a:endParaRPr>
          </a:p>
        </p:txBody>
      </p:sp>
      <p:sp>
        <p:nvSpPr>
          <p:cNvPr id="276" name="CustomShape 4"/>
          <p:cNvSpPr/>
          <p:nvPr/>
        </p:nvSpPr>
        <p:spPr>
          <a:xfrm>
            <a:off x="457200" y="60480"/>
            <a:ext cx="10514880" cy="13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tabLst>
                <a:tab pos="0" algn="l"/>
              </a:tabLst>
            </a:pPr>
            <a:r>
              <a:rPr lang="en-US" sz="4400" b="1" strike="noStrike" spc="-1">
                <a:solidFill>
                  <a:srgbClr val="FFFFFF"/>
                </a:solidFill>
                <a:latin typeface="Calibri"/>
                <a:ea typeface="Calibri"/>
              </a:rPr>
              <a:t>Screenshots</a:t>
            </a:r>
            <a:endParaRPr lang="en-IN" sz="4400" b="0" strike="noStrike" spc="-1">
              <a:latin typeface="Arial"/>
            </a:endParaRPr>
          </a:p>
        </p:txBody>
      </p:sp>
      <p:pic>
        <p:nvPicPr>
          <p:cNvPr id="277" name="Picture 276"/>
          <p:cNvPicPr/>
          <p:nvPr/>
        </p:nvPicPr>
        <p:blipFill>
          <a:blip r:embed="rId3"/>
          <a:stretch/>
        </p:blipFill>
        <p:spPr>
          <a:xfrm>
            <a:off x="1728000" y="999360"/>
            <a:ext cx="9059040" cy="3902578"/>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789120" y="162540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57200" indent="-342360">
              <a:lnSpc>
                <a:spcPct val="90000"/>
              </a:lnSpc>
              <a:spcBef>
                <a:spcPts val="2200"/>
              </a:spcBef>
              <a:buClr>
                <a:srgbClr val="FFFFFF"/>
              </a:buClr>
              <a:buFont typeface="Arial"/>
              <a:buChar char="•"/>
            </a:pPr>
            <a:endParaRPr lang="en-IN" sz="1800" b="0" strike="noStrike" spc="-1" dirty="0">
              <a:latin typeface="Arial"/>
            </a:endParaRPr>
          </a:p>
          <a:p>
            <a:pPr marL="457200" indent="-342360">
              <a:lnSpc>
                <a:spcPct val="90000"/>
              </a:lnSpc>
              <a:spcBef>
                <a:spcPts val="2200"/>
              </a:spcBef>
              <a:buClr>
                <a:srgbClr val="FFFFFF"/>
              </a:buClr>
              <a:buFont typeface="Arial"/>
              <a:buChar char="•"/>
            </a:pPr>
            <a:endParaRPr lang="en-IN" sz="1800" b="0" strike="noStrike" spc="-1" dirty="0">
              <a:latin typeface="Arial"/>
            </a:endParaRPr>
          </a:p>
          <a:p>
            <a:pPr marL="457200" indent="-342360">
              <a:lnSpc>
                <a:spcPct val="90000"/>
              </a:lnSpc>
              <a:spcBef>
                <a:spcPts val="2200"/>
              </a:spcBef>
              <a:buClr>
                <a:srgbClr val="FFFFFF"/>
              </a:buClr>
              <a:buFont typeface="Arial"/>
              <a:buChar char="•"/>
            </a:pPr>
            <a:endParaRPr lang="en-IN" sz="1800" b="0" strike="noStrike" spc="-1" dirty="0">
              <a:latin typeface="Arial"/>
            </a:endParaRPr>
          </a:p>
          <a:p>
            <a:pPr marL="457200" indent="-342360">
              <a:lnSpc>
                <a:spcPct val="90000"/>
              </a:lnSpc>
              <a:spcBef>
                <a:spcPts val="2200"/>
              </a:spcBef>
              <a:buClr>
                <a:srgbClr val="FFFFFF"/>
              </a:buClr>
              <a:buFont typeface="Arial"/>
              <a:buChar char="•"/>
            </a:pPr>
            <a:endParaRPr lang="en-IN" sz="1800" b="0" strike="noStrike" spc="-1" dirty="0">
              <a:latin typeface="Arial"/>
            </a:endParaRPr>
          </a:p>
          <a:p>
            <a:pPr marL="457200" indent="-342360">
              <a:lnSpc>
                <a:spcPct val="90000"/>
              </a:lnSpc>
              <a:spcBef>
                <a:spcPts val="2200"/>
              </a:spcBef>
              <a:buClr>
                <a:srgbClr val="FFFFFF"/>
              </a:buClr>
              <a:buFont typeface="Arial"/>
              <a:buChar char="•"/>
            </a:pPr>
            <a:endParaRPr lang="en-IN" sz="1800" b="0" strike="noStrike" spc="-1" dirty="0">
              <a:latin typeface="Arial"/>
            </a:endParaRPr>
          </a:p>
          <a:p>
            <a:pPr marL="457200" indent="-342360">
              <a:lnSpc>
                <a:spcPct val="90000"/>
              </a:lnSpc>
              <a:spcBef>
                <a:spcPts val="2200"/>
              </a:spcBef>
              <a:buClr>
                <a:srgbClr val="FFFFFF"/>
              </a:buClr>
              <a:buFont typeface="Arial"/>
              <a:buChar char="•"/>
            </a:pPr>
            <a:endParaRPr lang="en-IN" sz="1800" b="0" strike="noStrike" spc="-1" dirty="0">
              <a:latin typeface="Arial"/>
            </a:endParaRPr>
          </a:p>
          <a:p>
            <a:pPr marL="457200" indent="-342360">
              <a:lnSpc>
                <a:spcPct val="90000"/>
              </a:lnSpc>
              <a:buClr>
                <a:srgbClr val="FFFFFF"/>
              </a:buClr>
              <a:buFont typeface="Arial"/>
              <a:buChar char="•"/>
            </a:pPr>
            <a:endParaRPr lang="en-US" sz="2800" b="0" strike="noStrike" spc="-1" dirty="0">
              <a:solidFill>
                <a:srgbClr val="FFFFFF"/>
              </a:solidFill>
              <a:latin typeface="Calibri"/>
              <a:ea typeface="Calibri"/>
            </a:endParaRPr>
          </a:p>
          <a:p>
            <a:pPr marL="457200" indent="-342360">
              <a:lnSpc>
                <a:spcPct val="90000"/>
              </a:lnSpc>
              <a:buClr>
                <a:srgbClr val="FFFFFF"/>
              </a:buClr>
              <a:buFont typeface="Arial"/>
              <a:buChar char="•"/>
            </a:pPr>
            <a:endParaRPr lang="en-US" sz="2800" spc="-1" dirty="0">
              <a:solidFill>
                <a:srgbClr val="FFFFFF"/>
              </a:solidFill>
              <a:latin typeface="Calibri"/>
              <a:ea typeface="Calibri"/>
            </a:endParaRPr>
          </a:p>
          <a:p>
            <a:pPr marL="457200" indent="-342360">
              <a:lnSpc>
                <a:spcPct val="90000"/>
              </a:lnSpc>
              <a:buClr>
                <a:srgbClr val="FFFFFF"/>
              </a:buClr>
              <a:buFont typeface="Arial"/>
              <a:buChar char="•"/>
            </a:pPr>
            <a:r>
              <a:rPr lang="en-US" sz="2800" b="0" strike="noStrike" spc="-1" dirty="0">
                <a:solidFill>
                  <a:srgbClr val="FFFFFF"/>
                </a:solidFill>
                <a:latin typeface="Calibri"/>
                <a:ea typeface="Calibri"/>
              </a:rPr>
              <a:t>Result page: The result page also has a video attached that shows the steps to make the particular dish and the ingredients list from which we can choose to buy the ingredients. </a:t>
            </a:r>
            <a:endParaRPr lang="en-IN" sz="2800" b="0" strike="noStrike" spc="-1" dirty="0">
              <a:latin typeface="Arial"/>
            </a:endParaRPr>
          </a:p>
        </p:txBody>
      </p:sp>
      <p:sp>
        <p:nvSpPr>
          <p:cNvPr id="279" name="CustomShape 2"/>
          <p:cNvSpPr/>
          <p:nvPr/>
        </p:nvSpPr>
        <p:spPr>
          <a:xfrm>
            <a:off x="4038480" y="6356520"/>
            <a:ext cx="4114080" cy="41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200" b="0" strike="noStrike" spc="-1">
                <a:solidFill>
                  <a:srgbClr val="D8D8D8"/>
                </a:solidFill>
                <a:latin typeface="Calibri"/>
                <a:ea typeface="Calibri"/>
              </a:rPr>
              <a:t>Project Name</a:t>
            </a:r>
            <a:endParaRPr lang="en-IN" sz="1200" b="0" strike="noStrike" spc="-1">
              <a:latin typeface="Arial"/>
            </a:endParaRPr>
          </a:p>
        </p:txBody>
      </p:sp>
      <p:sp>
        <p:nvSpPr>
          <p:cNvPr id="280" name="CustomShape 3"/>
          <p:cNvSpPr/>
          <p:nvPr/>
        </p:nvSpPr>
        <p:spPr>
          <a:xfrm>
            <a:off x="8610480" y="6356520"/>
            <a:ext cx="2088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B3D27FC3-320B-4F5F-8AA9-B93F450466EC}" type="slidenum">
              <a:rPr lang="en-US" sz="1200" b="0" strike="noStrike" spc="-1">
                <a:solidFill>
                  <a:srgbClr val="D8D8D8"/>
                </a:solidFill>
                <a:latin typeface="Calibri"/>
                <a:ea typeface="Calibri"/>
              </a:rPr>
              <a:t>14</a:t>
            </a:fld>
            <a:endParaRPr lang="en-IN" sz="1200" b="0" strike="noStrike" spc="-1">
              <a:latin typeface="Arial"/>
            </a:endParaRPr>
          </a:p>
        </p:txBody>
      </p:sp>
      <p:sp>
        <p:nvSpPr>
          <p:cNvPr id="281" name="CustomShape 4"/>
          <p:cNvSpPr/>
          <p:nvPr/>
        </p:nvSpPr>
        <p:spPr>
          <a:xfrm>
            <a:off x="457200" y="60480"/>
            <a:ext cx="10514880" cy="118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tabLst>
                <a:tab pos="0" algn="l"/>
              </a:tabLst>
            </a:pPr>
            <a:r>
              <a:rPr lang="en-US" sz="4400" b="1" strike="noStrike" spc="-1" dirty="0">
                <a:solidFill>
                  <a:srgbClr val="FFFFFF"/>
                </a:solidFill>
                <a:latin typeface="Calibri"/>
                <a:ea typeface="Calibri"/>
              </a:rPr>
              <a:t>Screenshots</a:t>
            </a:r>
            <a:endParaRPr lang="en-IN" sz="4400" b="0" strike="noStrike" spc="-1" dirty="0">
              <a:latin typeface="Arial"/>
            </a:endParaRPr>
          </a:p>
        </p:txBody>
      </p:sp>
      <p:pic>
        <p:nvPicPr>
          <p:cNvPr id="282" name="Picture 281"/>
          <p:cNvPicPr/>
          <p:nvPr/>
        </p:nvPicPr>
        <p:blipFill>
          <a:blip r:embed="rId3"/>
          <a:stretch/>
        </p:blipFill>
        <p:spPr>
          <a:xfrm>
            <a:off x="1219920" y="882000"/>
            <a:ext cx="9600480" cy="432000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838080" y="1225440"/>
            <a:ext cx="10514880" cy="495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57200" indent="-342360">
              <a:lnSpc>
                <a:spcPct val="90000"/>
              </a:lnSpc>
              <a:spcBef>
                <a:spcPts val="2200"/>
              </a:spcBef>
              <a:buClr>
                <a:srgbClr val="FFFFFF"/>
              </a:buClr>
              <a:buFont typeface="Arial"/>
              <a:buChar char="•"/>
            </a:pPr>
            <a:r>
              <a:rPr lang="en-US" sz="2400" b="0" strike="noStrike" spc="-1">
                <a:solidFill>
                  <a:srgbClr val="FFC000"/>
                </a:solidFill>
                <a:latin typeface="Calibri"/>
                <a:ea typeface="Calibri"/>
              </a:rPr>
              <a:t>User Authentication and Profiles</a:t>
            </a:r>
            <a:r>
              <a:rPr lang="en-US" sz="2400" b="0" strike="noStrike" spc="-1">
                <a:solidFill>
                  <a:srgbClr val="FFFFFF"/>
                </a:solidFill>
                <a:latin typeface="Calibri"/>
                <a:ea typeface="Calibri"/>
              </a:rPr>
              <a:t>: Enable signup, login, and user profiles for personalization and interaction.</a:t>
            </a:r>
            <a:endParaRPr lang="en-IN" sz="2400" b="0" strike="noStrike" spc="-1">
              <a:latin typeface="Arial"/>
            </a:endParaRPr>
          </a:p>
          <a:p>
            <a:pPr marL="457200" indent="-342360">
              <a:lnSpc>
                <a:spcPct val="90000"/>
              </a:lnSpc>
              <a:spcBef>
                <a:spcPts val="2200"/>
              </a:spcBef>
              <a:buClr>
                <a:srgbClr val="FFFFFF"/>
              </a:buClr>
              <a:buFont typeface="Arial"/>
              <a:buChar char="•"/>
            </a:pPr>
            <a:r>
              <a:rPr lang="en-US" sz="2400" b="0" strike="noStrike" spc="-1">
                <a:solidFill>
                  <a:srgbClr val="FFC000"/>
                </a:solidFill>
                <a:latin typeface="Calibri"/>
                <a:ea typeface="Calibri"/>
              </a:rPr>
              <a:t>Social Features</a:t>
            </a:r>
            <a:r>
              <a:rPr lang="en-US" sz="2400" b="0" strike="noStrike" spc="-1">
                <a:solidFill>
                  <a:srgbClr val="FFFFFF"/>
                </a:solidFill>
                <a:latin typeface="Calibri"/>
                <a:ea typeface="Calibri"/>
              </a:rPr>
              <a:t>: Introduce comments, ratings, and reviews for recipes to enhance user engagement.</a:t>
            </a:r>
            <a:endParaRPr lang="en-IN" sz="2400" b="0" strike="noStrike" spc="-1">
              <a:latin typeface="Arial"/>
            </a:endParaRPr>
          </a:p>
          <a:p>
            <a:pPr marL="457200" indent="-342360">
              <a:lnSpc>
                <a:spcPct val="90000"/>
              </a:lnSpc>
              <a:spcBef>
                <a:spcPts val="2200"/>
              </a:spcBef>
              <a:buClr>
                <a:srgbClr val="FFFFFF"/>
              </a:buClr>
              <a:buFont typeface="Arial"/>
              <a:buChar char="•"/>
            </a:pPr>
            <a:r>
              <a:rPr lang="en-US" sz="2400" b="0" strike="noStrike" spc="-1">
                <a:solidFill>
                  <a:srgbClr val="FFC000"/>
                </a:solidFill>
                <a:latin typeface="Calibri"/>
                <a:ea typeface="Calibri"/>
              </a:rPr>
              <a:t>Advanced Search and Filtering</a:t>
            </a:r>
            <a:r>
              <a:rPr lang="en-US" sz="2400" b="0" strike="noStrike" spc="-1">
                <a:solidFill>
                  <a:srgbClr val="FFFFFF"/>
                </a:solidFill>
                <a:latin typeface="Calibri"/>
                <a:ea typeface="Calibri"/>
              </a:rPr>
              <a:t>: Improve search with filters (e.g., by ingredients, cuisine type) for better recipe discovery.</a:t>
            </a:r>
            <a:endParaRPr lang="en-IN" sz="2400" b="0" strike="noStrike" spc="-1">
              <a:latin typeface="Arial"/>
            </a:endParaRPr>
          </a:p>
          <a:p>
            <a:pPr marL="457200" indent="-342360">
              <a:lnSpc>
                <a:spcPct val="90000"/>
              </a:lnSpc>
              <a:spcBef>
                <a:spcPts val="2200"/>
              </a:spcBef>
              <a:buClr>
                <a:srgbClr val="FFFFFF"/>
              </a:buClr>
              <a:buFont typeface="Arial"/>
              <a:buChar char="•"/>
            </a:pPr>
            <a:r>
              <a:rPr lang="en-US" sz="2400" b="0" strike="noStrike" spc="-1">
                <a:solidFill>
                  <a:srgbClr val="FFC000"/>
                </a:solidFill>
                <a:latin typeface="Calibri"/>
                <a:ea typeface="Calibri"/>
              </a:rPr>
              <a:t>Recipe Recommendations</a:t>
            </a:r>
            <a:r>
              <a:rPr lang="en-US" sz="2400" b="0" strike="noStrike" spc="-1">
                <a:solidFill>
                  <a:srgbClr val="FFFFFF"/>
                </a:solidFill>
                <a:latin typeface="Calibri"/>
                <a:ea typeface="Calibri"/>
              </a:rPr>
              <a:t>: Use machine learning for personalized recipe suggestions based on user preferences.</a:t>
            </a:r>
            <a:endParaRPr lang="en-IN" sz="2400" b="0" strike="noStrike" spc="-1">
              <a:latin typeface="Arial"/>
            </a:endParaRPr>
          </a:p>
          <a:p>
            <a:pPr marL="457200" indent="-342360">
              <a:lnSpc>
                <a:spcPct val="90000"/>
              </a:lnSpc>
              <a:spcBef>
                <a:spcPts val="2200"/>
              </a:spcBef>
              <a:buClr>
                <a:srgbClr val="FFFFFF"/>
              </a:buClr>
              <a:buFont typeface="Arial"/>
              <a:buChar char="•"/>
            </a:pPr>
            <a:r>
              <a:rPr lang="en-US" sz="2400" b="0" strike="noStrike" spc="-1">
                <a:solidFill>
                  <a:srgbClr val="FFC000"/>
                </a:solidFill>
                <a:latin typeface="Calibri"/>
                <a:ea typeface="Calibri"/>
              </a:rPr>
              <a:t>Mobile Optimization</a:t>
            </a:r>
            <a:r>
              <a:rPr lang="en-US" sz="2400" b="0" strike="noStrike" spc="-1">
                <a:solidFill>
                  <a:srgbClr val="FFFFFF"/>
                </a:solidFill>
                <a:latin typeface="Calibri"/>
                <a:ea typeface="Calibri"/>
              </a:rPr>
              <a:t>: Ensure the website is responsive and user-friendly on mobile devices.</a:t>
            </a:r>
            <a:endParaRPr lang="en-IN" sz="2400" b="0" strike="noStrike" spc="-1">
              <a:latin typeface="Arial"/>
            </a:endParaRPr>
          </a:p>
          <a:p>
            <a:pPr>
              <a:lnSpc>
                <a:spcPct val="90000"/>
              </a:lnSpc>
              <a:spcBef>
                <a:spcPts val="2200"/>
              </a:spcBef>
            </a:pPr>
            <a:endParaRPr lang="en-IN" sz="2400" b="0" strike="noStrike" spc="-1">
              <a:latin typeface="Arial"/>
            </a:endParaRPr>
          </a:p>
        </p:txBody>
      </p:sp>
      <p:sp>
        <p:nvSpPr>
          <p:cNvPr id="284" name="CustomShape 2"/>
          <p:cNvSpPr/>
          <p:nvPr/>
        </p:nvSpPr>
        <p:spPr>
          <a:xfrm>
            <a:off x="4038480" y="6356520"/>
            <a:ext cx="41140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200" b="0" strike="noStrike" spc="-1">
                <a:solidFill>
                  <a:srgbClr val="D8D8D8"/>
                </a:solidFill>
                <a:latin typeface="Calibri"/>
                <a:ea typeface="Calibri"/>
              </a:rPr>
              <a:t>Project Name</a:t>
            </a:r>
            <a:endParaRPr lang="en-IN" sz="1200" b="0" strike="noStrike" spc="-1">
              <a:latin typeface="Arial"/>
            </a:endParaRPr>
          </a:p>
        </p:txBody>
      </p:sp>
      <p:sp>
        <p:nvSpPr>
          <p:cNvPr id="285" name="CustomShape 3"/>
          <p:cNvSpPr/>
          <p:nvPr/>
        </p:nvSpPr>
        <p:spPr>
          <a:xfrm>
            <a:off x="8610480" y="6356520"/>
            <a:ext cx="2088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9BE27AB1-3DCC-40CE-824D-F05D1B8D34EC}" type="slidenum">
              <a:rPr lang="en-US" sz="1200" b="0" strike="noStrike" spc="-1">
                <a:solidFill>
                  <a:srgbClr val="D8D8D8"/>
                </a:solidFill>
                <a:latin typeface="Calibri"/>
                <a:ea typeface="Calibri"/>
              </a:rPr>
              <a:t>15</a:t>
            </a:fld>
            <a:endParaRPr lang="en-IN" sz="1200" b="0" strike="noStrike" spc="-1">
              <a:latin typeface="Arial"/>
            </a:endParaRPr>
          </a:p>
        </p:txBody>
      </p:sp>
      <p:sp>
        <p:nvSpPr>
          <p:cNvPr id="286" name="CustomShape 4"/>
          <p:cNvSpPr/>
          <p:nvPr/>
        </p:nvSpPr>
        <p:spPr>
          <a:xfrm>
            <a:off x="594000" y="226080"/>
            <a:ext cx="10378080" cy="111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tabLst>
                <a:tab pos="0" algn="l"/>
              </a:tabLst>
            </a:pPr>
            <a:r>
              <a:rPr lang="en-US" sz="4400" b="1" strike="noStrike" spc="-1">
                <a:solidFill>
                  <a:srgbClr val="FFFFFF"/>
                </a:solidFill>
                <a:latin typeface="Calibri"/>
                <a:ea typeface="Calibri"/>
              </a:rPr>
              <a:t>Future Scope</a:t>
            </a:r>
            <a:endParaRPr lang="en-IN" sz="44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CustomShape 1"/>
          <p:cNvSpPr/>
          <p:nvPr/>
        </p:nvSpPr>
        <p:spPr>
          <a:xfrm>
            <a:off x="612720" y="136440"/>
            <a:ext cx="10740240" cy="122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IN" sz="4400" b="1" strike="noStrike" spc="-1">
                <a:solidFill>
                  <a:srgbClr val="FFFFFF"/>
                </a:solidFill>
                <a:latin typeface="Calibri"/>
                <a:ea typeface="Calibri"/>
              </a:rPr>
              <a:t>Future Scope</a:t>
            </a:r>
            <a:endParaRPr lang="en-IN" sz="4400" b="0" strike="noStrike" spc="-1">
              <a:latin typeface="Arial"/>
            </a:endParaRPr>
          </a:p>
        </p:txBody>
      </p:sp>
      <p:sp>
        <p:nvSpPr>
          <p:cNvPr id="288" name="CustomShape 2"/>
          <p:cNvSpPr/>
          <p:nvPr/>
        </p:nvSpPr>
        <p:spPr>
          <a:xfrm>
            <a:off x="838080" y="1366920"/>
            <a:ext cx="10514880" cy="5353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57200" indent="-342360">
              <a:lnSpc>
                <a:spcPct val="90000"/>
              </a:lnSpc>
              <a:spcBef>
                <a:spcPts val="1001"/>
              </a:spcBef>
              <a:buClr>
                <a:srgbClr val="FFFFFF"/>
              </a:buClr>
              <a:buFont typeface="Arial"/>
              <a:buChar char="•"/>
            </a:pPr>
            <a:r>
              <a:rPr lang="en-US" sz="2400" b="0" strike="noStrike" spc="-1">
                <a:solidFill>
                  <a:srgbClr val="FFC000"/>
                </a:solidFill>
                <a:latin typeface="Calibri"/>
                <a:ea typeface="Calibri"/>
              </a:rPr>
              <a:t>API Integration</a:t>
            </a:r>
            <a:r>
              <a:rPr lang="en-US" sz="2400" b="0" strike="noStrike" spc="-1">
                <a:solidFill>
                  <a:srgbClr val="FFFFFF"/>
                </a:solidFill>
                <a:latin typeface="Calibri"/>
                <a:ea typeface="Calibri"/>
              </a:rPr>
              <a:t>: Integrate with external APIs for nutritional info, ingredient sourcing, etc., to enrich content.</a:t>
            </a:r>
            <a:endParaRPr lang="en-IN" sz="2400" b="0" strike="noStrike" spc="-1">
              <a:latin typeface="Arial"/>
            </a:endParaRPr>
          </a:p>
          <a:p>
            <a:pPr marL="457200" indent="-342360">
              <a:lnSpc>
                <a:spcPct val="90000"/>
              </a:lnSpc>
              <a:spcBef>
                <a:spcPts val="1001"/>
              </a:spcBef>
              <a:buClr>
                <a:srgbClr val="FFFFFF"/>
              </a:buClr>
              <a:buFont typeface="Arial"/>
              <a:buChar char="•"/>
            </a:pPr>
            <a:r>
              <a:rPr lang="en-US" sz="2400" b="0" strike="noStrike" spc="-1">
                <a:solidFill>
                  <a:srgbClr val="FFC000"/>
                </a:solidFill>
                <a:latin typeface="Calibri"/>
                <a:ea typeface="Calibri"/>
              </a:rPr>
              <a:t>Monetization Strategies</a:t>
            </a:r>
            <a:r>
              <a:rPr lang="en-US" sz="2400" b="0" strike="noStrike" spc="-1">
                <a:solidFill>
                  <a:srgbClr val="FFFFFF"/>
                </a:solidFill>
                <a:latin typeface="Calibri"/>
                <a:ea typeface="Calibri"/>
              </a:rPr>
              <a:t>: Explore revenue streams like partnerships, premium features, or targeted ads.</a:t>
            </a:r>
            <a:endParaRPr lang="en-IN" sz="2400" b="0" strike="noStrike" spc="-1">
              <a:latin typeface="Arial"/>
            </a:endParaRPr>
          </a:p>
          <a:p>
            <a:pPr marL="457200" indent="-342360">
              <a:lnSpc>
                <a:spcPct val="90000"/>
              </a:lnSpc>
              <a:spcBef>
                <a:spcPts val="1001"/>
              </a:spcBef>
              <a:buClr>
                <a:srgbClr val="FFFFFF"/>
              </a:buClr>
              <a:buFont typeface="Arial"/>
              <a:buChar char="•"/>
            </a:pPr>
            <a:r>
              <a:rPr lang="en-US" sz="2400" b="0" strike="noStrike" spc="-1">
                <a:solidFill>
                  <a:srgbClr val="FFC000"/>
                </a:solidFill>
                <a:latin typeface="Calibri"/>
                <a:ea typeface="Calibri"/>
              </a:rPr>
              <a:t>Offline Mode</a:t>
            </a:r>
            <a:r>
              <a:rPr lang="en-US" sz="2400" b="0" strike="noStrike" spc="-1">
                <a:solidFill>
                  <a:srgbClr val="FFFFFF"/>
                </a:solidFill>
                <a:latin typeface="Calibri"/>
                <a:ea typeface="Calibri"/>
              </a:rPr>
              <a:t>: Implement capabilities for users to access saved recipes offline or as a Progressive Web App (PWA).</a:t>
            </a:r>
            <a:endParaRPr lang="en-IN" sz="2400" b="0" strike="noStrike" spc="-1">
              <a:latin typeface="Arial"/>
            </a:endParaRPr>
          </a:p>
          <a:p>
            <a:pPr marL="457200" indent="-342360">
              <a:lnSpc>
                <a:spcPct val="90000"/>
              </a:lnSpc>
              <a:spcBef>
                <a:spcPts val="1001"/>
              </a:spcBef>
              <a:buClr>
                <a:srgbClr val="FFFFFF"/>
              </a:buClr>
              <a:buFont typeface="Arial"/>
              <a:buChar char="•"/>
            </a:pPr>
            <a:r>
              <a:rPr lang="en-US" sz="2400" b="0" strike="noStrike" spc="-1">
                <a:solidFill>
                  <a:srgbClr val="FFC000"/>
                </a:solidFill>
                <a:latin typeface="Calibri"/>
                <a:ea typeface="Calibri"/>
              </a:rPr>
              <a:t>Internationalization</a:t>
            </a:r>
            <a:r>
              <a:rPr lang="en-US" sz="2400" b="0" strike="noStrike" spc="-1">
                <a:solidFill>
                  <a:srgbClr val="FFFFFF"/>
                </a:solidFill>
                <a:latin typeface="Calibri"/>
                <a:ea typeface="Calibri"/>
              </a:rPr>
              <a:t>: Support multiple languages and localize recipes for global appeal.</a:t>
            </a:r>
            <a:endParaRPr lang="en-IN" sz="2400" b="0" strike="noStrike" spc="-1">
              <a:latin typeface="Arial"/>
            </a:endParaRPr>
          </a:p>
          <a:p>
            <a:pPr marL="457200" indent="-342360">
              <a:lnSpc>
                <a:spcPct val="90000"/>
              </a:lnSpc>
              <a:spcBef>
                <a:spcPts val="1001"/>
              </a:spcBef>
              <a:buClr>
                <a:srgbClr val="FFFFFF"/>
              </a:buClr>
              <a:buFont typeface="Arial"/>
              <a:buChar char="•"/>
            </a:pPr>
            <a:r>
              <a:rPr lang="en-US" sz="2400" b="0" strike="noStrike" spc="-1">
                <a:solidFill>
                  <a:srgbClr val="FFC000"/>
                </a:solidFill>
                <a:latin typeface="Calibri"/>
                <a:ea typeface="Calibri"/>
              </a:rPr>
              <a:t>Analytics</a:t>
            </a:r>
            <a:r>
              <a:rPr lang="en-US" sz="2400" b="0" strike="noStrike" spc="-1">
                <a:solidFill>
                  <a:srgbClr val="FFFFFF"/>
                </a:solidFill>
                <a:latin typeface="Calibri"/>
                <a:ea typeface="Calibri"/>
              </a:rPr>
              <a:t>: Use analytics tools to track user behavior, popular recipes, and trends for continuous improvement.</a:t>
            </a:r>
            <a:endParaRPr lang="en-IN" sz="2400" b="0" strike="noStrike" spc="-1">
              <a:latin typeface="Arial"/>
            </a:endParaRPr>
          </a:p>
        </p:txBody>
      </p:sp>
      <p:sp>
        <p:nvSpPr>
          <p:cNvPr id="289" name="CustomShape 3"/>
          <p:cNvSpPr/>
          <p:nvPr/>
        </p:nvSpPr>
        <p:spPr>
          <a:xfrm>
            <a:off x="8610480" y="6356520"/>
            <a:ext cx="2088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CB174ADB-F23F-4DAC-B3CC-E69D43F7A5EB}" type="slidenum">
              <a:rPr lang="en-US" sz="1200" b="0" strike="noStrike" spc="-1">
                <a:solidFill>
                  <a:srgbClr val="D8D8D8"/>
                </a:solidFill>
                <a:latin typeface="Calibri"/>
                <a:ea typeface="Calibri"/>
              </a:rPr>
              <a:t>16</a:t>
            </a:fld>
            <a:endParaRPr lang="en-IN" sz="12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57200" indent="-342360">
              <a:lnSpc>
                <a:spcPct val="90000"/>
              </a:lnSpc>
              <a:spcBef>
                <a:spcPts val="2200"/>
              </a:spcBef>
              <a:buClr>
                <a:srgbClr val="FFFFFF"/>
              </a:buClr>
              <a:buFont typeface="Arial"/>
              <a:buChar char="•"/>
            </a:pPr>
            <a:r>
              <a:rPr lang="en-US" sz="2800" b="0" strike="noStrike" spc="-1">
                <a:solidFill>
                  <a:srgbClr val="FFFFFF"/>
                </a:solidFill>
                <a:latin typeface="Calibri"/>
                <a:ea typeface="Calibri"/>
              </a:rPr>
              <a:t>Questions: Opening the floor for any questions from the audience.</a:t>
            </a:r>
            <a:endParaRPr lang="en-IN" sz="2800" b="0" strike="noStrike" spc="-1">
              <a:latin typeface="Arial"/>
            </a:endParaRPr>
          </a:p>
        </p:txBody>
      </p:sp>
      <p:sp>
        <p:nvSpPr>
          <p:cNvPr id="291" name="CustomShape 2"/>
          <p:cNvSpPr/>
          <p:nvPr/>
        </p:nvSpPr>
        <p:spPr>
          <a:xfrm>
            <a:off x="4038480" y="6356520"/>
            <a:ext cx="41140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200" b="0" strike="noStrike" spc="-1">
                <a:solidFill>
                  <a:srgbClr val="D8D8D8"/>
                </a:solidFill>
                <a:latin typeface="Calibri"/>
                <a:ea typeface="Calibri"/>
              </a:rPr>
              <a:t>Project Name</a:t>
            </a:r>
            <a:endParaRPr lang="en-IN" sz="1200" b="0" strike="noStrike" spc="-1">
              <a:latin typeface="Arial"/>
            </a:endParaRPr>
          </a:p>
        </p:txBody>
      </p:sp>
      <p:sp>
        <p:nvSpPr>
          <p:cNvPr id="292" name="CustomShape 3"/>
          <p:cNvSpPr/>
          <p:nvPr/>
        </p:nvSpPr>
        <p:spPr>
          <a:xfrm>
            <a:off x="8610480" y="6356520"/>
            <a:ext cx="2088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9C346BC7-11F4-417E-964F-575426D442F8}" type="slidenum">
              <a:rPr lang="en-US" sz="1200" b="0" strike="noStrike" spc="-1">
                <a:solidFill>
                  <a:srgbClr val="D8D8D8"/>
                </a:solidFill>
                <a:latin typeface="Calibri"/>
                <a:ea typeface="Calibri"/>
              </a:rPr>
              <a:t>17</a:t>
            </a:fld>
            <a:endParaRPr lang="en-IN" sz="1200" b="0" strike="noStrike" spc="-1">
              <a:latin typeface="Arial"/>
            </a:endParaRPr>
          </a:p>
        </p:txBody>
      </p:sp>
      <p:sp>
        <p:nvSpPr>
          <p:cNvPr id="293" name="CustomShape 4"/>
          <p:cNvSpPr/>
          <p:nvPr/>
        </p:nvSpPr>
        <p:spPr>
          <a:xfrm>
            <a:off x="457200" y="60480"/>
            <a:ext cx="10514880" cy="13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tabLst>
                <a:tab pos="0" algn="l"/>
              </a:tabLst>
            </a:pPr>
            <a:r>
              <a:rPr lang="en-US" sz="4400" b="1" strike="noStrike" spc="-1">
                <a:solidFill>
                  <a:srgbClr val="FFFFFF"/>
                </a:solidFill>
                <a:latin typeface="Calibri"/>
                <a:ea typeface="Calibri"/>
              </a:rPr>
              <a:t>Questions</a:t>
            </a:r>
            <a:endParaRPr lang="en-IN" sz="44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1621800" y="704880"/>
            <a:ext cx="5854680" cy="94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tabLst>
                <a:tab pos="0" algn="l"/>
              </a:tabLst>
            </a:pPr>
            <a:r>
              <a:rPr lang="en-US" sz="6000" b="1" strike="noStrike" spc="-1">
                <a:solidFill>
                  <a:srgbClr val="FFFFFF"/>
                </a:solidFill>
                <a:latin typeface="Calibri"/>
                <a:ea typeface="Calibri"/>
              </a:rPr>
              <a:t>Thank You!</a:t>
            </a:r>
            <a:endParaRPr lang="en-IN" sz="6000" b="0" strike="noStrike" spc="-1">
              <a:latin typeface="Arial"/>
            </a:endParaRPr>
          </a:p>
        </p:txBody>
      </p:sp>
      <p:sp>
        <p:nvSpPr>
          <p:cNvPr id="295" name="CustomShape 2"/>
          <p:cNvSpPr/>
          <p:nvPr/>
        </p:nvSpPr>
        <p:spPr>
          <a:xfrm>
            <a:off x="8610480" y="635652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48776D60-4A21-4924-849F-03DD86C55EE0}" type="slidenum">
              <a:rPr lang="en-US" sz="1200" b="0" strike="noStrike" spc="-1">
                <a:solidFill>
                  <a:srgbClr val="D8D8D8"/>
                </a:solidFill>
                <a:latin typeface="Calibri"/>
                <a:ea typeface="Calibri"/>
              </a:rPr>
              <a:t>18</a:t>
            </a:fld>
            <a:endParaRPr lang="en-IN" sz="1200" b="0" strike="noStrike" spc="-1">
              <a:latin typeface="Arial"/>
            </a:endParaRPr>
          </a:p>
        </p:txBody>
      </p:sp>
      <p:sp>
        <p:nvSpPr>
          <p:cNvPr id="296" name="CustomShape 3"/>
          <p:cNvSpPr/>
          <p:nvPr/>
        </p:nvSpPr>
        <p:spPr>
          <a:xfrm>
            <a:off x="0" y="0"/>
            <a:ext cx="12191400" cy="6857280"/>
          </a:xfrm>
          <a:custGeom>
            <a:avLst/>
            <a:gdLst/>
            <a:ahLst/>
            <a:cxnLst/>
            <a:rect l="l" t="t" r="r" b="b"/>
            <a:pathLst>
              <a:path w="21600" h="21600">
                <a:moveTo>
                  <a:pt x="21598" y="14626"/>
                </a:moveTo>
                <a:cubicBezTo>
                  <a:pt x="21593" y="14630"/>
                  <a:pt x="21591" y="14630"/>
                  <a:pt x="21587" y="14634"/>
                </a:cubicBezTo>
                <a:lnTo>
                  <a:pt x="17103" y="17452"/>
                </a:lnTo>
                <a:cubicBezTo>
                  <a:pt x="16767" y="17663"/>
                  <a:pt x="16424" y="17165"/>
                  <a:pt x="16473" y="16540"/>
                </a:cubicBezTo>
                <a:lnTo>
                  <a:pt x="16865" y="11449"/>
                </a:lnTo>
                <a:cubicBezTo>
                  <a:pt x="16899" y="11011"/>
                  <a:pt x="17118" y="10693"/>
                  <a:pt x="17367" y="10720"/>
                </a:cubicBezTo>
                <a:lnTo>
                  <a:pt x="21600" y="11198"/>
                </a:lnTo>
                <a:lnTo>
                  <a:pt x="21600" y="9502"/>
                </a:lnTo>
                <a:lnTo>
                  <a:pt x="17566" y="9048"/>
                </a:lnTo>
                <a:cubicBezTo>
                  <a:pt x="17291" y="9017"/>
                  <a:pt x="17087" y="8575"/>
                  <a:pt x="17125" y="8089"/>
                </a:cubicBezTo>
                <a:lnTo>
                  <a:pt x="17710" y="498"/>
                </a:lnTo>
                <a:cubicBezTo>
                  <a:pt x="17723" y="322"/>
                  <a:pt x="17705" y="151"/>
                  <a:pt x="17663" y="4"/>
                </a:cubicBezTo>
                <a:lnTo>
                  <a:pt x="16811" y="4"/>
                </a:lnTo>
                <a:cubicBezTo>
                  <a:pt x="16789" y="84"/>
                  <a:pt x="16773" y="175"/>
                  <a:pt x="16764" y="267"/>
                </a:cubicBezTo>
                <a:lnTo>
                  <a:pt x="16160" y="8105"/>
                </a:lnTo>
                <a:cubicBezTo>
                  <a:pt x="16126" y="8543"/>
                  <a:pt x="15907" y="8861"/>
                  <a:pt x="15658" y="8833"/>
                </a:cubicBezTo>
                <a:lnTo>
                  <a:pt x="3055" y="7412"/>
                </a:lnTo>
                <a:cubicBezTo>
                  <a:pt x="2853" y="7388"/>
                  <a:pt x="2681" y="7142"/>
                  <a:pt x="2627" y="6795"/>
                </a:cubicBezTo>
                <a:lnTo>
                  <a:pt x="1559" y="0"/>
                </a:lnTo>
                <a:lnTo>
                  <a:pt x="641" y="0"/>
                </a:lnTo>
                <a:cubicBezTo>
                  <a:pt x="618" y="143"/>
                  <a:pt x="618" y="299"/>
                  <a:pt x="641" y="450"/>
                </a:cubicBezTo>
                <a:lnTo>
                  <a:pt x="1530" y="6115"/>
                </a:lnTo>
                <a:cubicBezTo>
                  <a:pt x="1617" y="6676"/>
                  <a:pt x="1368" y="7225"/>
                  <a:pt x="1041" y="7185"/>
                </a:cubicBezTo>
                <a:lnTo>
                  <a:pt x="0" y="7066"/>
                </a:lnTo>
                <a:lnTo>
                  <a:pt x="0" y="8762"/>
                </a:lnTo>
                <a:lnTo>
                  <a:pt x="1646" y="8949"/>
                </a:lnTo>
                <a:cubicBezTo>
                  <a:pt x="1848" y="8973"/>
                  <a:pt x="2020" y="9220"/>
                  <a:pt x="2074" y="9566"/>
                </a:cubicBezTo>
                <a:lnTo>
                  <a:pt x="3964" y="21600"/>
                </a:lnTo>
                <a:lnTo>
                  <a:pt x="4894" y="21600"/>
                </a:lnTo>
                <a:cubicBezTo>
                  <a:pt x="4910" y="21469"/>
                  <a:pt x="4910" y="21325"/>
                  <a:pt x="4887" y="21186"/>
                </a:cubicBezTo>
                <a:lnTo>
                  <a:pt x="3169" y="10247"/>
                </a:lnTo>
                <a:cubicBezTo>
                  <a:pt x="3082" y="9685"/>
                  <a:pt x="3330" y="9136"/>
                  <a:pt x="3657" y="9176"/>
                </a:cubicBezTo>
                <a:lnTo>
                  <a:pt x="15459" y="10505"/>
                </a:lnTo>
                <a:cubicBezTo>
                  <a:pt x="15734" y="10537"/>
                  <a:pt x="15938" y="10979"/>
                  <a:pt x="15900" y="11465"/>
                </a:cubicBezTo>
                <a:lnTo>
                  <a:pt x="15394" y="18037"/>
                </a:lnTo>
                <a:cubicBezTo>
                  <a:pt x="15369" y="18352"/>
                  <a:pt x="15248" y="18614"/>
                  <a:pt x="15080" y="18722"/>
                </a:cubicBezTo>
                <a:lnTo>
                  <a:pt x="10502" y="21600"/>
                </a:lnTo>
                <a:lnTo>
                  <a:pt x="13358" y="21600"/>
                </a:lnTo>
                <a:lnTo>
                  <a:pt x="14471" y="20899"/>
                </a:lnTo>
                <a:cubicBezTo>
                  <a:pt x="14769" y="20712"/>
                  <a:pt x="15069" y="21079"/>
                  <a:pt x="15103" y="21600"/>
                </a:cubicBezTo>
                <a:lnTo>
                  <a:pt x="16079" y="21600"/>
                </a:lnTo>
                <a:lnTo>
                  <a:pt x="16178" y="20314"/>
                </a:lnTo>
                <a:cubicBezTo>
                  <a:pt x="16202" y="20000"/>
                  <a:pt x="16323" y="19737"/>
                  <a:pt x="16491" y="19629"/>
                </a:cubicBezTo>
                <a:lnTo>
                  <a:pt x="21596" y="16421"/>
                </a:lnTo>
                <a:lnTo>
                  <a:pt x="21596" y="14626"/>
                </a:lnTo>
                <a:close/>
              </a:path>
            </a:pathLst>
          </a:custGeom>
          <a:gradFill rotWithShape="0">
            <a:gsLst>
              <a:gs pos="0">
                <a:srgbClr val="76CEEF"/>
              </a:gs>
              <a:gs pos="100000">
                <a:srgbClr val="1C6294"/>
              </a:gs>
            </a:gsLst>
            <a:path path="circle"/>
          </a:gradFill>
          <a:ln>
            <a:noFill/>
          </a:ln>
          <a:effectLst>
            <a:outerShdw blurRad="317500" dist="190440" dir="5400000" algn="t" rotWithShape="0">
              <a:srgbClr val="124163">
                <a:alpha val="20000"/>
              </a:srgbClr>
            </a:outerShdw>
          </a:effectLst>
        </p:spPr>
        <p:style>
          <a:lnRef idx="0">
            <a:scrgbClr r="0" g="0" b="0"/>
          </a:lnRef>
          <a:fillRef idx="0">
            <a:scrgbClr r="0" g="0" b="0"/>
          </a:fillRef>
          <a:effectRef idx="0">
            <a:scrgbClr r="0" g="0" b="0"/>
          </a:effectRef>
          <a:fontRef idx="minor"/>
        </p:style>
      </p:sp>
      <p:sp>
        <p:nvSpPr>
          <p:cNvPr id="297" name="CustomShape 4"/>
          <p:cNvSpPr/>
          <p:nvPr/>
        </p:nvSpPr>
        <p:spPr>
          <a:xfrm>
            <a:off x="2489760" y="1646280"/>
            <a:ext cx="7587720" cy="94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tabLst>
                <a:tab pos="0" algn="l"/>
              </a:tabLst>
            </a:pPr>
            <a:r>
              <a:rPr lang="en-IN" sz="3800" b="0" strike="noStrike" spc="-1">
                <a:solidFill>
                  <a:srgbClr val="FFFFFF"/>
                </a:solidFill>
                <a:latin typeface="Calibri"/>
                <a:ea typeface="Calibri"/>
              </a:rPr>
              <a:t>Team No. 151</a:t>
            </a:r>
            <a:endParaRPr lang="en-IN" sz="3800" b="0" strike="noStrike" spc="-1">
              <a:latin typeface="Arial"/>
            </a:endParaRPr>
          </a:p>
        </p:txBody>
      </p:sp>
      <p:sp>
        <p:nvSpPr>
          <p:cNvPr id="298" name="CustomShape 5"/>
          <p:cNvSpPr/>
          <p:nvPr/>
        </p:nvSpPr>
        <p:spPr>
          <a:xfrm>
            <a:off x="3962520" y="4496400"/>
            <a:ext cx="4266360" cy="165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57200" indent="-361080">
              <a:lnSpc>
                <a:spcPct val="90000"/>
              </a:lnSpc>
              <a:buClr>
                <a:srgbClr val="FFFFFF"/>
              </a:buClr>
              <a:buFont typeface="Arial"/>
              <a:buChar char="•"/>
            </a:pPr>
            <a:r>
              <a:rPr lang="en-US" sz="2800" b="0" strike="noStrike" spc="-1">
                <a:solidFill>
                  <a:srgbClr val="FFFFFF"/>
                </a:solidFill>
                <a:latin typeface="Calibri"/>
                <a:ea typeface="Calibri"/>
              </a:rPr>
              <a:t>Vikram Singh </a:t>
            </a:r>
            <a:endParaRPr lang="en-IN" sz="2800" b="0" strike="noStrike" spc="-1">
              <a:latin typeface="Arial"/>
            </a:endParaRPr>
          </a:p>
          <a:p>
            <a:pPr marL="457200" indent="-361080">
              <a:lnSpc>
                <a:spcPct val="90000"/>
              </a:lnSpc>
              <a:buClr>
                <a:srgbClr val="FFFFFF"/>
              </a:buClr>
              <a:buFont typeface="Arial"/>
              <a:buChar char="•"/>
            </a:pPr>
            <a:r>
              <a:rPr lang="en-US" sz="2800" b="0" strike="noStrike" spc="-1">
                <a:solidFill>
                  <a:srgbClr val="FFFFFF"/>
                </a:solidFill>
                <a:latin typeface="Calibri"/>
                <a:ea typeface="Calibri"/>
              </a:rPr>
              <a:t>Giridhar Shanmugam</a:t>
            </a:r>
            <a:endParaRPr lang="en-IN" sz="2800" b="0" strike="noStrike" spc="-1">
              <a:latin typeface="Arial"/>
            </a:endParaRPr>
          </a:p>
          <a:p>
            <a:pPr marL="457200" indent="-361080">
              <a:lnSpc>
                <a:spcPct val="90000"/>
              </a:lnSpc>
              <a:buClr>
                <a:srgbClr val="FFFFFF"/>
              </a:buClr>
              <a:buFont typeface="Arial"/>
              <a:buChar char="•"/>
            </a:pPr>
            <a:r>
              <a:rPr lang="en-US" sz="2800" b="0" strike="noStrike" spc="-1">
                <a:solidFill>
                  <a:srgbClr val="FFFFFF"/>
                </a:solidFill>
                <a:latin typeface="Calibri"/>
                <a:ea typeface="Calibri"/>
              </a:rPr>
              <a:t>Harikishore Manday</a:t>
            </a:r>
            <a:endParaRPr lang="en-IN" sz="2800" b="0" strike="noStrike" spc="-1">
              <a:latin typeface="Arial"/>
            </a:endParaRPr>
          </a:p>
          <a:p>
            <a:pPr marL="457200" indent="-361080">
              <a:lnSpc>
                <a:spcPct val="90000"/>
              </a:lnSpc>
              <a:buClr>
                <a:srgbClr val="FFFFFF"/>
              </a:buClr>
              <a:buFont typeface="Arial"/>
              <a:buChar char="•"/>
            </a:pPr>
            <a:r>
              <a:rPr lang="en-US" sz="2800" b="0" strike="noStrike" spc="-1">
                <a:solidFill>
                  <a:srgbClr val="FFFFFF"/>
                </a:solidFill>
                <a:latin typeface="Calibri"/>
                <a:ea typeface="Calibri"/>
              </a:rPr>
              <a:t>Debdwaipayan Biswas</a:t>
            </a:r>
            <a:endParaRPr lang="en-IN" sz="28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57200" indent="-342360">
              <a:lnSpc>
                <a:spcPct val="90000"/>
              </a:lnSpc>
              <a:spcBef>
                <a:spcPts val="2200"/>
              </a:spcBef>
              <a:buClr>
                <a:srgbClr val="FFFFFF"/>
              </a:buClr>
              <a:buFont typeface="Arial"/>
              <a:buChar char="•"/>
            </a:pPr>
            <a:r>
              <a:rPr lang="en-US" sz="2800" b="0" strike="noStrike" spc="-1">
                <a:solidFill>
                  <a:srgbClr val="FFFFFF"/>
                </a:solidFill>
                <a:latin typeface="Calibri"/>
                <a:ea typeface="Calibri"/>
              </a:rPr>
              <a:t>	Live Walkthrough: On-the-spot demo of the project.</a:t>
            </a:r>
            <a:endParaRPr lang="en-IN" sz="2800" b="0" strike="noStrike" spc="-1">
              <a:latin typeface="Arial"/>
            </a:endParaRPr>
          </a:p>
          <a:p>
            <a:pPr marL="457200" indent="-342360">
              <a:lnSpc>
                <a:spcPct val="90000"/>
              </a:lnSpc>
              <a:buClr>
                <a:srgbClr val="FFFFFF"/>
              </a:buClr>
              <a:buFont typeface="Arial"/>
              <a:buChar char="•"/>
            </a:pPr>
            <a:r>
              <a:rPr lang="en-US" sz="2800" b="0" strike="noStrike" spc="-1">
                <a:solidFill>
                  <a:srgbClr val="FFFFFF"/>
                </a:solidFill>
                <a:latin typeface="Calibri"/>
                <a:ea typeface="Calibri"/>
              </a:rPr>
              <a:t>	Highlighting a particular use case where the project could be applied.</a:t>
            </a:r>
            <a:endParaRPr lang="en-IN" sz="2800" b="0" strike="noStrike" spc="-1">
              <a:latin typeface="Arial"/>
            </a:endParaRPr>
          </a:p>
        </p:txBody>
      </p:sp>
      <p:sp>
        <p:nvSpPr>
          <p:cNvPr id="300" name="CustomShape 2"/>
          <p:cNvSpPr/>
          <p:nvPr/>
        </p:nvSpPr>
        <p:spPr>
          <a:xfrm>
            <a:off x="4038480" y="6356520"/>
            <a:ext cx="41140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200" b="0" strike="noStrike" spc="-1">
                <a:solidFill>
                  <a:srgbClr val="D8D8D8"/>
                </a:solidFill>
                <a:latin typeface="Calibri"/>
                <a:ea typeface="Calibri"/>
              </a:rPr>
              <a:t>Project Name</a:t>
            </a:r>
            <a:endParaRPr lang="en-IN" sz="1200" b="0" strike="noStrike" spc="-1">
              <a:latin typeface="Arial"/>
            </a:endParaRPr>
          </a:p>
        </p:txBody>
      </p:sp>
      <p:sp>
        <p:nvSpPr>
          <p:cNvPr id="301" name="CustomShape 3"/>
          <p:cNvSpPr/>
          <p:nvPr/>
        </p:nvSpPr>
        <p:spPr>
          <a:xfrm>
            <a:off x="8610480" y="6356520"/>
            <a:ext cx="2088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AD53F3FF-87DE-49F7-97C3-B1492E705843}" type="slidenum">
              <a:rPr lang="en-US" sz="1200" b="0" strike="noStrike" spc="-1">
                <a:solidFill>
                  <a:srgbClr val="D8D8D8"/>
                </a:solidFill>
                <a:latin typeface="Calibri"/>
                <a:ea typeface="Calibri"/>
              </a:rPr>
              <a:t>19</a:t>
            </a:fld>
            <a:endParaRPr lang="en-IN" sz="1200" b="0" strike="noStrike" spc="-1">
              <a:latin typeface="Arial"/>
            </a:endParaRPr>
          </a:p>
        </p:txBody>
      </p:sp>
      <p:sp>
        <p:nvSpPr>
          <p:cNvPr id="302" name="CustomShape 4"/>
          <p:cNvSpPr/>
          <p:nvPr/>
        </p:nvSpPr>
        <p:spPr>
          <a:xfrm>
            <a:off x="457200" y="60480"/>
            <a:ext cx="10514880" cy="13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tabLst>
                <a:tab pos="0" algn="l"/>
              </a:tabLst>
            </a:pPr>
            <a:r>
              <a:rPr lang="en-US" sz="4400" b="1" strike="noStrike" spc="-1">
                <a:solidFill>
                  <a:srgbClr val="FFFFFF"/>
                </a:solidFill>
                <a:latin typeface="Calibri"/>
                <a:ea typeface="Calibri"/>
              </a:rPr>
              <a:t>Live Demo</a:t>
            </a:r>
            <a:endParaRPr lang="en-IN" sz="44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838080" y="923760"/>
            <a:ext cx="10514880" cy="525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57200" indent="-342360">
              <a:lnSpc>
                <a:spcPct val="90000"/>
              </a:lnSpc>
              <a:spcBef>
                <a:spcPts val="2200"/>
              </a:spcBef>
              <a:buClr>
                <a:srgbClr val="FFFFFF"/>
              </a:buClr>
              <a:buFont typeface="Arial"/>
              <a:buChar char="•"/>
            </a:pPr>
            <a:r>
              <a:rPr lang="en-US" sz="2400" b="0" strike="noStrike" spc="-1">
                <a:solidFill>
                  <a:srgbClr val="FFC000"/>
                </a:solidFill>
                <a:latin typeface="Calibri"/>
                <a:ea typeface="Calibri"/>
              </a:rPr>
              <a:t>Core Objectives;</a:t>
            </a:r>
            <a:endParaRPr lang="en-IN" sz="2400" b="0" strike="noStrike" spc="-1">
              <a:latin typeface="Arial"/>
            </a:endParaRPr>
          </a:p>
          <a:p>
            <a:pPr marL="457200" indent="-342360">
              <a:lnSpc>
                <a:spcPct val="90000"/>
              </a:lnSpc>
              <a:spcBef>
                <a:spcPts val="2200"/>
              </a:spcBef>
              <a:buClr>
                <a:srgbClr val="FFFFFF"/>
              </a:buClr>
              <a:buFont typeface="Arial"/>
              <a:buChar char="•"/>
            </a:pPr>
            <a:r>
              <a:rPr lang="en-US" sz="2000" b="0" strike="noStrike" spc="-1">
                <a:solidFill>
                  <a:srgbClr val="FFFFFF"/>
                </a:solidFill>
                <a:latin typeface="Calibri"/>
                <a:ea typeface="Calibri"/>
              </a:rPr>
              <a:t>Ingredient input: Users list what ingredients they have.</a:t>
            </a:r>
            <a:endParaRPr lang="en-IN" sz="2000" b="0" strike="noStrike" spc="-1">
              <a:latin typeface="Arial"/>
            </a:endParaRPr>
          </a:p>
          <a:p>
            <a:pPr marL="457200" indent="-342360">
              <a:lnSpc>
                <a:spcPct val="90000"/>
              </a:lnSpc>
              <a:spcBef>
                <a:spcPts val="2200"/>
              </a:spcBef>
              <a:buClr>
                <a:srgbClr val="FFFFFF"/>
              </a:buClr>
              <a:buFont typeface="Arial"/>
              <a:buChar char="•"/>
            </a:pPr>
            <a:r>
              <a:rPr lang="en-US" sz="2000" b="0" strike="noStrike" spc="-1">
                <a:solidFill>
                  <a:srgbClr val="FFFFFF"/>
                </a:solidFill>
                <a:latin typeface="Calibri"/>
                <a:ea typeface="Calibri"/>
              </a:rPr>
              <a:t>Recipe database: A backend database with various recipes.</a:t>
            </a:r>
            <a:endParaRPr lang="en-IN" sz="2000" b="0" strike="noStrike" spc="-1">
              <a:latin typeface="Arial"/>
            </a:endParaRPr>
          </a:p>
          <a:p>
            <a:pPr marL="457200" indent="-342360">
              <a:lnSpc>
                <a:spcPct val="90000"/>
              </a:lnSpc>
              <a:spcBef>
                <a:spcPts val="2200"/>
              </a:spcBef>
              <a:buClr>
                <a:srgbClr val="FFFFFF"/>
              </a:buClr>
              <a:buFont typeface="Arial"/>
              <a:buChar char="•"/>
            </a:pPr>
            <a:r>
              <a:rPr lang="en-US" sz="2000" b="0" strike="noStrike" spc="-1">
                <a:solidFill>
                  <a:srgbClr val="FFFFFF"/>
                </a:solidFill>
                <a:latin typeface="Calibri"/>
                <a:ea typeface="Calibri"/>
              </a:rPr>
              <a:t>Matching algorithm: Finds recipes that can be made with listed ingredients.</a:t>
            </a:r>
            <a:endParaRPr lang="en-IN" sz="2000" b="0" strike="noStrike" spc="-1">
              <a:latin typeface="Arial"/>
            </a:endParaRPr>
          </a:p>
          <a:p>
            <a:pPr marL="457200" indent="-342360">
              <a:lnSpc>
                <a:spcPct val="90000"/>
              </a:lnSpc>
              <a:spcBef>
                <a:spcPts val="2200"/>
              </a:spcBef>
              <a:buClr>
                <a:srgbClr val="FFFFFF"/>
              </a:buClr>
              <a:buFont typeface="Arial"/>
              <a:buChar char="•"/>
            </a:pPr>
            <a:r>
              <a:rPr lang="en-US" sz="2000" b="0" strike="noStrike" spc="-1">
                <a:solidFill>
                  <a:srgbClr val="FFFFFF"/>
                </a:solidFill>
                <a:latin typeface="Calibri"/>
                <a:ea typeface="Calibri"/>
              </a:rPr>
              <a:t>User-friendly UI: Responsive and accessible design.</a:t>
            </a:r>
            <a:endParaRPr lang="en-IN" sz="2000" b="0" strike="noStrike" spc="-1">
              <a:latin typeface="Arial"/>
            </a:endParaRPr>
          </a:p>
          <a:p>
            <a:pPr marL="457200" indent="-342360">
              <a:lnSpc>
                <a:spcPct val="90000"/>
              </a:lnSpc>
              <a:spcBef>
                <a:spcPts val="2200"/>
              </a:spcBef>
              <a:buClr>
                <a:srgbClr val="FFFFFF"/>
              </a:buClr>
              <a:buFont typeface="Arial"/>
              <a:buChar char="•"/>
            </a:pPr>
            <a:r>
              <a:rPr lang="en-US" sz="2400" b="0" strike="noStrike" spc="-1">
                <a:solidFill>
                  <a:srgbClr val="FFC000"/>
                </a:solidFill>
                <a:latin typeface="Calibri"/>
                <a:ea typeface="Calibri"/>
              </a:rPr>
              <a:t>Technical Stack;</a:t>
            </a:r>
            <a:endParaRPr lang="en-IN" sz="2400" b="0" strike="noStrike" spc="-1">
              <a:latin typeface="Arial"/>
            </a:endParaRPr>
          </a:p>
          <a:p>
            <a:pPr marL="457200" indent="-342360">
              <a:lnSpc>
                <a:spcPct val="90000"/>
              </a:lnSpc>
              <a:spcBef>
                <a:spcPts val="2200"/>
              </a:spcBef>
              <a:buClr>
                <a:srgbClr val="FFFFFF"/>
              </a:buClr>
              <a:buFont typeface="Arial"/>
              <a:buChar char="•"/>
            </a:pPr>
            <a:r>
              <a:rPr lang="en-IN" sz="2000" b="0" strike="noStrike" spc="-1">
                <a:solidFill>
                  <a:srgbClr val="FFFFFF"/>
                </a:solidFill>
                <a:latin typeface="Calibri"/>
                <a:ea typeface="Calibri"/>
              </a:rPr>
              <a:t>Frontend: React.js</a:t>
            </a:r>
            <a:endParaRPr lang="en-IN" sz="2000" b="0" strike="noStrike" spc="-1">
              <a:latin typeface="Arial"/>
            </a:endParaRPr>
          </a:p>
          <a:p>
            <a:pPr marL="457200" indent="-342360">
              <a:lnSpc>
                <a:spcPct val="90000"/>
              </a:lnSpc>
              <a:spcBef>
                <a:spcPts val="2200"/>
              </a:spcBef>
              <a:buClr>
                <a:srgbClr val="FFFFFF"/>
              </a:buClr>
              <a:buFont typeface="Arial"/>
              <a:buChar char="•"/>
            </a:pPr>
            <a:r>
              <a:rPr lang="en-IN" sz="2000" b="0" strike="noStrike" spc="-1">
                <a:solidFill>
                  <a:srgbClr val="FFFFFF"/>
                </a:solidFill>
                <a:latin typeface="Calibri"/>
                <a:ea typeface="Calibri"/>
              </a:rPr>
              <a:t>Backend: Node.js and Express.js</a:t>
            </a:r>
            <a:endParaRPr lang="en-IN" sz="2000" b="0" strike="noStrike" spc="-1">
              <a:latin typeface="Arial"/>
            </a:endParaRPr>
          </a:p>
          <a:p>
            <a:pPr marL="457200" indent="-342360">
              <a:lnSpc>
                <a:spcPct val="90000"/>
              </a:lnSpc>
              <a:spcBef>
                <a:spcPts val="2200"/>
              </a:spcBef>
              <a:buClr>
                <a:srgbClr val="FFFFFF"/>
              </a:buClr>
              <a:buFont typeface="Arial"/>
              <a:buChar char="•"/>
            </a:pPr>
            <a:r>
              <a:rPr lang="en-IN" sz="2000" b="0" strike="noStrike" spc="-1">
                <a:solidFill>
                  <a:srgbClr val="FFFFFF"/>
                </a:solidFill>
                <a:latin typeface="Calibri"/>
                <a:ea typeface="Calibri"/>
              </a:rPr>
              <a:t>Database: MongoDB</a:t>
            </a:r>
            <a:endParaRPr lang="en-IN" sz="2000" b="0" strike="noStrike" spc="-1">
              <a:latin typeface="Arial"/>
            </a:endParaRPr>
          </a:p>
          <a:p>
            <a:pPr marL="457200" indent="-342360">
              <a:lnSpc>
                <a:spcPct val="90000"/>
              </a:lnSpc>
              <a:spcBef>
                <a:spcPts val="2200"/>
              </a:spcBef>
              <a:buClr>
                <a:srgbClr val="FFFFFF"/>
              </a:buClr>
              <a:buFont typeface="Arial"/>
              <a:buChar char="•"/>
            </a:pPr>
            <a:r>
              <a:rPr lang="en-IN" sz="2000" b="0" strike="noStrike" spc="-1">
                <a:solidFill>
                  <a:srgbClr val="FFFFFF"/>
                </a:solidFill>
                <a:latin typeface="Calibri"/>
                <a:ea typeface="Calibri"/>
              </a:rPr>
              <a:t>Hosting: Vercel</a:t>
            </a:r>
            <a:endParaRPr lang="en-IN" sz="2000" b="0" strike="noStrike" spc="-1">
              <a:latin typeface="Arial"/>
            </a:endParaRPr>
          </a:p>
        </p:txBody>
      </p:sp>
      <p:sp>
        <p:nvSpPr>
          <p:cNvPr id="228" name="CustomShape 2"/>
          <p:cNvSpPr/>
          <p:nvPr/>
        </p:nvSpPr>
        <p:spPr>
          <a:xfrm>
            <a:off x="4038480" y="6356520"/>
            <a:ext cx="41140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IN" sz="1200" b="0" strike="noStrike" spc="-1">
                <a:solidFill>
                  <a:srgbClr val="D8D8D8"/>
                </a:solidFill>
                <a:latin typeface="Calibri"/>
                <a:ea typeface="Calibri"/>
              </a:rPr>
              <a:t>Recipe finder</a:t>
            </a:r>
            <a:endParaRPr lang="en-IN" sz="1200" b="0" strike="noStrike" spc="-1">
              <a:latin typeface="Arial"/>
            </a:endParaRPr>
          </a:p>
        </p:txBody>
      </p:sp>
      <p:sp>
        <p:nvSpPr>
          <p:cNvPr id="229" name="CustomShape 3"/>
          <p:cNvSpPr/>
          <p:nvPr/>
        </p:nvSpPr>
        <p:spPr>
          <a:xfrm>
            <a:off x="8610480" y="6356520"/>
            <a:ext cx="2088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5C76C3A1-B67E-48A9-A143-CDE12FE5FEF6}" type="slidenum">
              <a:rPr lang="en-US" sz="1200" b="0" strike="noStrike" spc="-1">
                <a:solidFill>
                  <a:srgbClr val="D8D8D8"/>
                </a:solidFill>
                <a:latin typeface="Calibri"/>
                <a:ea typeface="Calibri"/>
              </a:rPr>
              <a:t>2</a:t>
            </a:fld>
            <a:endParaRPr lang="en-IN" sz="1200" b="0" strike="noStrike" spc="-1">
              <a:latin typeface="Arial"/>
            </a:endParaRPr>
          </a:p>
        </p:txBody>
      </p:sp>
      <p:sp>
        <p:nvSpPr>
          <p:cNvPr id="230" name="CustomShape 4"/>
          <p:cNvSpPr/>
          <p:nvPr/>
        </p:nvSpPr>
        <p:spPr>
          <a:xfrm>
            <a:off x="475920" y="213840"/>
            <a:ext cx="10514880" cy="106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tabLst>
                <a:tab pos="0" algn="l"/>
              </a:tabLst>
            </a:pPr>
            <a:r>
              <a:rPr lang="en-US" sz="4400" b="1" strike="noStrike" spc="-1">
                <a:solidFill>
                  <a:srgbClr val="FFFFFF"/>
                </a:solidFill>
                <a:latin typeface="Calibri"/>
                <a:ea typeface="Calibri"/>
              </a:rPr>
              <a:t>Introduction</a:t>
            </a:r>
            <a:endParaRPr lang="en-IN" sz="44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tabLst>
                <a:tab pos="0" algn="l"/>
              </a:tabLst>
            </a:pPr>
            <a:r>
              <a:rPr lang="en-US" sz="4400" b="1" strike="noStrike" spc="-1">
                <a:solidFill>
                  <a:srgbClr val="FFFFFF"/>
                </a:solidFill>
                <a:latin typeface="Calibri"/>
                <a:ea typeface="Calibri"/>
              </a:rPr>
              <a:t>Color Theme</a:t>
            </a:r>
            <a:endParaRPr lang="en-IN" sz="4400" b="0" strike="noStrike" spc="-1">
              <a:latin typeface="Arial"/>
            </a:endParaRPr>
          </a:p>
        </p:txBody>
      </p:sp>
      <p:sp>
        <p:nvSpPr>
          <p:cNvPr id="304" name="CustomShape 2"/>
          <p:cNvSpPr/>
          <p:nvPr/>
        </p:nvSpPr>
        <p:spPr>
          <a:xfrm>
            <a:off x="838080" y="3709080"/>
            <a:ext cx="10514880" cy="13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tabLst>
                <a:tab pos="0" algn="l"/>
              </a:tabLst>
            </a:pPr>
            <a:r>
              <a:rPr lang="en-US" sz="2800" b="0" strike="noStrike" spc="-1">
                <a:solidFill>
                  <a:srgbClr val="FFFFFF"/>
                </a:solidFill>
                <a:latin typeface="Calibri"/>
                <a:ea typeface="Calibri"/>
              </a:rPr>
              <a:t>Typography</a:t>
            </a:r>
            <a:endParaRPr lang="en-IN" sz="2800" b="0" strike="noStrike" spc="-1">
              <a:latin typeface="Arial"/>
            </a:endParaRPr>
          </a:p>
        </p:txBody>
      </p:sp>
      <p:sp>
        <p:nvSpPr>
          <p:cNvPr id="305" name="CustomShape 3"/>
          <p:cNvSpPr/>
          <p:nvPr/>
        </p:nvSpPr>
        <p:spPr>
          <a:xfrm>
            <a:off x="1686600" y="5034960"/>
            <a:ext cx="2393640" cy="56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tabLst>
                <a:tab pos="0" algn="l"/>
              </a:tabLst>
            </a:pPr>
            <a:r>
              <a:rPr lang="en-US" sz="2800" b="0" strike="noStrike" spc="-1">
                <a:solidFill>
                  <a:srgbClr val="FFFFFF"/>
                </a:solidFill>
                <a:latin typeface="Calibri"/>
                <a:ea typeface="Calibri"/>
              </a:rPr>
              <a:t>Calibri</a:t>
            </a:r>
            <a:endParaRPr lang="en-IN" sz="2800" b="0" strike="noStrike" spc="-1">
              <a:latin typeface="Arial"/>
            </a:endParaRPr>
          </a:p>
        </p:txBody>
      </p:sp>
      <p:sp>
        <p:nvSpPr>
          <p:cNvPr id="306" name="CustomShape 4"/>
          <p:cNvSpPr/>
          <p:nvPr/>
        </p:nvSpPr>
        <p:spPr>
          <a:xfrm>
            <a:off x="1686600" y="5775840"/>
            <a:ext cx="2393640" cy="56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tabLst>
                <a:tab pos="0" algn="l"/>
              </a:tabLst>
            </a:pPr>
            <a:r>
              <a:rPr lang="en-US" sz="2800" b="0" strike="noStrike" spc="-1">
                <a:solidFill>
                  <a:srgbClr val="FFFFFF"/>
                </a:solidFill>
                <a:latin typeface="Calibri"/>
                <a:ea typeface="Calibri"/>
              </a:rPr>
              <a:t>Calibri Light</a:t>
            </a:r>
            <a:endParaRPr lang="en-IN" sz="2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838080" y="1197360"/>
            <a:ext cx="10514880" cy="497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57200" indent="-342360">
              <a:lnSpc>
                <a:spcPct val="90000"/>
              </a:lnSpc>
              <a:spcBef>
                <a:spcPts val="2200"/>
              </a:spcBef>
              <a:buClr>
                <a:srgbClr val="FFFFFF"/>
              </a:buClr>
              <a:buFont typeface="Arial"/>
              <a:buChar char="•"/>
            </a:pPr>
            <a:r>
              <a:rPr lang="en-US" sz="2400" b="0" strike="noStrike" spc="-1">
                <a:solidFill>
                  <a:srgbClr val="FFC000"/>
                </a:solidFill>
                <a:latin typeface="Calibri"/>
                <a:ea typeface="Calibri"/>
              </a:rPr>
              <a:t>User Convenience</a:t>
            </a:r>
            <a:r>
              <a:rPr lang="en-US" sz="2400" b="0" strike="noStrike" spc="-1">
                <a:solidFill>
                  <a:srgbClr val="FFFFFF"/>
                </a:solidFill>
                <a:latin typeface="Calibri"/>
                <a:ea typeface="Calibri"/>
              </a:rPr>
              <a:t>: Simplify meal preparation by matching available ingredients with suitable recipes.</a:t>
            </a:r>
            <a:endParaRPr lang="en-IN" sz="2400" b="0" strike="noStrike" spc="-1">
              <a:latin typeface="Arial"/>
            </a:endParaRPr>
          </a:p>
          <a:p>
            <a:pPr marL="457200" indent="-342360">
              <a:lnSpc>
                <a:spcPct val="90000"/>
              </a:lnSpc>
              <a:spcBef>
                <a:spcPts val="2200"/>
              </a:spcBef>
              <a:buClr>
                <a:srgbClr val="FFFFFF"/>
              </a:buClr>
              <a:buFont typeface="Arial"/>
              <a:buChar char="•"/>
            </a:pPr>
            <a:r>
              <a:rPr lang="en-US" sz="2400" b="0" strike="noStrike" spc="-1">
                <a:solidFill>
                  <a:srgbClr val="FFC000"/>
                </a:solidFill>
                <a:latin typeface="Calibri"/>
                <a:ea typeface="Calibri"/>
              </a:rPr>
              <a:t>Efficiency</a:t>
            </a:r>
            <a:r>
              <a:rPr lang="en-US" sz="2400" b="0" strike="noStrike" spc="-1">
                <a:solidFill>
                  <a:srgbClr val="FFFFFF"/>
                </a:solidFill>
                <a:latin typeface="Calibri"/>
                <a:ea typeface="Calibri"/>
              </a:rPr>
              <a:t>: Ensure fast and responsive user experience.</a:t>
            </a:r>
            <a:endParaRPr lang="en-IN" sz="2400" b="0" strike="noStrike" spc="-1">
              <a:latin typeface="Arial"/>
            </a:endParaRPr>
          </a:p>
          <a:p>
            <a:pPr marL="457200" indent="-342360">
              <a:lnSpc>
                <a:spcPct val="90000"/>
              </a:lnSpc>
              <a:spcBef>
                <a:spcPts val="2200"/>
              </a:spcBef>
              <a:buClr>
                <a:srgbClr val="FFFFFF"/>
              </a:buClr>
              <a:buFont typeface="Arial"/>
              <a:buChar char="•"/>
            </a:pPr>
            <a:r>
              <a:rPr lang="en-US" sz="2400" b="0" strike="noStrike" spc="-1">
                <a:solidFill>
                  <a:srgbClr val="FFC000"/>
                </a:solidFill>
                <a:latin typeface="Calibri"/>
                <a:ea typeface="Calibri"/>
              </a:rPr>
              <a:t>Intuitive Design</a:t>
            </a:r>
            <a:r>
              <a:rPr lang="en-US" sz="2400" b="0" strike="noStrike" spc="-1">
                <a:solidFill>
                  <a:srgbClr val="FFFFFF"/>
                </a:solidFill>
                <a:latin typeface="Calibri"/>
                <a:ea typeface="Calibri"/>
              </a:rPr>
              <a:t>: Provide a user-friendly and accessible interface.</a:t>
            </a:r>
            <a:endParaRPr lang="en-IN" sz="2400" b="0" strike="noStrike" spc="-1">
              <a:latin typeface="Arial"/>
            </a:endParaRPr>
          </a:p>
          <a:p>
            <a:pPr marL="457200" indent="-342360">
              <a:lnSpc>
                <a:spcPct val="90000"/>
              </a:lnSpc>
              <a:spcBef>
                <a:spcPts val="2200"/>
              </a:spcBef>
              <a:buClr>
                <a:srgbClr val="FFFFFF"/>
              </a:buClr>
              <a:buFont typeface="Arial"/>
              <a:buChar char="•"/>
            </a:pPr>
            <a:r>
              <a:rPr lang="en-US" sz="2400" b="0" strike="noStrike" spc="-1">
                <a:solidFill>
                  <a:srgbClr val="FFC000"/>
                </a:solidFill>
                <a:latin typeface="Calibri"/>
                <a:ea typeface="Calibri"/>
              </a:rPr>
              <a:t>Scalability</a:t>
            </a:r>
            <a:r>
              <a:rPr lang="en-US" sz="2400" b="0" strike="noStrike" spc="-1">
                <a:solidFill>
                  <a:srgbClr val="FFFFFF"/>
                </a:solidFill>
                <a:latin typeface="Calibri"/>
                <a:ea typeface="Calibri"/>
              </a:rPr>
              <a:t>: Build a system that can handle an increasing number of users and recipes.</a:t>
            </a:r>
            <a:endParaRPr lang="en-IN" sz="2400" b="0" strike="noStrike" spc="-1">
              <a:latin typeface="Arial"/>
            </a:endParaRPr>
          </a:p>
          <a:p>
            <a:pPr marL="457200" indent="-342360">
              <a:lnSpc>
                <a:spcPct val="90000"/>
              </a:lnSpc>
              <a:spcBef>
                <a:spcPts val="2200"/>
              </a:spcBef>
              <a:buClr>
                <a:srgbClr val="FFFFFF"/>
              </a:buClr>
              <a:buFont typeface="Arial"/>
              <a:buChar char="•"/>
            </a:pPr>
            <a:r>
              <a:rPr lang="en-US" sz="2400" b="0" strike="noStrike" spc="-1">
                <a:solidFill>
                  <a:srgbClr val="FFC000"/>
                </a:solidFill>
                <a:latin typeface="Calibri"/>
                <a:ea typeface="Calibri"/>
              </a:rPr>
              <a:t>Accurate Recipe Matching</a:t>
            </a:r>
            <a:r>
              <a:rPr lang="en-US" sz="2400" b="0" strike="noStrike" spc="-1">
                <a:solidFill>
                  <a:srgbClr val="FFFFFF"/>
                </a:solidFill>
                <a:latin typeface="Calibri"/>
                <a:ea typeface="Calibri"/>
              </a:rPr>
              <a:t>: Develop a reliable algorithm to find recipes based on user-inputted ingredients.</a:t>
            </a:r>
            <a:endParaRPr lang="en-IN" sz="2400" b="0" strike="noStrike" spc="-1">
              <a:latin typeface="Arial"/>
            </a:endParaRPr>
          </a:p>
        </p:txBody>
      </p:sp>
      <p:sp>
        <p:nvSpPr>
          <p:cNvPr id="232" name="CustomShape 2"/>
          <p:cNvSpPr/>
          <p:nvPr/>
        </p:nvSpPr>
        <p:spPr>
          <a:xfrm>
            <a:off x="4038480" y="6356520"/>
            <a:ext cx="41140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200" b="0" strike="noStrike" spc="-1">
                <a:solidFill>
                  <a:srgbClr val="D8D8D8"/>
                </a:solidFill>
                <a:latin typeface="Calibri"/>
                <a:ea typeface="Calibri"/>
              </a:rPr>
              <a:t>Recipe Finder</a:t>
            </a:r>
            <a:endParaRPr lang="en-IN" sz="1200" b="0" strike="noStrike" spc="-1">
              <a:latin typeface="Arial"/>
            </a:endParaRPr>
          </a:p>
        </p:txBody>
      </p:sp>
      <p:sp>
        <p:nvSpPr>
          <p:cNvPr id="233" name="CustomShape 3"/>
          <p:cNvSpPr/>
          <p:nvPr/>
        </p:nvSpPr>
        <p:spPr>
          <a:xfrm>
            <a:off x="8610480" y="6356520"/>
            <a:ext cx="2088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A963EC26-0D0F-45B3-8B63-838CD7940C28}" type="slidenum">
              <a:rPr lang="en-US" sz="1200" b="0" strike="noStrike" spc="-1">
                <a:solidFill>
                  <a:srgbClr val="D8D8D8"/>
                </a:solidFill>
                <a:latin typeface="Calibri"/>
                <a:ea typeface="Calibri"/>
              </a:rPr>
              <a:t>3</a:t>
            </a:fld>
            <a:endParaRPr lang="en-IN" sz="1200" b="0" strike="noStrike" spc="-1">
              <a:latin typeface="Arial"/>
            </a:endParaRPr>
          </a:p>
        </p:txBody>
      </p:sp>
      <p:sp>
        <p:nvSpPr>
          <p:cNvPr id="234" name="CustomShape 4"/>
          <p:cNvSpPr/>
          <p:nvPr/>
        </p:nvSpPr>
        <p:spPr>
          <a:xfrm>
            <a:off x="457200" y="60480"/>
            <a:ext cx="10514880" cy="13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tabLst>
                <a:tab pos="0" algn="l"/>
              </a:tabLst>
            </a:pPr>
            <a:r>
              <a:rPr lang="en-US" sz="4400" b="1" strike="noStrike" spc="-1">
                <a:solidFill>
                  <a:srgbClr val="FFFFFF"/>
                </a:solidFill>
                <a:latin typeface="Calibri"/>
                <a:ea typeface="Calibri"/>
              </a:rPr>
              <a:t>Project Objectives</a:t>
            </a:r>
            <a:endParaRPr lang="en-IN" sz="44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838080" y="1055880"/>
            <a:ext cx="10514880" cy="512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57200" indent="-342360">
              <a:lnSpc>
                <a:spcPct val="90000"/>
              </a:lnSpc>
              <a:spcBef>
                <a:spcPts val="2200"/>
              </a:spcBef>
              <a:buClr>
                <a:srgbClr val="FFFFFF"/>
              </a:buClr>
              <a:buFont typeface="Arial"/>
              <a:buChar char="•"/>
            </a:pPr>
            <a:r>
              <a:rPr lang="en-US" sz="2400" b="0" strike="noStrike" spc="-1">
                <a:solidFill>
                  <a:srgbClr val="FFC000"/>
                </a:solidFill>
                <a:latin typeface="Calibri"/>
                <a:ea typeface="Calibri"/>
              </a:rPr>
              <a:t>Target Audience</a:t>
            </a:r>
            <a:r>
              <a:rPr lang="en-US" sz="2400" b="0" strike="noStrike" spc="-1">
                <a:solidFill>
                  <a:srgbClr val="FFFFFF"/>
                </a:solidFill>
                <a:latin typeface="Calibri"/>
                <a:ea typeface="Calibri"/>
              </a:rPr>
              <a:t>: Home cooks, food enthusiasts, and anyone looking to make meals with available ingredients.</a:t>
            </a:r>
            <a:endParaRPr lang="en-IN" sz="2400" b="0" strike="noStrike" spc="-1">
              <a:latin typeface="Arial"/>
            </a:endParaRPr>
          </a:p>
          <a:p>
            <a:pPr marL="457200" indent="-342360">
              <a:lnSpc>
                <a:spcPct val="90000"/>
              </a:lnSpc>
              <a:spcBef>
                <a:spcPts val="2200"/>
              </a:spcBef>
              <a:buClr>
                <a:srgbClr val="FFFFFF"/>
              </a:buClr>
              <a:buFont typeface="Arial"/>
              <a:buChar char="•"/>
            </a:pPr>
            <a:r>
              <a:rPr lang="en-US" sz="2400" b="0" strike="noStrike" spc="-1">
                <a:solidFill>
                  <a:srgbClr val="FFC000"/>
                </a:solidFill>
                <a:latin typeface="Calibri"/>
                <a:ea typeface="Calibri"/>
              </a:rPr>
              <a:t>Functionality</a:t>
            </a:r>
            <a:r>
              <a:rPr lang="en-US" sz="2400" b="0" strike="noStrike" spc="-1">
                <a:solidFill>
                  <a:srgbClr val="FFFFFF"/>
                </a:solidFill>
                <a:latin typeface="Calibri"/>
                <a:ea typeface="Calibri"/>
              </a:rPr>
              <a:t>: Users input ingredients, receive recipe suggestions, view recipe details, and save favorite recipes.</a:t>
            </a:r>
            <a:endParaRPr lang="en-IN" sz="2400" b="0" strike="noStrike" spc="-1">
              <a:latin typeface="Arial"/>
            </a:endParaRPr>
          </a:p>
          <a:p>
            <a:pPr marL="457200" indent="-342360">
              <a:lnSpc>
                <a:spcPct val="90000"/>
              </a:lnSpc>
              <a:spcBef>
                <a:spcPts val="2200"/>
              </a:spcBef>
              <a:buClr>
                <a:srgbClr val="FFFFFF"/>
              </a:buClr>
              <a:buFont typeface="Arial"/>
              <a:buChar char="•"/>
            </a:pPr>
            <a:r>
              <a:rPr lang="en-US" sz="2400" b="0" strike="noStrike" spc="-1">
                <a:solidFill>
                  <a:srgbClr val="FFC000"/>
                </a:solidFill>
                <a:latin typeface="Calibri"/>
                <a:ea typeface="Calibri"/>
              </a:rPr>
              <a:t>User Interface</a:t>
            </a:r>
            <a:r>
              <a:rPr lang="en-US" sz="2400" b="0" strike="noStrike" spc="-1">
                <a:solidFill>
                  <a:srgbClr val="FFFFFF"/>
                </a:solidFill>
                <a:latin typeface="Calibri"/>
                <a:ea typeface="Calibri"/>
              </a:rPr>
              <a:t>: Simple, intuitive, and accessible across devices.</a:t>
            </a:r>
            <a:endParaRPr lang="en-IN" sz="2400" b="0" strike="noStrike" spc="-1">
              <a:latin typeface="Arial"/>
            </a:endParaRPr>
          </a:p>
          <a:p>
            <a:pPr marL="457200" indent="-342360">
              <a:lnSpc>
                <a:spcPct val="90000"/>
              </a:lnSpc>
              <a:spcBef>
                <a:spcPts val="2200"/>
              </a:spcBef>
              <a:buClr>
                <a:srgbClr val="FFFFFF"/>
              </a:buClr>
              <a:buFont typeface="Arial"/>
              <a:buChar char="•"/>
            </a:pPr>
            <a:r>
              <a:rPr lang="en-US" sz="2400" b="0" strike="noStrike" spc="-1">
                <a:solidFill>
                  <a:srgbClr val="FFC000"/>
                </a:solidFill>
                <a:latin typeface="Calibri"/>
                <a:ea typeface="Calibri"/>
              </a:rPr>
              <a:t>Performance</a:t>
            </a:r>
            <a:r>
              <a:rPr lang="en-US" sz="2400" b="0" strike="noStrike" spc="-1">
                <a:solidFill>
                  <a:srgbClr val="FFFFFF"/>
                </a:solidFill>
                <a:latin typeface="Calibri"/>
                <a:ea typeface="Calibri"/>
              </a:rPr>
              <a:t>: Fast, reliable, and able to handle multiple users simultaneously.</a:t>
            </a:r>
            <a:endParaRPr lang="en-IN" sz="2400" b="0" strike="noStrike" spc="-1">
              <a:latin typeface="Arial"/>
            </a:endParaRPr>
          </a:p>
          <a:p>
            <a:pPr marL="457200" indent="-342360">
              <a:lnSpc>
                <a:spcPct val="90000"/>
              </a:lnSpc>
              <a:spcBef>
                <a:spcPts val="2200"/>
              </a:spcBef>
              <a:buClr>
                <a:srgbClr val="FFFFFF"/>
              </a:buClr>
              <a:buFont typeface="Arial"/>
              <a:buChar char="•"/>
            </a:pPr>
            <a:r>
              <a:rPr lang="en-US" sz="2400" b="0" strike="noStrike" spc="-1">
                <a:solidFill>
                  <a:srgbClr val="FFC000"/>
                </a:solidFill>
                <a:latin typeface="Calibri"/>
                <a:ea typeface="Calibri"/>
              </a:rPr>
              <a:t>Scalability</a:t>
            </a:r>
            <a:r>
              <a:rPr lang="en-US" sz="2400" b="0" strike="noStrike" spc="-1">
                <a:solidFill>
                  <a:srgbClr val="FFFFFF"/>
                </a:solidFill>
                <a:latin typeface="Calibri"/>
                <a:ea typeface="Calibri"/>
              </a:rPr>
              <a:t>: Easily expandable with more recipes and new features.</a:t>
            </a:r>
            <a:endParaRPr lang="en-IN" sz="2400" b="0" strike="noStrike" spc="-1">
              <a:latin typeface="Arial"/>
            </a:endParaRPr>
          </a:p>
          <a:p>
            <a:pPr marL="457200" indent="-342360">
              <a:lnSpc>
                <a:spcPct val="90000"/>
              </a:lnSpc>
              <a:spcBef>
                <a:spcPts val="2200"/>
              </a:spcBef>
              <a:buClr>
                <a:srgbClr val="FFFFFF"/>
              </a:buClr>
              <a:buFont typeface="Arial"/>
              <a:buChar char="•"/>
            </a:pPr>
            <a:r>
              <a:rPr lang="en-US" sz="2400" b="0" strike="noStrike" spc="-1">
                <a:solidFill>
                  <a:srgbClr val="FFC000"/>
                </a:solidFill>
                <a:latin typeface="Calibri"/>
                <a:ea typeface="Calibri"/>
              </a:rPr>
              <a:t>Security</a:t>
            </a:r>
            <a:r>
              <a:rPr lang="en-US" sz="2400" b="0" strike="noStrike" spc="-1">
                <a:solidFill>
                  <a:srgbClr val="FFFFFF"/>
                </a:solidFill>
                <a:latin typeface="Calibri"/>
                <a:ea typeface="Calibri"/>
              </a:rPr>
              <a:t>: Secure user data handling and protection.</a:t>
            </a:r>
            <a:endParaRPr lang="en-IN" sz="2400" b="0" strike="noStrike" spc="-1">
              <a:latin typeface="Arial"/>
            </a:endParaRPr>
          </a:p>
          <a:p>
            <a:pPr marL="457200" indent="-342360">
              <a:lnSpc>
                <a:spcPct val="90000"/>
              </a:lnSpc>
              <a:spcBef>
                <a:spcPts val="2200"/>
              </a:spcBef>
              <a:buClr>
                <a:srgbClr val="FFFFFF"/>
              </a:buClr>
              <a:buFont typeface="Arial"/>
              <a:buChar char="•"/>
            </a:pPr>
            <a:r>
              <a:rPr lang="en-US" sz="2400" b="0" strike="noStrike" spc="-1">
                <a:solidFill>
                  <a:srgbClr val="FFC000"/>
                </a:solidFill>
                <a:latin typeface="Calibri"/>
                <a:ea typeface="Calibri"/>
              </a:rPr>
              <a:t>Maintenance</a:t>
            </a:r>
            <a:r>
              <a:rPr lang="en-US" sz="2400" b="0" strike="noStrike" spc="-1">
                <a:solidFill>
                  <a:srgbClr val="FFFFFF"/>
                </a:solidFill>
                <a:latin typeface="Calibri"/>
                <a:ea typeface="Calibri"/>
              </a:rPr>
              <a:t>: Regular updates and improvements based on user feedback.</a:t>
            </a:r>
            <a:endParaRPr lang="en-IN" sz="2400" b="0" strike="noStrike" spc="-1">
              <a:latin typeface="Arial"/>
            </a:endParaRPr>
          </a:p>
        </p:txBody>
      </p:sp>
      <p:sp>
        <p:nvSpPr>
          <p:cNvPr id="236" name="CustomShape 2"/>
          <p:cNvSpPr/>
          <p:nvPr/>
        </p:nvSpPr>
        <p:spPr>
          <a:xfrm>
            <a:off x="4038480" y="6356520"/>
            <a:ext cx="41140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200" b="0" strike="noStrike" spc="-1">
                <a:solidFill>
                  <a:srgbClr val="D8D8D8"/>
                </a:solidFill>
                <a:latin typeface="Calibri"/>
                <a:ea typeface="Calibri"/>
              </a:rPr>
              <a:t>Project Name</a:t>
            </a:r>
            <a:endParaRPr lang="en-IN" sz="1200" b="0" strike="noStrike" spc="-1">
              <a:latin typeface="Arial"/>
            </a:endParaRPr>
          </a:p>
        </p:txBody>
      </p:sp>
      <p:sp>
        <p:nvSpPr>
          <p:cNvPr id="237" name="CustomShape 3"/>
          <p:cNvSpPr/>
          <p:nvPr/>
        </p:nvSpPr>
        <p:spPr>
          <a:xfrm>
            <a:off x="8610480" y="6356520"/>
            <a:ext cx="2088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3176B5B5-9440-4FD1-9C1A-B1DECB870E09}" type="slidenum">
              <a:rPr lang="en-US" sz="1200" b="0" strike="noStrike" spc="-1">
                <a:solidFill>
                  <a:srgbClr val="D8D8D8"/>
                </a:solidFill>
                <a:latin typeface="Calibri"/>
                <a:ea typeface="Calibri"/>
              </a:rPr>
              <a:t>4</a:t>
            </a:fld>
            <a:endParaRPr lang="en-IN" sz="1200" b="0" strike="noStrike" spc="-1">
              <a:latin typeface="Arial"/>
            </a:endParaRPr>
          </a:p>
        </p:txBody>
      </p:sp>
      <p:sp>
        <p:nvSpPr>
          <p:cNvPr id="238" name="CustomShape 4"/>
          <p:cNvSpPr/>
          <p:nvPr/>
        </p:nvSpPr>
        <p:spPr>
          <a:xfrm>
            <a:off x="457200" y="60480"/>
            <a:ext cx="10514880" cy="13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tabLst>
                <a:tab pos="0" algn="l"/>
              </a:tabLst>
            </a:pPr>
            <a:r>
              <a:rPr lang="en-US" sz="4400" b="1" strike="noStrike" spc="-1">
                <a:solidFill>
                  <a:srgbClr val="FFFFFF"/>
                </a:solidFill>
                <a:latin typeface="Calibri"/>
                <a:ea typeface="Calibri"/>
              </a:rPr>
              <a:t>Project Scope</a:t>
            </a:r>
            <a:endParaRPr lang="en-IN" sz="44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CustomShape 1"/>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57200" indent="-342360">
              <a:lnSpc>
                <a:spcPct val="90000"/>
              </a:lnSpc>
              <a:spcBef>
                <a:spcPts val="2200"/>
              </a:spcBef>
              <a:buClr>
                <a:srgbClr val="FFFFFF"/>
              </a:buClr>
              <a:buFont typeface="Arial"/>
              <a:buChar char="•"/>
            </a:pPr>
            <a:r>
              <a:rPr lang="en-US" sz="2800" b="0" strike="noStrike" spc="-1">
                <a:solidFill>
                  <a:srgbClr val="FFFFFF"/>
                </a:solidFill>
                <a:latin typeface="Calibri"/>
                <a:ea typeface="Calibri"/>
              </a:rPr>
              <a:t>Member 1: Specific role and tasks performed.</a:t>
            </a:r>
            <a:endParaRPr lang="en-IN" sz="2800" b="0" strike="noStrike" spc="-1">
              <a:latin typeface="Arial"/>
            </a:endParaRPr>
          </a:p>
          <a:p>
            <a:pPr marL="457200" indent="-342360">
              <a:lnSpc>
                <a:spcPct val="90000"/>
              </a:lnSpc>
              <a:buClr>
                <a:srgbClr val="FFFFFF"/>
              </a:buClr>
              <a:buFont typeface="Arial"/>
              <a:buChar char="•"/>
            </a:pPr>
            <a:r>
              <a:rPr lang="en-US" sz="2800" b="0" strike="noStrike" spc="-1">
                <a:solidFill>
                  <a:srgbClr val="FFFFFF"/>
                </a:solidFill>
                <a:latin typeface="Calibri"/>
                <a:ea typeface="Calibri"/>
              </a:rPr>
              <a:t>Member 2: Specific role and tasks performed.</a:t>
            </a:r>
            <a:endParaRPr lang="en-IN" sz="2800" b="0" strike="noStrike" spc="-1">
              <a:latin typeface="Arial"/>
            </a:endParaRPr>
          </a:p>
          <a:p>
            <a:pPr marL="457200" indent="-342360">
              <a:lnSpc>
                <a:spcPct val="90000"/>
              </a:lnSpc>
              <a:buClr>
                <a:srgbClr val="FFFFFF"/>
              </a:buClr>
              <a:buFont typeface="Arial"/>
              <a:buChar char="•"/>
            </a:pPr>
            <a:r>
              <a:rPr lang="en-US" sz="2800" b="0" strike="noStrike" spc="-1">
                <a:solidFill>
                  <a:srgbClr val="FFFFFF"/>
                </a:solidFill>
                <a:latin typeface="Calibri"/>
                <a:ea typeface="Calibri"/>
              </a:rPr>
              <a:t>Member 3: Specific role and tasks performed.</a:t>
            </a:r>
            <a:endParaRPr lang="en-IN" sz="2800" b="0" strike="noStrike" spc="-1">
              <a:latin typeface="Arial"/>
            </a:endParaRPr>
          </a:p>
          <a:p>
            <a:pPr marL="457200" indent="-342360">
              <a:lnSpc>
                <a:spcPct val="90000"/>
              </a:lnSpc>
              <a:buClr>
                <a:srgbClr val="FFFFFF"/>
              </a:buClr>
              <a:buFont typeface="Arial"/>
              <a:buChar char="•"/>
            </a:pPr>
            <a:r>
              <a:rPr lang="en-US" sz="2800" b="0" strike="noStrike" spc="-1">
                <a:solidFill>
                  <a:srgbClr val="FFFFFF"/>
                </a:solidFill>
                <a:latin typeface="Calibri"/>
                <a:ea typeface="Calibri"/>
              </a:rPr>
              <a:t>Member 4: Specific role and tasks performed.</a:t>
            </a:r>
            <a:endParaRPr lang="en-IN" sz="2800" b="0" strike="noStrike" spc="-1">
              <a:latin typeface="Arial"/>
            </a:endParaRPr>
          </a:p>
          <a:p>
            <a:pPr marL="457200" indent="-342360">
              <a:lnSpc>
                <a:spcPct val="90000"/>
              </a:lnSpc>
              <a:buClr>
                <a:srgbClr val="FFFFFF"/>
              </a:buClr>
              <a:buFont typeface="Arial"/>
              <a:buChar char="•"/>
            </a:pPr>
            <a:r>
              <a:rPr lang="en-US" sz="2800" b="0" strike="noStrike" spc="-1">
                <a:solidFill>
                  <a:srgbClr val="FFFFFF"/>
                </a:solidFill>
                <a:latin typeface="Calibri"/>
                <a:ea typeface="Calibri"/>
              </a:rPr>
              <a:t>…</a:t>
            </a:r>
            <a:endParaRPr lang="en-IN" sz="2800" b="0" strike="noStrike" spc="-1">
              <a:latin typeface="Arial"/>
            </a:endParaRPr>
          </a:p>
        </p:txBody>
      </p:sp>
      <p:sp>
        <p:nvSpPr>
          <p:cNvPr id="240" name="CustomShape 2"/>
          <p:cNvSpPr/>
          <p:nvPr/>
        </p:nvSpPr>
        <p:spPr>
          <a:xfrm>
            <a:off x="4038480" y="6356520"/>
            <a:ext cx="41140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200" b="0" strike="noStrike" spc="-1">
                <a:solidFill>
                  <a:srgbClr val="D8D8D8"/>
                </a:solidFill>
                <a:latin typeface="Calibri"/>
                <a:ea typeface="Calibri"/>
              </a:rPr>
              <a:t>Project Name</a:t>
            </a:r>
            <a:endParaRPr lang="en-IN" sz="1200" b="0" strike="noStrike" spc="-1">
              <a:latin typeface="Arial"/>
            </a:endParaRPr>
          </a:p>
        </p:txBody>
      </p:sp>
      <p:sp>
        <p:nvSpPr>
          <p:cNvPr id="241" name="CustomShape 3"/>
          <p:cNvSpPr/>
          <p:nvPr/>
        </p:nvSpPr>
        <p:spPr>
          <a:xfrm>
            <a:off x="8610480" y="6356520"/>
            <a:ext cx="2088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9C0AF30B-0A3E-4D48-8B11-D947BD1530A7}" type="slidenum">
              <a:rPr lang="en-US" sz="1200" b="0" strike="noStrike" spc="-1">
                <a:solidFill>
                  <a:srgbClr val="D8D8D8"/>
                </a:solidFill>
                <a:latin typeface="Calibri"/>
                <a:ea typeface="Calibri"/>
              </a:rPr>
              <a:t>5</a:t>
            </a:fld>
            <a:endParaRPr lang="en-IN" sz="1200" b="0" strike="noStrike" spc="-1">
              <a:latin typeface="Arial"/>
            </a:endParaRPr>
          </a:p>
        </p:txBody>
      </p:sp>
      <p:sp>
        <p:nvSpPr>
          <p:cNvPr id="242" name="CustomShape 4"/>
          <p:cNvSpPr/>
          <p:nvPr/>
        </p:nvSpPr>
        <p:spPr>
          <a:xfrm>
            <a:off x="457200" y="60480"/>
            <a:ext cx="10514880" cy="13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tabLst>
                <a:tab pos="0" algn="l"/>
              </a:tabLst>
            </a:pPr>
            <a:r>
              <a:rPr lang="en-US" sz="4400" b="1" strike="noStrike" spc="-1">
                <a:solidFill>
                  <a:srgbClr val="FFFFFF"/>
                </a:solidFill>
                <a:latin typeface="Calibri"/>
                <a:ea typeface="Calibri"/>
              </a:rPr>
              <a:t>Individual Contributions</a:t>
            </a:r>
            <a:endParaRPr lang="en-IN" sz="44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838080" y="1168920"/>
            <a:ext cx="10514880" cy="500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57200" indent="-342360">
              <a:lnSpc>
                <a:spcPct val="90000"/>
              </a:lnSpc>
              <a:spcBef>
                <a:spcPts val="2200"/>
              </a:spcBef>
              <a:buClr>
                <a:srgbClr val="FFFFFF"/>
              </a:buClr>
              <a:buFont typeface="Arial"/>
              <a:buChar char="•"/>
            </a:pPr>
            <a:r>
              <a:rPr lang="en-US" sz="2800" b="0" strike="noStrike" spc="-1" dirty="0">
                <a:solidFill>
                  <a:srgbClr val="FFC000"/>
                </a:solidFill>
                <a:latin typeface="Calibri"/>
                <a:ea typeface="Calibri"/>
              </a:rPr>
              <a:t>MongoDB:</a:t>
            </a:r>
            <a:r>
              <a:rPr lang="en-US" sz="2800" b="0" strike="noStrike" spc="-1" dirty="0">
                <a:solidFill>
                  <a:srgbClr val="FFFFFF"/>
                </a:solidFill>
                <a:latin typeface="Calibri"/>
                <a:ea typeface="Calibri"/>
              </a:rPr>
              <a:t> This is used as the database to store data related to cuisines, recipes, or any other relevant information.</a:t>
            </a:r>
            <a:endParaRPr lang="en-IN" sz="2800" b="0" strike="noStrike" spc="-1" dirty="0">
              <a:latin typeface="Arial"/>
            </a:endParaRPr>
          </a:p>
          <a:p>
            <a:pPr marL="457200" indent="-342360">
              <a:lnSpc>
                <a:spcPct val="90000"/>
              </a:lnSpc>
              <a:spcBef>
                <a:spcPts val="2200"/>
              </a:spcBef>
              <a:buClr>
                <a:srgbClr val="FFFFFF"/>
              </a:buClr>
              <a:buFont typeface="Arial"/>
              <a:buChar char="•"/>
            </a:pPr>
            <a:r>
              <a:rPr lang="en-US" sz="2800" b="0" strike="noStrike" spc="-1" dirty="0">
                <a:solidFill>
                  <a:srgbClr val="FFC000"/>
                </a:solidFill>
                <a:latin typeface="Calibri"/>
                <a:ea typeface="Calibri"/>
              </a:rPr>
              <a:t>Express.js: </a:t>
            </a:r>
            <a:r>
              <a:rPr lang="en-US" sz="2800" b="0" strike="noStrike" spc="-1" dirty="0">
                <a:solidFill>
                  <a:srgbClr val="FFFFFF"/>
                </a:solidFill>
                <a:latin typeface="Calibri"/>
                <a:ea typeface="Calibri"/>
              </a:rPr>
              <a:t>It’s used as the backend framework to handle HTTP requests, define routes, and interact with the MongoDB database.</a:t>
            </a:r>
            <a:endParaRPr lang="en-IN" sz="2800" b="0" strike="noStrike" spc="-1" dirty="0">
              <a:latin typeface="Arial"/>
            </a:endParaRPr>
          </a:p>
          <a:p>
            <a:pPr marL="457200" indent="-342360">
              <a:lnSpc>
                <a:spcPct val="90000"/>
              </a:lnSpc>
              <a:spcBef>
                <a:spcPts val="2200"/>
              </a:spcBef>
              <a:buClr>
                <a:srgbClr val="FFFFFF"/>
              </a:buClr>
              <a:buFont typeface="Arial"/>
              <a:buChar char="•"/>
            </a:pPr>
            <a:r>
              <a:rPr lang="en-US" sz="2800" b="0" strike="noStrike" spc="-1" dirty="0">
                <a:solidFill>
                  <a:srgbClr val="FFC000"/>
                </a:solidFill>
                <a:latin typeface="Calibri"/>
                <a:ea typeface="Calibri"/>
              </a:rPr>
              <a:t>React:</a:t>
            </a:r>
            <a:r>
              <a:rPr lang="en-US" sz="2800" b="0" strike="noStrike" spc="-1" dirty="0">
                <a:solidFill>
                  <a:srgbClr val="FFFFFF"/>
                </a:solidFill>
                <a:latin typeface="Calibri"/>
                <a:ea typeface="Calibri"/>
              </a:rPr>
              <a:t> This JavaScript library is used for building the user interface (UI) components of the website. It handles the frontend presentation and user interactions.</a:t>
            </a:r>
            <a:endParaRPr lang="en-IN" sz="2800" b="0" strike="noStrike" spc="-1" dirty="0">
              <a:latin typeface="Arial"/>
            </a:endParaRPr>
          </a:p>
          <a:p>
            <a:pPr marL="457200" indent="-342360">
              <a:lnSpc>
                <a:spcPct val="90000"/>
              </a:lnSpc>
              <a:spcBef>
                <a:spcPts val="2200"/>
              </a:spcBef>
              <a:buClr>
                <a:srgbClr val="FFFFFF"/>
              </a:buClr>
              <a:buFont typeface="Arial"/>
              <a:buChar char="•"/>
            </a:pPr>
            <a:r>
              <a:rPr lang="en-US" sz="2800" b="0" strike="noStrike" spc="-1" dirty="0">
                <a:solidFill>
                  <a:srgbClr val="FFC000"/>
                </a:solidFill>
                <a:latin typeface="Calibri"/>
                <a:ea typeface="Calibri"/>
              </a:rPr>
              <a:t>Node.js:</a:t>
            </a:r>
            <a:r>
              <a:rPr lang="en-US" sz="2800" b="0" strike="noStrike" spc="-1" dirty="0">
                <a:solidFill>
                  <a:srgbClr val="FFFFFF"/>
                </a:solidFill>
                <a:latin typeface="Calibri"/>
                <a:ea typeface="Calibri"/>
              </a:rPr>
              <a:t> This serves as the runtime environment for executing JavaScript code on the server side, coordinating with Express.js, and facilitating communication with the MongoDB database.</a:t>
            </a:r>
            <a:endParaRPr lang="en-IN" sz="2800" b="0" strike="noStrike" spc="-1" dirty="0">
              <a:latin typeface="Arial"/>
            </a:endParaRPr>
          </a:p>
          <a:p>
            <a:pPr>
              <a:lnSpc>
                <a:spcPct val="90000"/>
              </a:lnSpc>
              <a:spcBef>
                <a:spcPts val="2200"/>
              </a:spcBef>
              <a:tabLst>
                <a:tab pos="0" algn="l"/>
              </a:tabLst>
            </a:pPr>
            <a:endParaRPr lang="en-IN" sz="2800" b="0" strike="noStrike" spc="-1" dirty="0">
              <a:latin typeface="Arial"/>
            </a:endParaRPr>
          </a:p>
        </p:txBody>
      </p:sp>
      <p:sp>
        <p:nvSpPr>
          <p:cNvPr id="244" name="CustomShape 2"/>
          <p:cNvSpPr/>
          <p:nvPr/>
        </p:nvSpPr>
        <p:spPr>
          <a:xfrm>
            <a:off x="4038480" y="6356520"/>
            <a:ext cx="41140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200" b="0" strike="noStrike" spc="-1">
                <a:solidFill>
                  <a:srgbClr val="D8D8D8"/>
                </a:solidFill>
                <a:latin typeface="Calibri"/>
                <a:ea typeface="Calibri"/>
              </a:rPr>
              <a:t>Project Name</a:t>
            </a:r>
            <a:endParaRPr lang="en-IN" sz="1200" b="0" strike="noStrike" spc="-1">
              <a:latin typeface="Arial"/>
            </a:endParaRPr>
          </a:p>
        </p:txBody>
      </p:sp>
      <p:sp>
        <p:nvSpPr>
          <p:cNvPr id="245" name="CustomShape 3"/>
          <p:cNvSpPr/>
          <p:nvPr/>
        </p:nvSpPr>
        <p:spPr>
          <a:xfrm>
            <a:off x="8610480" y="6356520"/>
            <a:ext cx="2088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D813FD81-BFB6-45D4-92B8-E04B058083F0}" type="slidenum">
              <a:rPr lang="en-US" sz="1200" b="0" strike="noStrike" spc="-1">
                <a:solidFill>
                  <a:srgbClr val="D8D8D8"/>
                </a:solidFill>
                <a:latin typeface="Calibri"/>
                <a:ea typeface="Calibri"/>
              </a:rPr>
              <a:t>6</a:t>
            </a:fld>
            <a:endParaRPr lang="en-IN" sz="1200" b="0" strike="noStrike" spc="-1">
              <a:latin typeface="Arial"/>
            </a:endParaRPr>
          </a:p>
        </p:txBody>
      </p:sp>
      <p:sp>
        <p:nvSpPr>
          <p:cNvPr id="246" name="CustomShape 4"/>
          <p:cNvSpPr/>
          <p:nvPr/>
        </p:nvSpPr>
        <p:spPr>
          <a:xfrm>
            <a:off x="457200" y="60480"/>
            <a:ext cx="10514880" cy="13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tabLst>
                <a:tab pos="0" algn="l"/>
              </a:tabLst>
            </a:pPr>
            <a:r>
              <a:rPr lang="en-US" sz="4400" b="1" strike="noStrike" spc="-1">
                <a:solidFill>
                  <a:srgbClr val="FFFFFF"/>
                </a:solidFill>
                <a:latin typeface="Calibri"/>
                <a:ea typeface="Calibri"/>
              </a:rPr>
              <a:t>Key Concepts</a:t>
            </a:r>
            <a:endParaRPr lang="en-IN" sz="44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ustomShape 1"/>
          <p:cNvSpPr/>
          <p:nvPr/>
        </p:nvSpPr>
        <p:spPr>
          <a:xfrm>
            <a:off x="838080" y="688157"/>
            <a:ext cx="10514880" cy="616912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57200" indent="-342360">
              <a:lnSpc>
                <a:spcPct val="90000"/>
              </a:lnSpc>
              <a:spcBef>
                <a:spcPts val="2200"/>
              </a:spcBef>
              <a:buClr>
                <a:srgbClr val="FFFFFF"/>
              </a:buClr>
              <a:buFont typeface="Arial"/>
              <a:buChar char="•"/>
            </a:pPr>
            <a:r>
              <a:rPr lang="en-US" sz="2000" b="0" strike="noStrike" spc="-1" dirty="0">
                <a:solidFill>
                  <a:srgbClr val="FFC000"/>
                </a:solidFill>
                <a:latin typeface="Calibri"/>
                <a:ea typeface="Calibri"/>
              </a:rPr>
              <a:t>User Engagement and retention Challenge: </a:t>
            </a:r>
            <a:r>
              <a:rPr lang="en-US" sz="2000" b="0" strike="noStrike" spc="-1" dirty="0">
                <a:solidFill>
                  <a:srgbClr val="FFFFFF"/>
                </a:solidFill>
                <a:latin typeface="Calibri"/>
                <a:ea typeface="Calibri"/>
              </a:rPr>
              <a:t>Ensuring consistent user interaction and return visits.</a:t>
            </a:r>
            <a:endParaRPr lang="en-IN" sz="2000" b="0" strike="noStrike" spc="-1" dirty="0">
              <a:latin typeface="Arial"/>
            </a:endParaRPr>
          </a:p>
          <a:p>
            <a:pPr marL="457200" indent="-342360">
              <a:lnSpc>
                <a:spcPct val="90000"/>
              </a:lnSpc>
              <a:spcBef>
                <a:spcPts val="2200"/>
              </a:spcBef>
              <a:buClr>
                <a:srgbClr val="FFFFFF"/>
              </a:buClr>
              <a:buFont typeface="Arial"/>
              <a:buChar char="•"/>
            </a:pPr>
            <a:r>
              <a:rPr lang="en-US" sz="2000" b="0" strike="noStrike" spc="-1" dirty="0">
                <a:solidFill>
                  <a:srgbClr val="FFC000"/>
                </a:solidFill>
                <a:latin typeface="Calibri"/>
                <a:ea typeface="Calibri"/>
              </a:rPr>
              <a:t>Solution:</a:t>
            </a:r>
            <a:r>
              <a:rPr lang="en-US" sz="2000" b="0" strike="noStrike" spc="-1" dirty="0">
                <a:solidFill>
                  <a:srgbClr val="FFFFFF"/>
                </a:solidFill>
                <a:latin typeface="Calibri"/>
                <a:ea typeface="Calibri"/>
              </a:rPr>
              <a:t> Implement social features, personalized recommendations, and notifications to keep users engaged.</a:t>
            </a:r>
            <a:endParaRPr lang="en-IN" sz="2000" b="0" strike="noStrike" spc="-1" dirty="0">
              <a:latin typeface="Arial"/>
            </a:endParaRPr>
          </a:p>
          <a:p>
            <a:pPr marL="457200" indent="-342360">
              <a:lnSpc>
                <a:spcPct val="90000"/>
              </a:lnSpc>
              <a:spcBef>
                <a:spcPts val="2200"/>
              </a:spcBef>
              <a:buClr>
                <a:srgbClr val="FFFFFF"/>
              </a:buClr>
              <a:buFont typeface="Arial"/>
              <a:buChar char="•"/>
            </a:pPr>
            <a:r>
              <a:rPr lang="en-US" sz="2000" b="0" strike="noStrike" spc="-1" dirty="0">
                <a:solidFill>
                  <a:srgbClr val="FFC000"/>
                </a:solidFill>
                <a:latin typeface="Calibri"/>
                <a:ea typeface="Calibri"/>
              </a:rPr>
              <a:t>Scalability and Performance Challenge</a:t>
            </a:r>
            <a:r>
              <a:rPr lang="en-US" sz="2000" b="0" strike="noStrike" spc="-1" dirty="0">
                <a:solidFill>
                  <a:srgbClr val="FFFFFF"/>
                </a:solidFill>
                <a:latin typeface="Calibri"/>
                <a:ea typeface="Calibri"/>
              </a:rPr>
              <a:t>: Managing increased traffic and maintaining site performance. </a:t>
            </a:r>
            <a:endParaRPr lang="en-IN" sz="2000" b="0" strike="noStrike" spc="-1" dirty="0">
              <a:latin typeface="Arial"/>
            </a:endParaRPr>
          </a:p>
          <a:p>
            <a:pPr marL="457200" indent="-342360">
              <a:lnSpc>
                <a:spcPct val="90000"/>
              </a:lnSpc>
              <a:spcBef>
                <a:spcPts val="2200"/>
              </a:spcBef>
              <a:buClr>
                <a:srgbClr val="FFFFFF"/>
              </a:buClr>
              <a:buFont typeface="Arial"/>
              <a:buChar char="•"/>
            </a:pPr>
            <a:r>
              <a:rPr lang="en-US" sz="2000" b="0" strike="noStrike" spc="-1" dirty="0">
                <a:solidFill>
                  <a:srgbClr val="FFC000"/>
                </a:solidFill>
                <a:latin typeface="Calibri"/>
                <a:ea typeface="Calibri"/>
              </a:rPr>
              <a:t>Solution</a:t>
            </a:r>
            <a:r>
              <a:rPr lang="en-US" sz="2000" b="0" strike="noStrike" spc="-1" dirty="0">
                <a:solidFill>
                  <a:srgbClr val="FFFFFF"/>
                </a:solidFill>
                <a:latin typeface="Calibri"/>
                <a:ea typeface="Calibri"/>
              </a:rPr>
              <a:t>: Use cloud hosting, optimize backend code and database queries, implement caching, and utilize CDNs for static content.</a:t>
            </a:r>
            <a:endParaRPr lang="en-IN" sz="2000" b="0" strike="noStrike" spc="-1" dirty="0">
              <a:latin typeface="Arial"/>
            </a:endParaRPr>
          </a:p>
          <a:p>
            <a:pPr marL="457200" indent="-342360">
              <a:lnSpc>
                <a:spcPct val="90000"/>
              </a:lnSpc>
              <a:spcBef>
                <a:spcPts val="2200"/>
              </a:spcBef>
              <a:buClr>
                <a:srgbClr val="FFFFFF"/>
              </a:buClr>
              <a:buFont typeface="Arial"/>
              <a:buChar char="•"/>
            </a:pPr>
            <a:r>
              <a:rPr lang="en-US" sz="2000" b="0" strike="noStrike" spc="-1" dirty="0">
                <a:solidFill>
                  <a:srgbClr val="FFC000"/>
                </a:solidFill>
                <a:latin typeface="Calibri"/>
                <a:ea typeface="Calibri"/>
              </a:rPr>
              <a:t>Security Challenge</a:t>
            </a:r>
            <a:r>
              <a:rPr lang="en-US" sz="2000" b="0" strike="noStrike" spc="-1" dirty="0">
                <a:solidFill>
                  <a:srgbClr val="FFFFFF"/>
                </a:solidFill>
                <a:latin typeface="Calibri"/>
                <a:ea typeface="Calibri"/>
              </a:rPr>
              <a:t>: Protecting user data and ensuring secure transactions.</a:t>
            </a:r>
            <a:endParaRPr lang="en-IN" sz="2000" b="0" strike="noStrike" spc="-1" dirty="0">
              <a:latin typeface="Arial"/>
            </a:endParaRPr>
          </a:p>
          <a:p>
            <a:pPr marL="457200" indent="-342360">
              <a:lnSpc>
                <a:spcPct val="90000"/>
              </a:lnSpc>
              <a:spcBef>
                <a:spcPts val="2200"/>
              </a:spcBef>
              <a:buClr>
                <a:srgbClr val="FFFFFF"/>
              </a:buClr>
              <a:buFont typeface="Arial"/>
              <a:buChar char="•"/>
            </a:pPr>
            <a:r>
              <a:rPr lang="en-US" sz="2000" b="0" strike="noStrike" spc="-1" dirty="0">
                <a:solidFill>
                  <a:srgbClr val="FFC000"/>
                </a:solidFill>
                <a:latin typeface="Calibri"/>
                <a:ea typeface="Calibri"/>
              </a:rPr>
              <a:t>Solution</a:t>
            </a:r>
            <a:r>
              <a:rPr lang="en-US" sz="2000" b="0" strike="noStrike" spc="-1" dirty="0">
                <a:solidFill>
                  <a:srgbClr val="FFFFFF"/>
                </a:solidFill>
                <a:latin typeface="Calibri"/>
                <a:ea typeface="Calibri"/>
              </a:rPr>
              <a:t>: Implement HTTPS, data encryption, secure authentication methods, regular updates, and security audits.</a:t>
            </a:r>
            <a:endParaRPr lang="en-IN" sz="2000" b="0" strike="noStrike" spc="-1" dirty="0">
              <a:latin typeface="Arial"/>
            </a:endParaRPr>
          </a:p>
          <a:p>
            <a:pPr marL="457200" indent="-342360">
              <a:lnSpc>
                <a:spcPct val="90000"/>
              </a:lnSpc>
              <a:spcBef>
                <a:spcPts val="2200"/>
              </a:spcBef>
              <a:buClr>
                <a:srgbClr val="FFFFFF"/>
              </a:buClr>
              <a:buFont typeface="Arial"/>
              <a:buChar char="•"/>
            </a:pPr>
            <a:r>
              <a:rPr lang="en-IN" sz="2000" b="0" strike="noStrike" spc="-1" dirty="0">
                <a:solidFill>
                  <a:srgbClr val="FFC000"/>
                </a:solidFill>
                <a:latin typeface="Calibri"/>
                <a:ea typeface="Calibri"/>
              </a:rPr>
              <a:t>Data Management Challenge</a:t>
            </a:r>
            <a:r>
              <a:rPr lang="en-IN" sz="2000" b="0" strike="noStrike" spc="-1" dirty="0">
                <a:solidFill>
                  <a:srgbClr val="FFFFFF"/>
                </a:solidFill>
                <a:latin typeface="Calibri"/>
                <a:ea typeface="Calibri"/>
              </a:rPr>
              <a:t>: Efficiently handling and updating large volumes of recipe and user data.</a:t>
            </a:r>
            <a:endParaRPr lang="en-IN" sz="2000" b="0" strike="noStrike" spc="-1" dirty="0">
              <a:latin typeface="Arial"/>
            </a:endParaRPr>
          </a:p>
          <a:p>
            <a:pPr marL="457200" indent="-342360">
              <a:lnSpc>
                <a:spcPct val="90000"/>
              </a:lnSpc>
              <a:spcBef>
                <a:spcPts val="2200"/>
              </a:spcBef>
              <a:buClr>
                <a:srgbClr val="FFFFFF"/>
              </a:buClr>
              <a:buFont typeface="Arial"/>
              <a:buChar char="•"/>
            </a:pPr>
            <a:r>
              <a:rPr lang="en-IN" sz="2000" b="0" strike="noStrike" spc="-1" dirty="0">
                <a:solidFill>
                  <a:srgbClr val="FFC000"/>
                </a:solidFill>
                <a:latin typeface="Calibri"/>
                <a:ea typeface="Calibri"/>
              </a:rPr>
              <a:t>Solution:</a:t>
            </a:r>
            <a:r>
              <a:rPr lang="en-IN" sz="2000" b="0" strike="noStrike" spc="-1" dirty="0">
                <a:solidFill>
                  <a:srgbClr val="FFFFFF"/>
                </a:solidFill>
                <a:latin typeface="Calibri"/>
                <a:ea typeface="Calibri"/>
              </a:rPr>
              <a:t> Utilize robust database management, optimize data processes, implement validation checks, and maintain backups.</a:t>
            </a:r>
            <a:endParaRPr lang="en-IN" sz="2000" b="0" strike="noStrike" spc="-1" dirty="0">
              <a:latin typeface="Arial"/>
            </a:endParaRPr>
          </a:p>
        </p:txBody>
      </p:sp>
      <p:sp>
        <p:nvSpPr>
          <p:cNvPr id="248" name="CustomShape 2"/>
          <p:cNvSpPr/>
          <p:nvPr/>
        </p:nvSpPr>
        <p:spPr>
          <a:xfrm>
            <a:off x="4038480" y="6356520"/>
            <a:ext cx="41140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200" b="0" strike="noStrike" spc="-1">
                <a:solidFill>
                  <a:srgbClr val="D8D8D8"/>
                </a:solidFill>
                <a:latin typeface="Calibri"/>
                <a:ea typeface="Calibri"/>
              </a:rPr>
              <a:t>Project Name</a:t>
            </a:r>
            <a:endParaRPr lang="en-IN" sz="1200" b="0" strike="noStrike" spc="-1">
              <a:latin typeface="Arial"/>
            </a:endParaRPr>
          </a:p>
        </p:txBody>
      </p:sp>
      <p:sp>
        <p:nvSpPr>
          <p:cNvPr id="249" name="CustomShape 3"/>
          <p:cNvSpPr/>
          <p:nvPr/>
        </p:nvSpPr>
        <p:spPr>
          <a:xfrm>
            <a:off x="8610480" y="6356520"/>
            <a:ext cx="2088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1659B858-E782-4B26-8CA2-00C748FA73C7}" type="slidenum">
              <a:rPr lang="en-US" sz="1200" b="0" strike="noStrike" spc="-1">
                <a:solidFill>
                  <a:srgbClr val="D8D8D8"/>
                </a:solidFill>
                <a:latin typeface="Calibri"/>
                <a:ea typeface="Calibri"/>
              </a:rPr>
              <a:t>7</a:t>
            </a:fld>
            <a:endParaRPr lang="en-IN" sz="1200" b="0" strike="noStrike" spc="-1">
              <a:latin typeface="Arial"/>
            </a:endParaRPr>
          </a:p>
        </p:txBody>
      </p:sp>
      <p:sp>
        <p:nvSpPr>
          <p:cNvPr id="250" name="CustomShape 4"/>
          <p:cNvSpPr/>
          <p:nvPr/>
        </p:nvSpPr>
        <p:spPr>
          <a:xfrm>
            <a:off x="457200" y="60480"/>
            <a:ext cx="10514880" cy="76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tabLst>
                <a:tab pos="0" algn="l"/>
              </a:tabLst>
            </a:pPr>
            <a:r>
              <a:rPr lang="en-US" sz="4000" b="1" strike="noStrike" spc="-1" dirty="0">
                <a:solidFill>
                  <a:srgbClr val="FFFFFF"/>
                </a:solidFill>
                <a:latin typeface="Calibri"/>
                <a:ea typeface="Calibri"/>
              </a:rPr>
              <a:t>Challenges and Solutions</a:t>
            </a:r>
            <a:endParaRPr lang="en-IN" sz="4000" b="0" strike="noStrike" spc="-1" dirty="0">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838080" y="0"/>
            <a:ext cx="10514880" cy="78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IN" sz="4000" b="1" strike="noStrike" spc="-1">
                <a:solidFill>
                  <a:srgbClr val="FFFFFF"/>
                </a:solidFill>
                <a:latin typeface="Calibri"/>
                <a:ea typeface="Calibri"/>
              </a:rPr>
              <a:t>Challenges and Solutions</a:t>
            </a:r>
            <a:endParaRPr lang="en-IN" sz="4000" b="0" strike="noStrike" spc="-1">
              <a:latin typeface="Arial"/>
            </a:endParaRPr>
          </a:p>
        </p:txBody>
      </p:sp>
      <p:sp>
        <p:nvSpPr>
          <p:cNvPr id="252" name="CustomShape 2"/>
          <p:cNvSpPr/>
          <p:nvPr/>
        </p:nvSpPr>
        <p:spPr>
          <a:xfrm>
            <a:off x="838080" y="546840"/>
            <a:ext cx="10514880" cy="617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57200" indent="-342360">
              <a:lnSpc>
                <a:spcPct val="90000"/>
              </a:lnSpc>
              <a:spcBef>
                <a:spcPts val="1001"/>
              </a:spcBef>
              <a:buClr>
                <a:srgbClr val="FFFFFF"/>
              </a:buClr>
              <a:buFont typeface="Arial"/>
              <a:buChar char="•"/>
            </a:pPr>
            <a:r>
              <a:rPr lang="en-US" sz="2000" b="0" strike="noStrike" spc="-1">
                <a:solidFill>
                  <a:srgbClr val="FFC000"/>
                </a:solidFill>
                <a:latin typeface="Calibri"/>
                <a:ea typeface="Calibri"/>
              </a:rPr>
              <a:t>Mobile Optimization:</a:t>
            </a:r>
            <a:endParaRPr lang="en-IN" sz="2000" b="0" strike="noStrike" spc="-1">
              <a:latin typeface="Arial"/>
            </a:endParaRPr>
          </a:p>
          <a:p>
            <a:pPr marL="457200" indent="-342360">
              <a:lnSpc>
                <a:spcPct val="90000"/>
              </a:lnSpc>
              <a:spcBef>
                <a:spcPts val="1001"/>
              </a:spcBef>
              <a:buClr>
                <a:srgbClr val="FFFFFF"/>
              </a:buClr>
              <a:buFont typeface="Arial"/>
              <a:buChar char="•"/>
            </a:pPr>
            <a:r>
              <a:rPr lang="en-US" sz="2000" b="0" strike="noStrike" spc="-1">
                <a:solidFill>
                  <a:srgbClr val="FFC000"/>
                </a:solidFill>
                <a:latin typeface="Calibri"/>
                <a:ea typeface="Calibri"/>
              </a:rPr>
              <a:t>Challenge</a:t>
            </a:r>
            <a:r>
              <a:rPr lang="en-US" sz="2000" b="0" strike="noStrike" spc="-1">
                <a:solidFill>
                  <a:srgbClr val="FFFFFF"/>
                </a:solidFill>
                <a:latin typeface="Calibri"/>
                <a:ea typeface="Calibri"/>
              </a:rPr>
              <a:t>: Providing a seamless experience across various mobile devices.</a:t>
            </a:r>
            <a:endParaRPr lang="en-IN" sz="2000" b="0" strike="noStrike" spc="-1">
              <a:latin typeface="Arial"/>
            </a:endParaRPr>
          </a:p>
          <a:p>
            <a:pPr marL="457200" indent="-342360">
              <a:lnSpc>
                <a:spcPct val="90000"/>
              </a:lnSpc>
              <a:spcBef>
                <a:spcPts val="1001"/>
              </a:spcBef>
              <a:buClr>
                <a:srgbClr val="FFFFFF"/>
              </a:buClr>
              <a:buFont typeface="Arial"/>
              <a:buChar char="•"/>
            </a:pPr>
            <a:r>
              <a:rPr lang="en-US" sz="2000" b="0" strike="noStrike" spc="-1">
                <a:solidFill>
                  <a:srgbClr val="FFC000"/>
                </a:solidFill>
                <a:latin typeface="Calibri"/>
                <a:ea typeface="Calibri"/>
              </a:rPr>
              <a:t>Solution</a:t>
            </a:r>
            <a:r>
              <a:rPr lang="en-US" sz="2000" b="0" strike="noStrike" spc="-1">
                <a:solidFill>
                  <a:srgbClr val="FFFFFF"/>
                </a:solidFill>
                <a:latin typeface="Calibri"/>
                <a:ea typeface="Calibri"/>
              </a:rPr>
              <a:t>: Develop a responsive design, test across devices, consider PWAs for offline access, and ensure performance optimization.</a:t>
            </a:r>
            <a:endParaRPr lang="en-IN" sz="2000" b="0" strike="noStrike" spc="-1">
              <a:latin typeface="Arial"/>
            </a:endParaRPr>
          </a:p>
          <a:p>
            <a:pPr marL="457200" indent="-342360">
              <a:lnSpc>
                <a:spcPct val="90000"/>
              </a:lnSpc>
              <a:spcBef>
                <a:spcPts val="1001"/>
              </a:spcBef>
              <a:buClr>
                <a:srgbClr val="FFFFFF"/>
              </a:buClr>
              <a:buFont typeface="Arial"/>
              <a:buChar char="•"/>
            </a:pPr>
            <a:r>
              <a:rPr lang="en-US" sz="2000" b="0" strike="noStrike" spc="-1">
                <a:solidFill>
                  <a:srgbClr val="FFC000"/>
                </a:solidFill>
                <a:latin typeface="Calibri"/>
                <a:ea typeface="Calibri"/>
              </a:rPr>
              <a:t>Content Quality and Variety:</a:t>
            </a:r>
            <a:endParaRPr lang="en-IN" sz="2000" b="0" strike="noStrike" spc="-1">
              <a:latin typeface="Arial"/>
            </a:endParaRPr>
          </a:p>
          <a:p>
            <a:pPr marL="457200" indent="-342360">
              <a:lnSpc>
                <a:spcPct val="90000"/>
              </a:lnSpc>
              <a:spcBef>
                <a:spcPts val="1001"/>
              </a:spcBef>
              <a:buClr>
                <a:srgbClr val="FFFFFF"/>
              </a:buClr>
              <a:buFont typeface="Arial"/>
              <a:buChar char="•"/>
            </a:pPr>
            <a:r>
              <a:rPr lang="en-US" sz="2000" b="0" strike="noStrike" spc="-1">
                <a:solidFill>
                  <a:srgbClr val="FFC000"/>
                </a:solidFill>
                <a:latin typeface="Calibri"/>
                <a:ea typeface="Calibri"/>
              </a:rPr>
              <a:t>Challenge:</a:t>
            </a:r>
            <a:r>
              <a:rPr lang="en-US" sz="2000" b="0" strike="noStrike" spc="-1">
                <a:solidFill>
                  <a:srgbClr val="FFFFFF"/>
                </a:solidFill>
                <a:latin typeface="Calibri"/>
                <a:ea typeface="Calibri"/>
              </a:rPr>
              <a:t> Offering diverse and high-quality recipe content.</a:t>
            </a:r>
            <a:endParaRPr lang="en-IN" sz="2000" b="0" strike="noStrike" spc="-1">
              <a:latin typeface="Arial"/>
            </a:endParaRPr>
          </a:p>
          <a:p>
            <a:pPr marL="457200" indent="-342360">
              <a:lnSpc>
                <a:spcPct val="90000"/>
              </a:lnSpc>
              <a:spcBef>
                <a:spcPts val="1001"/>
              </a:spcBef>
              <a:buClr>
                <a:srgbClr val="FFFFFF"/>
              </a:buClr>
              <a:buFont typeface="Arial"/>
              <a:buChar char="•"/>
            </a:pPr>
            <a:r>
              <a:rPr lang="en-US" sz="2000" b="0" strike="noStrike" spc="-1">
                <a:solidFill>
                  <a:srgbClr val="FFC000"/>
                </a:solidFill>
                <a:latin typeface="Calibri"/>
                <a:ea typeface="Calibri"/>
              </a:rPr>
              <a:t>Solution:</a:t>
            </a:r>
            <a:r>
              <a:rPr lang="en-US" sz="2000" b="0" strike="noStrike" spc="-1">
                <a:solidFill>
                  <a:srgbClr val="FFFFFF"/>
                </a:solidFill>
                <a:latin typeface="Calibri"/>
                <a:ea typeface="Calibri"/>
              </a:rPr>
              <a:t> Encourage UGC, collaborate with chefs or bloggers, curate content, and integrate nutritional information.</a:t>
            </a:r>
            <a:endParaRPr lang="en-IN" sz="2000" b="0" strike="noStrike" spc="-1">
              <a:latin typeface="Arial"/>
            </a:endParaRPr>
          </a:p>
          <a:p>
            <a:pPr marL="457200" indent="-342360">
              <a:lnSpc>
                <a:spcPct val="90000"/>
              </a:lnSpc>
              <a:spcBef>
                <a:spcPts val="1001"/>
              </a:spcBef>
              <a:buClr>
                <a:srgbClr val="FFFFFF"/>
              </a:buClr>
              <a:buFont typeface="Arial"/>
              <a:buChar char="•"/>
            </a:pPr>
            <a:r>
              <a:rPr lang="en-US" sz="2000" b="0" strike="noStrike" spc="-1">
                <a:solidFill>
                  <a:srgbClr val="FFC000"/>
                </a:solidFill>
                <a:latin typeface="Calibri"/>
                <a:ea typeface="Calibri"/>
              </a:rPr>
              <a:t>Monetization:</a:t>
            </a:r>
            <a:endParaRPr lang="en-IN" sz="2000" b="0" strike="noStrike" spc="-1">
              <a:latin typeface="Arial"/>
            </a:endParaRPr>
          </a:p>
          <a:p>
            <a:pPr marL="457200" indent="-342360">
              <a:lnSpc>
                <a:spcPct val="90000"/>
              </a:lnSpc>
              <a:spcBef>
                <a:spcPts val="1001"/>
              </a:spcBef>
              <a:buClr>
                <a:srgbClr val="FFFFFF"/>
              </a:buClr>
              <a:buFont typeface="Arial"/>
              <a:buChar char="•"/>
            </a:pPr>
            <a:r>
              <a:rPr lang="en-US" sz="2000" b="0" strike="noStrike" spc="-1">
                <a:solidFill>
                  <a:srgbClr val="FFC000"/>
                </a:solidFill>
                <a:latin typeface="Calibri"/>
                <a:ea typeface="Calibri"/>
              </a:rPr>
              <a:t>Challenge</a:t>
            </a:r>
            <a:r>
              <a:rPr lang="en-US" sz="2000" b="0" strike="noStrike" spc="-1">
                <a:solidFill>
                  <a:srgbClr val="FFFFFF"/>
                </a:solidFill>
                <a:latin typeface="Calibri"/>
                <a:ea typeface="Calibri"/>
              </a:rPr>
              <a:t>: Finding sustainable revenue streams without compromising user experience.</a:t>
            </a:r>
            <a:endParaRPr lang="en-IN" sz="2000" b="0" strike="noStrike" spc="-1">
              <a:latin typeface="Arial"/>
            </a:endParaRPr>
          </a:p>
          <a:p>
            <a:pPr marL="457200" indent="-342360">
              <a:lnSpc>
                <a:spcPct val="90000"/>
              </a:lnSpc>
              <a:spcBef>
                <a:spcPts val="1001"/>
              </a:spcBef>
              <a:buClr>
                <a:srgbClr val="FFFFFF"/>
              </a:buClr>
              <a:buFont typeface="Arial"/>
              <a:buChar char="•"/>
            </a:pPr>
            <a:r>
              <a:rPr lang="en-US" sz="2000" b="0" strike="noStrike" spc="-1">
                <a:solidFill>
                  <a:srgbClr val="FFC000"/>
                </a:solidFill>
                <a:latin typeface="Calibri"/>
                <a:ea typeface="Calibri"/>
              </a:rPr>
              <a:t>Solution: </a:t>
            </a:r>
            <a:r>
              <a:rPr lang="en-US" sz="2000" b="0" strike="noStrike" spc="-1">
                <a:solidFill>
                  <a:srgbClr val="FFFFFF"/>
                </a:solidFill>
                <a:latin typeface="Calibri"/>
                <a:ea typeface="Calibri"/>
              </a:rPr>
              <a:t>Explore premium subscriptions, affiliate marketing, sponsored content, and targeted advertising.</a:t>
            </a:r>
            <a:endParaRPr lang="en-IN" sz="2000" b="0" strike="noStrike" spc="-1">
              <a:latin typeface="Arial"/>
            </a:endParaRPr>
          </a:p>
          <a:p>
            <a:pPr marL="457200" indent="-342360">
              <a:lnSpc>
                <a:spcPct val="90000"/>
              </a:lnSpc>
              <a:spcBef>
                <a:spcPts val="1001"/>
              </a:spcBef>
              <a:buClr>
                <a:srgbClr val="FFFFFF"/>
              </a:buClr>
              <a:buFont typeface="Arial"/>
              <a:buChar char="•"/>
            </a:pPr>
            <a:r>
              <a:rPr lang="en-US" sz="2000" b="0" strike="noStrike" spc="-1">
                <a:solidFill>
                  <a:srgbClr val="FFC000"/>
                </a:solidFill>
                <a:latin typeface="Calibri"/>
                <a:ea typeface="Calibri"/>
              </a:rPr>
              <a:t>Regulatory Compliance:</a:t>
            </a:r>
            <a:endParaRPr lang="en-IN" sz="2000" b="0" strike="noStrike" spc="-1">
              <a:latin typeface="Arial"/>
            </a:endParaRPr>
          </a:p>
          <a:p>
            <a:pPr marL="457200" indent="-342360">
              <a:lnSpc>
                <a:spcPct val="90000"/>
              </a:lnSpc>
              <a:spcBef>
                <a:spcPts val="1001"/>
              </a:spcBef>
              <a:buClr>
                <a:srgbClr val="FFFFFF"/>
              </a:buClr>
              <a:buFont typeface="Arial"/>
              <a:buChar char="•"/>
            </a:pPr>
            <a:r>
              <a:rPr lang="en-US" sz="2000" b="0" strike="noStrike" spc="-1">
                <a:solidFill>
                  <a:srgbClr val="FFC000"/>
                </a:solidFill>
                <a:latin typeface="Calibri"/>
                <a:ea typeface="Calibri"/>
              </a:rPr>
              <a:t>Challenge</a:t>
            </a:r>
            <a:r>
              <a:rPr lang="en-US" sz="2000" b="0" strike="noStrike" spc="-1">
                <a:solidFill>
                  <a:srgbClr val="FFFFFF"/>
                </a:solidFill>
                <a:latin typeface="Calibri"/>
                <a:ea typeface="Calibri"/>
              </a:rPr>
              <a:t>: Adhering to data privacy laws and regulations.</a:t>
            </a:r>
            <a:endParaRPr lang="en-IN" sz="2000" b="0" strike="noStrike" spc="-1">
              <a:latin typeface="Arial"/>
            </a:endParaRPr>
          </a:p>
          <a:p>
            <a:pPr marL="457200" indent="-342360">
              <a:lnSpc>
                <a:spcPct val="90000"/>
              </a:lnSpc>
              <a:spcBef>
                <a:spcPts val="1001"/>
              </a:spcBef>
              <a:buClr>
                <a:srgbClr val="FFFFFF"/>
              </a:buClr>
              <a:buFont typeface="Arial"/>
              <a:buChar char="•"/>
            </a:pPr>
            <a:r>
              <a:rPr lang="en-US" sz="2000" b="0" strike="noStrike" spc="-1">
                <a:solidFill>
                  <a:srgbClr val="FFC000"/>
                </a:solidFill>
                <a:latin typeface="Calibri"/>
                <a:ea typeface="Calibri"/>
              </a:rPr>
              <a:t>Solution</a:t>
            </a:r>
            <a:r>
              <a:rPr lang="en-US" sz="2000" b="0" strike="noStrike" spc="-1">
                <a:solidFill>
                  <a:srgbClr val="FFFFFF"/>
                </a:solidFill>
                <a:latin typeface="Calibri"/>
                <a:ea typeface="Calibri"/>
              </a:rPr>
              <a:t>: Stay compliant with GDPR, CCPA, and other regulations, implement privacy policies, obtain user consent, and provide data management tools.</a:t>
            </a:r>
            <a:endParaRPr lang="en-IN" sz="2000" b="0" strike="noStrike" spc="-1">
              <a:latin typeface="Arial"/>
            </a:endParaRPr>
          </a:p>
        </p:txBody>
      </p:sp>
      <p:sp>
        <p:nvSpPr>
          <p:cNvPr id="253" name="CustomShape 3"/>
          <p:cNvSpPr/>
          <p:nvPr/>
        </p:nvSpPr>
        <p:spPr>
          <a:xfrm>
            <a:off x="8610480" y="6356520"/>
            <a:ext cx="2088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729D722B-B02A-4244-BE1D-C29DF4FA6D3D}" type="slidenum">
              <a:rPr lang="en-US" sz="1200" b="0" strike="noStrike" spc="-1">
                <a:solidFill>
                  <a:srgbClr val="D8D8D8"/>
                </a:solidFill>
                <a:latin typeface="Calibri"/>
                <a:ea typeface="Calibri"/>
              </a:rPr>
              <a:t>8</a:t>
            </a:fld>
            <a:endParaRPr lang="en-IN" sz="12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57200" indent="-342360">
              <a:lnSpc>
                <a:spcPct val="90000"/>
              </a:lnSpc>
              <a:spcBef>
                <a:spcPts val="2200"/>
              </a:spcBef>
              <a:buClr>
                <a:srgbClr val="FFFFFF"/>
              </a:buClr>
              <a:buFont typeface="Arial"/>
              <a:buChar char="•"/>
            </a:pPr>
            <a:r>
              <a:rPr lang="en-US" sz="2800" b="0" strike="noStrike" spc="-1">
                <a:solidFill>
                  <a:srgbClr val="FFFFFF"/>
                </a:solidFill>
                <a:latin typeface="Calibri"/>
                <a:ea typeface="Calibri"/>
              </a:rPr>
              <a:t>Technical Insights: Useful insights about the working of the website development framework was implemented after through understanding.</a:t>
            </a:r>
            <a:endParaRPr lang="en-IN" sz="2800" b="0" strike="noStrike" spc="-1">
              <a:latin typeface="Arial"/>
            </a:endParaRPr>
          </a:p>
          <a:p>
            <a:pPr marL="457200" indent="-342360">
              <a:lnSpc>
                <a:spcPct val="90000"/>
              </a:lnSpc>
              <a:buClr>
                <a:srgbClr val="FFFFFF"/>
              </a:buClr>
              <a:buFont typeface="Arial"/>
              <a:buChar char="•"/>
            </a:pPr>
            <a:r>
              <a:rPr lang="en-US" sz="2800" b="0" strike="noStrike" spc="-1">
                <a:solidFill>
                  <a:srgbClr val="FFFFFF"/>
                </a:solidFill>
                <a:latin typeface="Calibri"/>
                <a:ea typeface="Calibri"/>
              </a:rPr>
              <a:t>Process Insights: Regular team meetings and slack communication tools were instrumental in maintaining project success by ensuring clear consistent communication amoung team members  </a:t>
            </a:r>
            <a:endParaRPr lang="en-IN" sz="2800" b="0" strike="noStrike" spc="-1">
              <a:latin typeface="Arial"/>
            </a:endParaRPr>
          </a:p>
          <a:p>
            <a:pPr marL="457200" indent="-342360">
              <a:lnSpc>
                <a:spcPct val="90000"/>
              </a:lnSpc>
              <a:buClr>
                <a:srgbClr val="FFFFFF"/>
              </a:buClr>
              <a:buFont typeface="Arial"/>
              <a:buChar char="•"/>
            </a:pPr>
            <a:r>
              <a:rPr lang="en-US" sz="2800" b="0" strike="noStrike" spc="-1">
                <a:solidFill>
                  <a:srgbClr val="FFFFFF"/>
                </a:solidFill>
                <a:latin typeface="Calibri"/>
                <a:ea typeface="Calibri"/>
              </a:rPr>
              <a:t>Integration challenges: The integration of MERN stack, including MongoDB, Express.js, React.js and Node.js, highlighted the need for the understanding dataflow between frontend and backend , resolving initial issues.</a:t>
            </a:r>
            <a:endParaRPr lang="en-IN" sz="2800" b="0" strike="noStrike" spc="-1">
              <a:latin typeface="Arial"/>
            </a:endParaRPr>
          </a:p>
        </p:txBody>
      </p:sp>
      <p:sp>
        <p:nvSpPr>
          <p:cNvPr id="255" name="CustomShape 2"/>
          <p:cNvSpPr/>
          <p:nvPr/>
        </p:nvSpPr>
        <p:spPr>
          <a:xfrm>
            <a:off x="4038480" y="6356520"/>
            <a:ext cx="41140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200" b="0" strike="noStrike" spc="-1">
                <a:solidFill>
                  <a:srgbClr val="D8D8D8"/>
                </a:solidFill>
                <a:latin typeface="Calibri"/>
                <a:ea typeface="Calibri"/>
              </a:rPr>
              <a:t>Project Name</a:t>
            </a:r>
            <a:endParaRPr lang="en-IN" sz="1200" b="0" strike="noStrike" spc="-1">
              <a:latin typeface="Arial"/>
            </a:endParaRPr>
          </a:p>
        </p:txBody>
      </p:sp>
      <p:sp>
        <p:nvSpPr>
          <p:cNvPr id="256" name="CustomShape 3"/>
          <p:cNvSpPr/>
          <p:nvPr/>
        </p:nvSpPr>
        <p:spPr>
          <a:xfrm>
            <a:off x="8610480" y="6356520"/>
            <a:ext cx="2088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064A7EC7-8046-47BF-B5E6-43BC1110298D}" type="slidenum">
              <a:rPr lang="en-US" sz="1200" b="0" strike="noStrike" spc="-1">
                <a:solidFill>
                  <a:srgbClr val="D8D8D8"/>
                </a:solidFill>
                <a:latin typeface="Calibri"/>
                <a:ea typeface="Calibri"/>
              </a:rPr>
              <a:t>9</a:t>
            </a:fld>
            <a:endParaRPr lang="en-IN" sz="1200" b="0" strike="noStrike" spc="-1">
              <a:latin typeface="Arial"/>
            </a:endParaRPr>
          </a:p>
        </p:txBody>
      </p:sp>
      <p:sp>
        <p:nvSpPr>
          <p:cNvPr id="257" name="CustomShape 4"/>
          <p:cNvSpPr/>
          <p:nvPr/>
        </p:nvSpPr>
        <p:spPr>
          <a:xfrm>
            <a:off x="457200" y="60480"/>
            <a:ext cx="10514880" cy="13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tabLst>
                <a:tab pos="0" algn="l"/>
              </a:tabLst>
            </a:pPr>
            <a:r>
              <a:rPr lang="en-US" sz="4400" b="1" strike="noStrike" spc="-1">
                <a:solidFill>
                  <a:srgbClr val="FFFFFF"/>
                </a:solidFill>
                <a:latin typeface="Calibri"/>
                <a:ea typeface="Calibri"/>
              </a:rPr>
              <a:t>Lessons Learned</a:t>
            </a:r>
            <a:endParaRPr lang="en-IN" sz="44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TotalTime>
  <Words>1620</Words>
  <Application>Microsoft Office PowerPoint</Application>
  <PresentationFormat>Widescreen</PresentationFormat>
  <Paragraphs>244</Paragraphs>
  <Slides>20</Slides>
  <Notes>18</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20</vt:i4>
      </vt:variant>
    </vt:vector>
  </HeadingPairs>
  <TitlesOfParts>
    <vt:vector size="29" baseType="lpstr">
      <vt:lpstr>Arial</vt:lpstr>
      <vt:lpstr>Calibri</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Giridhar Shanmugam</cp:lastModifiedBy>
  <cp:revision>11</cp:revision>
  <dcterms:modified xsi:type="dcterms:W3CDTF">2024-07-12T07:11:07Z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18</vt:i4>
  </property>
</Properties>
</file>